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4630400" cy="8229600"/>
  <p:notesSz cx="8229600" cy="14630400"/>
  <p:embeddedFontLst>
    <p:embeddedFont>
      <p:font typeface="Instrument Sans Medium"/>
      <p:regular r:id="rId11"/>
    </p:embeddedFont>
    <p:embeddedFont>
      <p:font typeface="Instrument Sans Medium"/>
      <p:regular r:id="rId12"/>
    </p:embeddedFont>
    <p:embeddedFont>
      <p:font typeface="Instrument Sans Medium"/>
      <p:regular r:id="rId13"/>
    </p:embeddedFont>
    <p:embeddedFont>
      <p:font typeface="Instrument Sans Medium"/>
      <p:regular r:id="rId14"/>
    </p:embeddedFont>
    <p:embeddedFont>
      <p:font typeface="Inter"/>
      <p:regular r:id="rId15"/>
    </p:embeddedFont>
    <p:embeddedFont>
      <p:font typeface="Inter"/>
      <p:regular r:id="rId16"/>
    </p:embeddedFont>
    <p:embeddedFont>
      <p:font typeface="Inter"/>
      <p:regular r:id="rId17"/>
    </p:embeddedFont>
    <p:embeddedFont>
      <p:font typeface="Inter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font" Target="fonts/font1.fntdata"/><Relationship Id="rId12" Type="http://schemas.openxmlformats.org/officeDocument/2006/relationships/font" Target="fonts/font2.fntdata"/><Relationship Id="rId13" Type="http://schemas.openxmlformats.org/officeDocument/2006/relationships/font" Target="fonts/font3.fntdata"/><Relationship Id="rId14" Type="http://schemas.openxmlformats.org/officeDocument/2006/relationships/font" Target="fonts/font4.fntdata"/><Relationship Id="rId15" Type="http://schemas.openxmlformats.org/officeDocument/2006/relationships/font" Target="fonts/font5.fntdata"/><Relationship Id="rId16" Type="http://schemas.openxmlformats.org/officeDocument/2006/relationships/font" Target="fonts/font6.fntdata"/><Relationship Id="rId17" Type="http://schemas.openxmlformats.org/officeDocument/2006/relationships/font" Target="fonts/font7.fntdata"/><Relationship Id="rId1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54411"/>
            <a:ext cx="938010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Pose Estimation (Mobile)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16818"/>
            <a:ext cx="130428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Real-Time Pose Estimation (Mobile) project is a professional web application built using Streamlit, MediaPipe, and OpenCV. Designed to run efficiently on both desktop and mobile devices, it enables real-time human pose detection through video uploads or live webcam streams. This app is tailored for use cases such as sports analysis, fitness tracking, and human-computer interaction, providing accurate and responsive pose detection in a sleek, modern interface optimized for multiple platforms.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186482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Combining advanced computer vision techniques with web technologies, the application offers ease of access, reliability, and performance. Its modular design also allows extensibility for future enhancements, making it a versatile solution for developers and researchers working on pose estimation tasks.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8279"/>
            <a:ext cx="82184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Core Features and Input Modes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30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2708553"/>
            <a:ext cx="34109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Real-Time Pose Detection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3198971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Utilizes MediaPipe’s lightweight pose estimation model to accurately identify and visualize human body landmarks in real time.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57003" y="263068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8194119" y="27085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Dual Input Modes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194119" y="3198971"/>
            <a:ext cx="56426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Supports both video file uploads (MP4, AVI, MOV) with progress tracking, and live webcam streaming initiated via a user-controlled button.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1530906" y="4819174"/>
            <a:ext cx="382464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Modern UI &amp; Robust Backend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530906" y="5309592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 a dark-themed, responsive interface with tabs for video and webcam modes, along with comprehensive event logging and error handling for stable operation.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57003" y="474130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8194119" y="48191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Mobile Optimization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8194119" y="5309592"/>
            <a:ext cx="564261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with a lightweight architecture that ensures smooth performance and usability on mobile devices without compromising detection accuracy.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76149"/>
            <a:ext cx="106534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Workflow and Technical Implementation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519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Setup and Navigation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433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Install dependencies including Streamlit, OpenCV, MediaPipe, and NumPy via requirements.txt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Launch the app locally at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http://localhost:8501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using Streamlit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Sidebar navigation toggles between Home and Pose Estimation pages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2851904"/>
            <a:ext cx="32355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Pose Estimation Process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343304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Video Upload Tab processes frames sequentially with landmark overlay and progress display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2381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Webcam Tab streams live video requiring browser permissions and renders pose landmarks in real-time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4324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Underlying OpenCV and MediaPipe utilities handle frame processing and visualization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84835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Event logging enables debugging and operational monitoring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87435"/>
            <a:ext cx="729305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Outcomes and Applications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776657"/>
            <a:ext cx="319504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Functionality &amp; Usability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267075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Delivers a fully functional and intuitive application accessible on desktop and mobile, featuring a clear user interface and responsive design.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49843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7" name="Text 5"/>
          <p:cNvSpPr/>
          <p:nvPr/>
        </p:nvSpPr>
        <p:spPr>
          <a:xfrm>
            <a:off x="7655481" y="2776657"/>
            <a:ext cx="33355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Performance &amp; Reliability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267075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error handling and logging mechanisms ensure stable and dependable performance across use cases.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0" name="Text 8"/>
          <p:cNvSpPr/>
          <p:nvPr/>
        </p:nvSpPr>
        <p:spPr>
          <a:xfrm>
            <a:off x="1020604" y="503622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Versatile Use Cases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Applicable in sports for form analysis, fitness for workout tracking, and research domains studying human motion dynamics.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434348"/>
          </a:solidFill>
          <a:ln/>
        </p:spPr>
      </p:sp>
      <p:sp>
        <p:nvSpPr>
          <p:cNvPr id="13" name="Text 11"/>
          <p:cNvSpPr/>
          <p:nvPr/>
        </p:nvSpPr>
        <p:spPr>
          <a:xfrm>
            <a:off x="7655481" y="5036225"/>
            <a:ext cx="395275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Extensibility &amp; Demonstration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55481" y="552664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Modular architecture facilitates adding new features like analytics or input types, showcasing expertise in computer vision and modern web development.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2025-05-18T10:32:22Z</dcterms:created>
  <dcterms:modified xsi:type="dcterms:W3CDTF">2025-05-18T10:32:22Z</dcterms:modified>
</cp:coreProperties>
</file>