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Instrument Sans Medium"/>
      <p:regular r:id="rId11"/>
    </p:embeddedFont>
    <p:embeddedFont>
      <p:font typeface="Instrument Sans Medium"/>
      <p:regular r:id="rId12"/>
    </p:embeddedFont>
    <p:embeddedFont>
      <p:font typeface="Instrument Sans Medium"/>
      <p:regular r:id="rId13"/>
    </p:embeddedFont>
    <p:embeddedFont>
      <p:font typeface="Instrument Sans Medium"/>
      <p:regular r:id="rId14"/>
    </p:embeddedFont>
    <p:embeddedFont>
      <p:font typeface="Inter"/>
      <p:regular r:id="rId15"/>
    </p:embeddedFont>
    <p:embeddedFont>
      <p:font typeface="Inter"/>
      <p:regular r:id="rId16"/>
    </p:embeddedFont>
    <p:embeddedFont>
      <p:font typeface="Inter"/>
      <p:regular r:id="rId17"/>
    </p:embeddedFont>
    <p:embeddedFont>
      <p:font typeface="Inter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font" Target="fonts/font7.fntdata"/><Relationship Id="rId1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17313"/>
            <a:ext cx="98171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Diabetes Prediction Project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79721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the Diabetes Prediction Project, launched on May 20, 2025, to harness machine learning in predicting diabetes risk. Utilizing a dataset with 768 patient records and 8 critical health metrics such as Glucose, BMI, and Age, this project aims to tackle the pervasive health challenge of diabetes, which affects 537 million adults globally—half of whom remain undiagnosed.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518648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Built for seamless use in Google Colab and deployable as a FastAPI web application, the initiative focuses on delivering accessible AI-powered health insights to users worldwide, promoting early detection and preventive care.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5607"/>
            <a:ext cx="102605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Core Features and Technical Highlights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1361"/>
            <a:ext cx="44359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Exploration &amp; Preprocessing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52505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project identifies data issues like 35% zero values in Insulin and class imbalance with 65% non-diabetic cases. Visualizations support these insights. Preprocessing involves imputing missing values and balancing classes using SMOTEENN to ensure robust model training.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271361"/>
            <a:ext cx="37708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Modeling &amp; Web Application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3852505"/>
            <a:ext cx="624470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 Forest is the primary model achieving ROC-AUC scores between 80-85%, alongside KNN and SVM models. The web app features a dark-themed navy gradient UI with a two-column input layout, input validation, dynamic animations, and educational content like a diabetes facts section.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38833"/>
            <a:ext cx="100456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Project Workflow and Implementation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048941" y="2301240"/>
            <a:ext cx="30480" cy="4789527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</p:sp>
      <p:sp>
        <p:nvSpPr>
          <p:cNvPr id="4" name="Shape 2"/>
          <p:cNvSpPr/>
          <p:nvPr/>
        </p:nvSpPr>
        <p:spPr>
          <a:xfrm>
            <a:off x="1273612" y="254115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</p:sp>
      <p:sp>
        <p:nvSpPr>
          <p:cNvPr id="5" name="Shape 3"/>
          <p:cNvSpPr/>
          <p:nvPr/>
        </p:nvSpPr>
        <p:spPr>
          <a:xfrm>
            <a:off x="793790" y="230124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6" name="Text 4"/>
          <p:cNvSpPr/>
          <p:nvPr/>
        </p:nvSpPr>
        <p:spPr>
          <a:xfrm>
            <a:off x="878860" y="234374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183011" y="23791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Exploration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2183011" y="2869525"/>
            <a:ext cx="116535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Analyzes the diabetes dataset for distribution and inconsistencies, generating key visualizations like correlation heatmaps.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273612" y="4288869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</p:sp>
      <p:sp>
        <p:nvSpPr>
          <p:cNvPr id="10" name="Shape 8"/>
          <p:cNvSpPr/>
          <p:nvPr/>
        </p:nvSpPr>
        <p:spPr>
          <a:xfrm>
            <a:off x="793790" y="404895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11" name="Text 9"/>
          <p:cNvSpPr/>
          <p:nvPr/>
        </p:nvSpPr>
        <p:spPr>
          <a:xfrm>
            <a:off x="878860" y="409146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2183011" y="4126825"/>
            <a:ext cx="33052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Preprocessing &amp; Training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2183011" y="4617244"/>
            <a:ext cx="116535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Handles imputation, training-test splits, class balancing, and model training, with models saved for deployment.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273612" y="6036588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</p:sp>
      <p:sp>
        <p:nvSpPr>
          <p:cNvPr id="15" name="Shape 13"/>
          <p:cNvSpPr/>
          <p:nvPr/>
        </p:nvSpPr>
        <p:spPr>
          <a:xfrm>
            <a:off x="793790" y="579667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16" name="Text 14"/>
          <p:cNvSpPr/>
          <p:nvPr/>
        </p:nvSpPr>
        <p:spPr>
          <a:xfrm>
            <a:off x="878860" y="583918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2183011" y="5874544"/>
            <a:ext cx="29252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Web App Deployment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2183011" y="6364962"/>
            <a:ext cx="116535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Integrates the Random Forest model into an interactive web UI with real-time input validation and prediction display.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85399"/>
            <a:ext cx="110163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Outcomes, Insights, and Future Directions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447806"/>
            <a:ext cx="3260646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3695224"/>
            <a:ext cx="28070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Reliable Predictions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4185642"/>
            <a:ext cx="2807018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 Forest delivers trustworthy outcomes with ROC-AUC scores around 80–85%, supporting confident risk assessments.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435" y="2447806"/>
            <a:ext cx="3260765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281249" y="3695224"/>
            <a:ext cx="280713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User-Friendly Web App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281249" y="4539972"/>
            <a:ext cx="2807137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functional app ensures ease of use, providing clear risk feedback and educational information to empower users.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447806"/>
            <a:ext cx="3260646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542014" y="3695224"/>
            <a:ext cx="280701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Insight on Risk Factors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542014" y="4539972"/>
            <a:ext cx="2807018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predictors such as elevated Glucose and BMI levels guide actionable recommendations to consult healthcare professionals.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5846" y="2447806"/>
            <a:ext cx="3260765" cy="90725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02660" y="3695224"/>
            <a:ext cx="28071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Future Enhancement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02660" y="4185642"/>
            <a:ext cx="2807137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Plans include deep neural network training, hyperparameter optimization, and scaling deployment via cloud platforms like Heroku.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2025-05-20T10:10:50Z</dcterms:created>
  <dcterms:modified xsi:type="dcterms:W3CDTF">2025-05-20T10:10:50Z</dcterms:modified>
</cp:coreProperties>
</file>