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IBM Plex Sans Medium"/>
      <p:regular r:id="rId11"/>
    </p:embeddedFont>
    <p:embeddedFont>
      <p:font typeface="IBM Plex Sans Medium"/>
      <p:regular r:id="rId12"/>
    </p:embeddedFont>
    <p:embeddedFont>
      <p:font typeface="IBM Plex Sans Medium"/>
      <p:regular r:id="rId13"/>
    </p:embeddedFont>
    <p:embeddedFont>
      <p:font typeface="IBM Plex Sans Medium"/>
      <p:regular r:id="rId14"/>
    </p:embeddedFont>
    <p:embeddedFont>
      <p:font typeface="Roboto"/>
      <p:regular r:id="rId15"/>
    </p:embeddedFon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7313"/>
            <a:ext cx="68780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Snake AI 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79721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Snake AI project applies reinforcement learning (RL) to train an AI agent to autonomously play the classic Snake game. Using Q-learning and a deep neural network built with PyTorch, the AI learns to navigate, eat food, and avoid collisions. The project features a Pygame interface combined with real-time Matplotlib visualizations to display training progress, making it both educational and engaging.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8648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demonstrates key RL concepts like experience replay and exploration-exploitation trade-offs, serving as a practical example for students, developers, and AI enthusiasts.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347"/>
            <a:ext cx="74687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Features of the Snake AI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13754"/>
            <a:ext cx="4196358" cy="4564499"/>
          </a:xfrm>
          <a:prstGeom prst="roundRect">
            <a:avLst>
              <a:gd name="adj" fmla="val 811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640568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Reinforcement Learning Agent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485317"/>
            <a:ext cx="3742730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Uses Q-learning with a two-layer neural network (11 inputs, 256 hidden units, 3 outputs). Employs experience replay with 100,000 experiences and mini-batch training of 1,000 samples. Balances exploration and exploitation via an epsilon-greedy policy starting at epsilon = 80.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413754"/>
            <a:ext cx="4196358" cy="4564499"/>
          </a:xfrm>
          <a:prstGeom prst="roundRect">
            <a:avLst>
              <a:gd name="adj" fmla="val 811"/>
            </a:avLst>
          </a:prstGeom>
          <a:solidFill>
            <a:srgbClr val="484B51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2640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Pygame Interface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3130987"/>
            <a:ext cx="3742730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640x480 window with a 32x24 grid of 20x20 pixel blocks. Features a two-tone blue snake, pulsing red food, gray grid overlay, and score display. Includes a semi-transparent game-over screen with a restart option.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413754"/>
            <a:ext cx="4196358" cy="4564499"/>
          </a:xfrm>
          <a:prstGeom prst="roundRect">
            <a:avLst>
              <a:gd name="adj" fmla="val 811"/>
            </a:avLst>
          </a:prstGeom>
          <a:solidFill>
            <a:srgbClr val="484B51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2640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Training Visualization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3130987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Matplotlib plot updated after each game shows scores, mean scores, and record scores with vibrant colors and annotations. Plots are saved every 50 games for review.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460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Project Workflow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88901"/>
            <a:ext cx="4120753" cy="226814"/>
          </a:xfrm>
          <a:prstGeom prst="roundRect">
            <a:avLst>
              <a:gd name="adj" fmla="val 15001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4155877"/>
            <a:ext cx="31392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Setup and Configuration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646295"/>
            <a:ext cx="41207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Parameters are defined in config.py, directories initialized, and assets prepared. The environment is set up with Pygame, placing the snake and food on the grid.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54704" y="3248620"/>
            <a:ext cx="4120872" cy="226814"/>
          </a:xfrm>
          <a:prstGeom prst="roundRect">
            <a:avLst>
              <a:gd name="adj" fmla="val 15001"/>
            </a:avLst>
          </a:prstGeom>
          <a:solidFill>
            <a:srgbClr val="484B51"/>
          </a:solidFill>
          <a:ln/>
        </p:spPr>
      </p:sp>
      <p:sp>
        <p:nvSpPr>
          <p:cNvPr id="7" name="Text 5"/>
          <p:cNvSpPr/>
          <p:nvPr/>
        </p:nvSpPr>
        <p:spPr>
          <a:xfrm>
            <a:off x="5254704" y="38155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Agent Training Loop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54704" y="4306014"/>
            <a:ext cx="412087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AI observes the state, selects actions using epsilon-greedy policy, receives rewards, and trains on short- and long-term memories. Models are saved upon new record scores, and progress is logged and visualized.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715738" y="2908459"/>
            <a:ext cx="4120872" cy="226814"/>
          </a:xfrm>
          <a:prstGeom prst="roundRect">
            <a:avLst>
              <a:gd name="adj" fmla="val 15001"/>
            </a:avLst>
          </a:prstGeom>
          <a:solidFill>
            <a:srgbClr val="484B51"/>
          </a:solidFill>
          <a:ln/>
        </p:spPr>
      </p:sp>
      <p:sp>
        <p:nvSpPr>
          <p:cNvPr id="10" name="Text 8"/>
          <p:cNvSpPr/>
          <p:nvPr/>
        </p:nvSpPr>
        <p:spPr>
          <a:xfrm>
            <a:off x="9715738" y="34754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User Interaction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5738" y="3965853"/>
            <a:ext cx="41208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start training via command line, interact with the Pygame window, and monitor progress through live plots and logs.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73084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Project Outcomes and Value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30874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Trained AI Performance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AI effectively learns to play Snake, achieving record scores above 10 after 1000 games. It balances exploration and exploitation to optimize gameplay and saves model weights for future use.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37473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User Experience &amp; Education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Pygame UI offers dynamic visuals and clear feedback, while Matplotlib plots provide real-time training insights. The project demonstrates RL concepts practically, aiding learning for students and developers.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37405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Extensibility and Robustness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modular codebase supports future enhancements like advanced RL algorithms, play mode, or UI improvements. Logs and saved plots enable detailed analysis and post-training review.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2025-05-17T06:40:02Z</dcterms:created>
  <dcterms:modified xsi:type="dcterms:W3CDTF">2025-05-17T06:40:02Z</dcterms:modified>
</cp:coreProperties>
</file>