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nstrument Sans Medium"/>
      <p:regular r:id="rId11"/>
    </p:embeddedFon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ter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3503"/>
            <a:ext cx="11969591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TTS Converter: Text to Audio Made Simple </a:t>
            </a:r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🎙️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83531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Text-to-Speech (TTS) Converter is a web-based app built with Streamlit and gTTS to transform text into high-quality audio easily. Developed during an internship, it highlights modern web development, modular design, and user-centric features. The app targets users needing audio for presentations, education, or creative projects, featuring a vibrant, emoji-rich interface with a dark blue/gray theme.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902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Its modular structure supports distributed development, ideal for team collaboration. Key components include a home page, converter page, and sidebar with usage instructions, all powered by Python and Google’s TTS engine.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5077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Features </a:t>
            </a:r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3510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961918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Text-to-Speech Conversion 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🔊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06666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Converts text to MP3 using gTTS, playable directly in the browser.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3510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2961918"/>
            <a:ext cx="33314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Customizable Options 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🌐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45233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multiple languages and slow/normal speech modes for flexibility.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35104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2961918"/>
            <a:ext cx="3616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Playback &amp; Download 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🎧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💾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45233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In-browser audio playback with option to download MP3 files for offline use.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94672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1020604" y="5221486"/>
            <a:ext cx="43732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Interface &amp; Support 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📜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🏠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📖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71190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Dark theme with emojis, conversion history, home page overview, and sidebar guide.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994672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6" name="Text 14"/>
          <p:cNvSpPr/>
          <p:nvPr/>
        </p:nvSpPr>
        <p:spPr>
          <a:xfrm>
            <a:off x="7655481" y="5221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Robust Backend 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🛠️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55481" y="571190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logging, error handling, and modular code supporting team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570905"/>
            <a:ext cx="5190053" cy="663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How It Works </a:t>
            </a:r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⚙️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519" y="1649968"/>
            <a:ext cx="1037987" cy="20058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75855" y="1857494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Development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2075855" y="2306479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code split into UI, TTS logic, and settings.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2075855" y="2711291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Logging tracks conversions and errors.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075855" y="3116104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Error handling ensures user-friendly messages.</a:t>
            </a:r>
            <a:endParaRPr lang="en-US" sz="16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9" y="3655814"/>
            <a:ext cx="1037987" cy="200584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075855" y="3863340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Interaction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2075855" y="4312325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at home page, navigate to converter.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2075855" y="4717137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text, select language and speed, listen or download audio.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2075855" y="5121950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Sidebar provides usage instructions; history stores recent conversions.</a:t>
            </a:r>
            <a:endParaRPr lang="en-US" sz="16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19" y="5661660"/>
            <a:ext cx="1037987" cy="200584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075855" y="5869186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Maintenance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2075855" y="6318171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tests validate TTS functionality.</a:t>
            </a:r>
            <a:endParaRPr lang="en-US" sz="1600" dirty="0"/>
          </a:p>
        </p:txBody>
      </p:sp>
      <p:sp>
        <p:nvSpPr>
          <p:cNvPr id="16" name="Text 11"/>
          <p:cNvSpPr/>
          <p:nvPr/>
        </p:nvSpPr>
        <p:spPr>
          <a:xfrm>
            <a:off x="2075855" y="6722983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Temporary MP3 files cleaned up on shutdown.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2075855" y="7127796"/>
            <a:ext cx="1182802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Logging aids in debugging issues like connectivity failures.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0345"/>
            <a:ext cx="5670590" cy="716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Outcome </a:t>
            </a:r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0000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🌟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93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74864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an intuitive tool for audio generation, ideal for education, accessibility, and creative projects. Users appreciate the emoji-rich UI and seamless browser playback.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093720"/>
            <a:ext cx="30780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Technical Achievement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674864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Integrates Streamlit, gTTS, and Python with features like history, downloads, and error handling. Modular design supports distributed teams.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093720"/>
            <a:ext cx="2964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Scalability &amp; Reliability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674864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enhancements and deployment to Streamlit Cloud. Logging and tests ensure stability, while cleanup prevents disk clutter. Overcame Linux audio issues by using gTTS for consistent MP3 playback.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2025-05-17T06:53:01Z</dcterms:created>
  <dcterms:modified xsi:type="dcterms:W3CDTF">2025-05-17T06:53:01Z</dcterms:modified>
</cp:coreProperties>
</file>