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IBM Plex Sans Medium"/>
      <p:regular r:id="rId11"/>
    </p:embeddedFont>
    <p:embeddedFont>
      <p:font typeface="IBM Plex Sans Medium"/>
      <p:regular r:id="rId12"/>
    </p:embeddedFont>
    <p:embeddedFont>
      <p:font typeface="IBM Plex Sans Medium"/>
      <p:regular r:id="rId13"/>
    </p:embeddedFont>
    <p:embeddedFont>
      <p:font typeface="IBM Plex Sans Medium"/>
      <p:regular r:id="rId14"/>
    </p:embeddedFont>
    <p:embeddedFont>
      <p:font typeface="Roboto"/>
      <p:regular r:id="rId15"/>
    </p:embeddedFont>
    <p:embeddedFont>
      <p:font typeface="Roboto"/>
      <p:regular r:id="rId16"/>
    </p:embeddedFont>
    <p:embeddedFont>
      <p:font typeface="Roboto"/>
      <p:regular r:id="rId17"/>
    </p:embeddedFont>
    <p:embeddedFont>
      <p:font typeface="Roboto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2242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92C32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89183"/>
            <a:ext cx="115045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Automated Job Tracking Workflow Overview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51590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This presentation explains a hands-free job follow-up system using Make.com. It integrates Google Sheets and Outlook for seamless job application tracking. Learn about automation, routing, error handling, and outcomes for efficient workflow management.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03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Key Features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912745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139559"/>
            <a:ext cx="324719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Automated Job Tracking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629978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Uses Make.com with Google Sheets to find job applications needing follow-up today.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912745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3139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Dynamic Routing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629978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customized emails if jobs match, or "no jobs" notification otherwise.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5036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Error Handling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526643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Detects spreadsheet/API failures and stops the process safely with alerts.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1669852"/>
          </a:xfrm>
          <a:prstGeom prst="roundRect">
            <a:avLst>
              <a:gd name="adj" fmla="val 2038"/>
            </a:avLst>
          </a:prstGeom>
          <a:solidFill>
            <a:srgbClr val="484B51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5036225"/>
            <a:ext cx="32176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Flexible &amp; User-Friendly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526643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Manual data entry in structured sheets; filters jobs by status and follow-up date.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17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Workflow Process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1974175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200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Google Sheets Query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9140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Searches rows where status is Applied and follow-up date is today.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335060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61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Router Module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052292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Routes data to send either job summary email or "no follow-ups" message.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95944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922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Outlook Email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41317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Sends personalized follow-up reminders based on current job data.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056828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83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4D4D1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Error Handler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2" y="6774061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Catches failures and stops execution gracefully to avoid silent issues.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00989"/>
            <a:ext cx="601170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Outcomes &amp; Scalability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922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100% automatic daily follow-up emails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7142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Eliminates manual tracking and stress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1362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Reliable notifications including error alerts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5582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Scalable to SMS or Notion integrations</a:t>
            </a:r>
            <a:endParaRPr lang="en-US" sz="175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9521" y="3505081"/>
            <a:ext cx="4082891" cy="22682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2025-05-02T10:10:39Z</dcterms:created>
  <dcterms:modified xsi:type="dcterms:W3CDTF">2025-05-02T10:10:39Z</dcterms:modified>
</cp:coreProperties>
</file>