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Skytrax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5E5E"/>
                </a:solidFill>
                <a:effectLst/>
                <a:latin typeface="DM Sans" panose="020F0502020204030204" pitchFamily="2" charset="0"/>
              </a:rPr>
              <a:t>Review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7" y="365126"/>
            <a:ext cx="10990243" cy="582326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55" y="1068636"/>
            <a:ext cx="11358705" cy="5108327"/>
          </a:xfrm>
        </p:spPr>
        <p:txBody>
          <a:bodyPr/>
          <a:lstStyle/>
          <a:p>
            <a:r>
              <a:rPr lang="en-GB" sz="2000" b="1" dirty="0"/>
              <a:t>Key Topics:						Sentiment:</a:t>
            </a:r>
          </a:p>
          <a:p>
            <a:pPr marL="0" indent="0">
              <a:buNone/>
            </a:pPr>
            <a:r>
              <a:rPr lang="en-GB" sz="2000" b="1" dirty="0"/>
              <a:t>    </a:t>
            </a:r>
            <a:r>
              <a:rPr lang="en-GB" sz="1400" dirty="0"/>
              <a:t>The chart shows that the key topics within the reviews include		</a:t>
            </a:r>
            <a:r>
              <a:rPr lang="en-US" sz="1400" dirty="0"/>
              <a:t>Out of 1000 reviews, 68% recommendations are negative and                        </a:t>
            </a:r>
            <a:r>
              <a:rPr lang="en-GB" sz="1400" dirty="0"/>
              <a:t>              	</a:t>
            </a:r>
            <a:r>
              <a:rPr lang="en-GB" sz="1400" b="1" dirty="0"/>
              <a:t>“flight”</a:t>
            </a:r>
            <a:r>
              <a:rPr lang="en-GB" sz="1400" dirty="0"/>
              <a:t>, </a:t>
            </a:r>
            <a:r>
              <a:rPr lang="en-GB" sz="1400" b="1" dirty="0"/>
              <a:t>“service”</a:t>
            </a:r>
            <a:r>
              <a:rPr lang="en-GB" sz="1400" dirty="0"/>
              <a:t>, </a:t>
            </a:r>
            <a:r>
              <a:rPr lang="en-GB" sz="1400" b="1" dirty="0"/>
              <a:t>“time”</a:t>
            </a:r>
            <a:r>
              <a:rPr lang="en-GB" sz="1400" dirty="0"/>
              <a:t>, </a:t>
            </a:r>
            <a:r>
              <a:rPr lang="en-GB" sz="1400" b="1" dirty="0"/>
              <a:t>“class”</a:t>
            </a:r>
            <a:r>
              <a:rPr lang="en-GB" sz="1400" dirty="0"/>
              <a:t>, </a:t>
            </a:r>
            <a:r>
              <a:rPr lang="en-GB" sz="1400" b="1" dirty="0"/>
              <a:t>“seat”</a:t>
            </a:r>
            <a:r>
              <a:rPr lang="en-GB" sz="1400" dirty="0"/>
              <a:t>,</a:t>
            </a:r>
            <a:r>
              <a:rPr lang="en-US" sz="1400" dirty="0"/>
              <a:t>			31% are positive.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     showing that people are actively taking about  their experience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916DA1-EFEB-90B3-2593-BCB3A5C91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5" y="2521756"/>
            <a:ext cx="5920045" cy="41434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88C5D0-4F44-D7A5-05DE-C746F41CB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74" y="1940515"/>
            <a:ext cx="5623571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Office Theme</vt:lpstr>
      <vt:lpstr>Skytrax Airways</vt:lpstr>
      <vt:lpstr>Result: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Muhammad Umer Khan</cp:lastModifiedBy>
  <cp:revision>3</cp:revision>
  <dcterms:created xsi:type="dcterms:W3CDTF">2022-12-06T11:13:27Z</dcterms:created>
  <dcterms:modified xsi:type="dcterms:W3CDTF">2024-10-09T18:20:28Z</dcterms:modified>
</cp:coreProperties>
</file>