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utfit" panose="020B0604020202020204" charset="0"/>
      <p:regular r:id="rId15"/>
      <p:bold r:id="rId16"/>
    </p:embeddedFont>
    <p:embeddedFont>
      <p:font typeface="Outfit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7625797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7625797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176257975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176257975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76257975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76257975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76257975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76257975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176257975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176257975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176257975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176257975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d91092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d91092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176257975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176257975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176257975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176257975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176257975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176257975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176257975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176257975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176257975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176257975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HR Data Analysis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Insights and Findings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863350" y="66385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Leave Balances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Analysis of Leave Balances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26850" y="69450"/>
            <a:ext cx="2849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SQL Query: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select Name, Job_Title, Leave_Balance from hr_data_analysis order by Leave_Balance desc limit 5;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select Name, Job_Title, Leave_Balance from hr_data_analysis order by Leave_Balance asc limit 5;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171750"/>
            <a:ext cx="5206900" cy="36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832200"/>
            <a:ext cx="2933700" cy="101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2571750"/>
            <a:ext cx="29337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381000" y="221475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HR Dashboard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0" y="668350"/>
            <a:ext cx="8376849" cy="43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4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Key Findings &amp; Recommendations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735825" y="2275424"/>
            <a:ext cx="5079900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largest group of employees holds a Bachelor's Degree (49 employees).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20-30 age group is the most represented, with 121 employees.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total salary peaked at 1.6M in both 2019 and 2020 but has declined to 0.97M by 2023.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Product Managers, Research Scientists, and Marketing Managers are among the highest-paid roles, with salaries ranging from 74K to 83K.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Employees with a Master's Degree are fewer, totaling 29.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Introduction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Headcount by Job Role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Gender Distribution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Salary Discrepancies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Highest Earners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Qualifications vs. Salaries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Leave Balances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HR Dashboard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810000" y="457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09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18000" y="457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Conclusion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Introduction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Project Overview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746500" y="2222500"/>
            <a:ext cx="5079900" cy="20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HR Data Analysis project is aimed at leveraging data-driven insights to optimize human resources management within our organization.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By analyzing comprehensive datasets, we seek to gain valuable insights into various facets of our workforce dynamics.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27250" y="55715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The Data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746500" y="2222500"/>
            <a:ext cx="5079900" cy="20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317325" y="1365900"/>
            <a:ext cx="284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22875" y="928400"/>
            <a:ext cx="85155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0" y="1114300"/>
            <a:ext cx="7890799" cy="38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746500" y="631825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Headcount by Job Role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Job Role Headcount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06975" y="507900"/>
            <a:ext cx="2827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SQL Query: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select Job_Title, count(Job_Title) as Head_count from hr_data_analysis group by Job_Title;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75" y="1867450"/>
            <a:ext cx="2577000" cy="21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725" y="1076800"/>
            <a:ext cx="5430100" cy="40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746500" y="631825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Gender Distribution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Staff Gender Distribution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56050" y="188400"/>
            <a:ext cx="2663400" cy="1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SQL Query: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 Job_Title, Gender, count(Gender) as Gender_Count from hr_data_analysis group by Job_Title, Gender order by Gender, Gender_Count desc;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0" y="1611350"/>
            <a:ext cx="2705100" cy="3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0" y="1139725"/>
            <a:ext cx="4762400" cy="3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Salary Discrepancies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Salary Discrepancies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80275" y="96050"/>
            <a:ext cx="2881200" cy="2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SQL Query: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 Job_Title, avg(Salary_digit) as avg_salary, max(Salary_digit) - min(Salary_digit) as salary_range from hr_data_analysis group by Job_Title;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0" y="2217750"/>
            <a:ext cx="2895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900" y="1606475"/>
            <a:ext cx="5079900" cy="3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Highest Earners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Top Earners by Role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06975" y="234750"/>
            <a:ext cx="2827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SQL Query: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select hr.Job_Title, hr.Name, hr.Salary_digit from hr_data_analysis hr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hr.Salary_digit = (select max(Salary_digit) from hr_data_analysis where Job_Title = hr.Job_Title) order by hr.Job_Title;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5" y="2139750"/>
            <a:ext cx="2667925" cy="27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875" y="1578075"/>
            <a:ext cx="5028526" cy="31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Qualifications vs. Salaries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Qualifications Impacting Salaries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96325" y="343350"/>
            <a:ext cx="28491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SQL Query: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 Education_Qualification, avg(Salary_digit) as Average_Salaries from hr_data_analysis group by Education_Qualification;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25" y="2488125"/>
            <a:ext cx="2849100" cy="13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0" y="1590000"/>
            <a:ext cx="5195925" cy="3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Outfit SemiBold</vt:lpstr>
      <vt:lpstr>Outfit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Umer Khan</cp:lastModifiedBy>
  <cp:revision>1</cp:revision>
  <dcterms:modified xsi:type="dcterms:W3CDTF">2024-08-09T11:26:30Z</dcterms:modified>
</cp:coreProperties>
</file>