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b85b056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85b056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b85b056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85b056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b85b056a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b85b056a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b85b056a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85b056a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b85b056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b85b056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 Workshop</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Day 10 Exercises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 Up With Char Array</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Write a function to find the length of a string. (10 min)</a:t>
            </a:r>
            <a:endParaRPr/>
          </a:p>
          <a:p>
            <a:pPr indent="-342900" lvl="0" marL="457200" rtl="0" algn="l">
              <a:spcBef>
                <a:spcPts val="0"/>
              </a:spcBef>
              <a:spcAft>
                <a:spcPts val="0"/>
              </a:spcAft>
              <a:buSzPts val="1800"/>
              <a:buChar char="●"/>
            </a:pPr>
            <a:r>
              <a:rPr lang="en"/>
              <a:t>Write a function to check if two strings are equal or not. (10 min)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784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Encryption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rPr>
              <a:t>In a </a:t>
            </a:r>
            <a:r>
              <a:rPr i="1" lang="en" sz="1400">
                <a:solidFill>
                  <a:srgbClr val="333333"/>
                </a:solidFill>
                <a:highlight>
                  <a:srgbClr val="FFFFFF"/>
                </a:highlight>
              </a:rPr>
              <a:t>symmetric encryption algorithm</a:t>
            </a:r>
            <a:r>
              <a:rPr lang="en" sz="1400">
                <a:solidFill>
                  <a:srgbClr val="333333"/>
                </a:solidFill>
                <a:highlight>
                  <a:srgbClr val="FFFFFF"/>
                </a:highlight>
              </a:rPr>
              <a:t>, both the sender and the recipient use the same key (known as the </a:t>
            </a:r>
            <a:r>
              <a:rPr i="1" lang="en" sz="1400">
                <a:solidFill>
                  <a:srgbClr val="333333"/>
                </a:solidFill>
                <a:highlight>
                  <a:srgbClr val="FFFFFF"/>
                </a:highlight>
              </a:rPr>
              <a:t>secret key</a:t>
            </a:r>
            <a:r>
              <a:rPr lang="en" sz="1400">
                <a:solidFill>
                  <a:srgbClr val="333333"/>
                </a:solidFill>
                <a:highlight>
                  <a:srgbClr val="FFFFFF"/>
                </a:highlight>
              </a:rPr>
              <a:t>) to encrypt and decrypt the message. One very basic symmetric encryption algorithm is known as the </a:t>
            </a:r>
            <a:r>
              <a:rPr i="1" lang="en" sz="1400">
                <a:solidFill>
                  <a:srgbClr val="333333"/>
                </a:solidFill>
                <a:highlight>
                  <a:srgbClr val="FFFFFF"/>
                </a:highlight>
              </a:rPr>
              <a:t>rotational cipher</a:t>
            </a:r>
            <a:r>
              <a:rPr lang="en" sz="1400">
                <a:solidFill>
                  <a:srgbClr val="333333"/>
                </a:solidFill>
                <a:highlight>
                  <a:srgbClr val="FFFFFF"/>
                </a:highlight>
              </a:rPr>
              <a:t>. In this algorithm, the sender simply "adds" the key to each character of the cleartext message to form the ciphertext. For example, if the key is 2, "A" would become "C", "B" would become "D", and so on. The recipient would then decrypt the message by "subtracting" the key from each character of the ciphertext to obtain the original message.</a:t>
            </a:r>
            <a:endParaRPr sz="1400">
              <a:solidFill>
                <a:srgbClr val="333333"/>
              </a:solidFill>
              <a:highlight>
                <a:srgbClr val="FFFFFF"/>
              </a:highlight>
            </a:endParaRPr>
          </a:p>
          <a:p>
            <a:pPr indent="0" lvl="0" marL="0" rtl="0" algn="l">
              <a:spcBef>
                <a:spcPts val="1600"/>
              </a:spcBef>
              <a:spcAft>
                <a:spcPts val="1600"/>
              </a:spcAft>
              <a:buNone/>
            </a:pPr>
            <a:r>
              <a:rPr lang="en" sz="1400">
                <a:solidFill>
                  <a:srgbClr val="333333"/>
                </a:solidFill>
                <a:highlight>
                  <a:srgbClr val="FFFFFF"/>
                </a:highlight>
              </a:rPr>
              <a:t>Take the length of message, message and key from the user. Initialize a dynamic char array and store message in it. Make functions of Encrypt and Decrypt.</a:t>
            </a:r>
            <a:endParaRPr sz="1400">
              <a:solidFill>
                <a:srgbClr val="33333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array pointer</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Write a function to concatenate one string to another. (10 min)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Arrays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2 different integer arrays of different lengths. Pass them to a function which defines a dynamic array that contains all the values of the passed arrays and then it returns the address of the dynamic array.</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Stack UP</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Simulate the behaviour of stack in an array by using pointer. Make push and pop functions. The height of the stack will be fixed. It should output error when pushing more than enough integers or popping from an empty stack.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