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b7862d5b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b7862d5b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b7862d5b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b7862d5b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b7862d5b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b7862d5b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7862d5b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7862d5b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C++ contains quite a few built in data types. But these types aren’t always sufficient for the kinds of things we want to do. So C++ contains capabilities that allow programmers to create their own data types. These data types are called </a:t>
            </a: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user-defined data types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. Perhaps the simplest user-defined data type is the enumerated type. 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7862d5b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7862d5b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7862d5b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7862d5b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7862d5b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7862d5b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an array variable declaration, we use square brackets ([]) to tell the compiler both that this is an array variable (instead of a normal variable), as well as how many variables to allocate (called the </a:t>
            </a:r>
            <a:r>
              <a:rPr b="1" lang="en" sz="1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array length</a:t>
            </a:r>
            <a:r>
              <a:rPr lang="en" sz="1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).</a:t>
            </a:r>
            <a:endParaRPr sz="10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en" sz="1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fixed array</a:t>
            </a:r>
            <a:r>
              <a:rPr lang="en" sz="1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(also called a </a:t>
            </a:r>
            <a:r>
              <a:rPr b="1" lang="en" sz="1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fixed length array</a:t>
            </a:r>
            <a:r>
              <a:rPr lang="en" sz="1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or </a:t>
            </a:r>
            <a:r>
              <a:rPr b="1" lang="en" sz="1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fixed size array</a:t>
            </a:r>
            <a:r>
              <a:rPr lang="en" sz="1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is an array where the length is known at compile time. </a:t>
            </a:r>
            <a:endParaRPr sz="10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b7862d5b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b7862d5b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b7862d5b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b7862d5b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7862d5b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7862d5b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b7862d5b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b7862d5b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Workshop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and enum cont’d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 the example provided, an extra enumerator named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MAX_STUDENTS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has been added.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This enumerator is used during the array declaration to ensure the array has the proper length (as the array length should be one greater than the largest index).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This is useful both for documentation purposes, and because the array will automatically be resized if another enumerator is added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Arrays to Functions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When a normal variable is passed by value, C++ copies the value of the argument into the function parameter. Because the parameter is a copy, changing the value of the parameter does not change the value of the original argument.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However, because copying large arrays can be very expensive, C++ does 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not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copy an array when an array is passed into a function. Instead, the 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actual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array is passed. This has the side effect of allowing functions to directly change the value of array elements!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If you want to ensure a function does not modify the array elements passed into it, you can make the array const.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Sizeof and arrays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25"/>
            <a:ext cx="8520600" cy="3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The sizeof operator can be used on arrays, and it will return the total size of the array (array length multiplied by element size). Note that due to the way C++ passes arrays to functions, this will </a:t>
            </a: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</a:rPr>
              <a:t>not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work properly for arrays that have been passed to functions!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How to find out the number of elements in an array?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array size = array length * element size.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Starting with C++17, a better option is to use the std::size() function, which is defined in the &lt;iterator&gt; header.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</a:rPr>
              <a:t>What happens when we index an array out of range? </a:t>
            </a:r>
            <a:endParaRPr i="1"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cxnSp>
        <p:nvCxnSpPr>
          <p:cNvPr id="135" name="Google Shape;135;p24"/>
          <p:cNvCxnSpPr/>
          <p:nvPr/>
        </p:nvCxnSpPr>
        <p:spPr>
          <a:xfrm flipH="1" rot="10800000">
            <a:off x="787200" y="2791300"/>
            <a:ext cx="75696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Enumerated Types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An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enumerated type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(also called an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enumeration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or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enum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) is a data type where every possible value is defined as a symbolic constant (called an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enumerator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). Enumerations are defined via the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enum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keyword.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Defining an enumeration (or any user-defined data type) does not allocate any memory. When a variable of the enumerated type is defined, memory is allocated for that variable at that time.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 - Important Points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028350"/>
            <a:ext cx="8520600" cy="3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Because enumerators are placed into the same namespace as the enumeration, an enumerator name can’t be used in multiple enumerations within the same namespace.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It is possible to explicitly define the value of enumerator. These integer values can be positive or negative and can share the same value as other enumerators.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Any non-defined enumerators are given a value one greater than the previous enumerator.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Because enumerated values evaluate to integers, they can be assigned to integer variables. This means they can also be output (as integers), since std::cout knows how to output integers.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The compiler will </a:t>
            </a:r>
            <a:r>
              <a:rPr i="1" lang="en" sz="1400">
                <a:solidFill>
                  <a:srgbClr val="000000"/>
                </a:solidFill>
              </a:rPr>
              <a:t>not</a:t>
            </a:r>
            <a:r>
              <a:rPr lang="en" sz="1400">
                <a:solidFill>
                  <a:srgbClr val="000000"/>
                </a:solidFill>
              </a:rPr>
              <a:t> implicitly convert an integer to an enumerated value. 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The compiler also will not let you input an enum using std::cin.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enumerators useful for?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readFileContents()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(!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openFile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-1;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(!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readFile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-2;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(!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parseFile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-3;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success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25"/>
            <a:ext cx="8520600" cy="3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An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is an aggregate data type that lets us access many variables of the same type through a single identifier.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50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allocate 30 integer variables (each with a different name)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testScoreStudent1;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testScoreStudent2;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testScoreStudent3;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testScoreStudent30;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testScore[30];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allocate 30 integer variables in a fixed array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elements and subscripting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Each of the variables in an array is called an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element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Elements do not have their own unique names.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Instead, to access individual elements of an array, we use the array name, along with the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subscript operator [ ]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, and a parameter called a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subscript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(or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index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) that tells the compiler which element we want.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This process is called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subscripting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or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indexing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the array.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points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Arrays can be made of any data type.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The length of fixed arrays must be known at compile time.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Initializing fixed arrays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Element by element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Initializer List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cxnSp>
        <p:nvCxnSpPr>
          <p:cNvPr id="110" name="Google Shape;110;p20"/>
          <p:cNvCxnSpPr/>
          <p:nvPr/>
        </p:nvCxnSpPr>
        <p:spPr>
          <a:xfrm>
            <a:off x="857250" y="2749675"/>
            <a:ext cx="61140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and enum 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One of the big documentation problems with arrays is that integer indices do not provide any information to the programmer about the meaning of the index. Consider a class of 5 students: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50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numberOfStudents(5);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testScores[numberOfStudents];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testScores[2] = 76;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Who is represented by testScores[2]? It’s not clear.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can be solved by setting up an enumeration where one enumerator maps to each of the possible array indices: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