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T Sans Narrow"/>
      <p:regular r:id="rId10"/>
      <p:bold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bold.fntdata"/><Relationship Id="rId10" Type="http://schemas.openxmlformats.org/officeDocument/2006/relationships/font" Target="fonts/PTSansNarrow-regular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b934381d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b934381d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b934381d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b934381d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934381d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934381d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Workshop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13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 stack is a data structure that stores nodes and has two primary functions push and pop. It follows LIFO order, Last in first out.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 stack has a head that points to the top most node of the stack.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To implement stack, you need to implement node first. A node is an aggregate data type we need to store our data (in this case int data) and a pointer that points to another node.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struct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truct Node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int data;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Node* next;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Node()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	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= 0;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next = null;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Struct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truct Stack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Node* head;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Stack()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head = NULL;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void push(int d);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int pop(); 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void print();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