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7acf21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7acf21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7acf21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7acf21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7acf21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7acf21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7acf21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7acf21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can be larger than 2.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7acf21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7acf21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loops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Try taking the average of an array of students’ scores!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an array of integers such that the elements are a permutation of the numbers from 1 to 9.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Ask the user for a number between 1 and 9. If the user does not enter a number between 1 and 9, repeatedly ask for an integer value until they do. Once they have entered a number between 1 and 9, search the array for the value that the user entered and print the index of that element.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Arrays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2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array of array is called multidimensional array.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array[3][5];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3-element array of 5-element arrays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It is convenient to think of the first (left) subscript as being the row, and the second (right) subscript as being the column. This is called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row-major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order.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[0][0]  [0][1]  [0][2]  [0][3]  [0][4] // row 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[1][0]  [1][1]  [1][2]  [1][3]  [1][4] // row 1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[2][0]  [2][1]  [2][2]  [2][3]  [2][4] // row 2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multidimensional arrays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1266325"/>
            <a:ext cx="90744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array[3][5] =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1, 2, 3, 4, 5 },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row 0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6, 7, 8, 9, 10 },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row 1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11, 12, 13, 14, 15 }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row 2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Note: Two-dimensional arrays with initializer lists can omit (only) the leftmost length specification.</a:t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How to access elements through loop?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 = 0; row &lt; numRows; ++row)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step through the rows in the array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 = 0; col &lt; numCols; ++col)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step through each element in the row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array[row][col];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081375"/>
            <a:ext cx="8520600" cy="3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Print all the multiplication tables from 1 to 9. The output should be like this: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1    2    3    4    5    6    7    8    9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2    4    6    8    10   12   14   16   18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3    6    9    12   15   18   21   24   27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4    8    12   16   20   24   28   32   36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5    10   15   20   25   30   35   40   45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6    12   18   24   30   36   42   48   54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7    14   21   28   35   42   49   56   63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8    16   24   32   40   48   56   64   72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9    18   27   36   45   54   63   72   81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