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9014c1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9014c1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9014c19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9014c19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9014c19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9014c1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9014c19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9014c19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9014c19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9014c19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9014c19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9014c19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9014c19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9014c19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Workshop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structs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An </a:t>
            </a:r>
            <a:r>
              <a:rPr b="1" lang="en" sz="1100">
                <a:solidFill>
                  <a:srgbClr val="000000"/>
                </a:solidFill>
              </a:rPr>
              <a:t>aggregate data type</a:t>
            </a:r>
            <a:r>
              <a:rPr lang="en" sz="1100">
                <a:solidFill>
                  <a:srgbClr val="000000"/>
                </a:solidFill>
              </a:rPr>
              <a:t> is a data type that groups multiple individual variables together. One of the simplest aggregate data types is the struct. A </a:t>
            </a:r>
            <a:r>
              <a:rPr b="1" lang="en" sz="1100">
                <a:solidFill>
                  <a:srgbClr val="000000"/>
                </a:solidFill>
              </a:rPr>
              <a:t>struct</a:t>
            </a:r>
            <a:r>
              <a:rPr lang="en" sz="1100">
                <a:solidFill>
                  <a:srgbClr val="000000"/>
                </a:solidFill>
              </a:rPr>
              <a:t> (short for structure) allows us to group variables of mixed data types together into a single unit.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Declaring and defining structs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Because structs are user-defined, we first have to tell the compiler what our struct looks like before we can begin using it. To do this, we declare our struct using the </a:t>
            </a:r>
            <a:r>
              <a:rPr i="1" lang="en" sz="1100">
                <a:solidFill>
                  <a:srgbClr val="000000"/>
                </a:solidFill>
              </a:rPr>
              <a:t>struct</a:t>
            </a:r>
            <a:r>
              <a:rPr lang="en" sz="1100">
                <a:solidFill>
                  <a:srgbClr val="000000"/>
                </a:solidFill>
              </a:rPr>
              <a:t> keyword.</a:t>
            </a:r>
            <a:endParaRPr sz="1100">
              <a:solidFill>
                <a:srgbClr val="000000"/>
              </a:solidFill>
            </a:endParaRPr>
          </a:p>
          <a:p>
            <a:pPr indent="0" lvl="0" marL="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id;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age;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wage;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This tells the compiler that we are defining a struct named Employee. The Employee struct contains 3 variables inside of it: a short named id, an int named age, and a double named wage. These variables that are part of the struct are called </a:t>
            </a: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</a:rPr>
              <a:t>members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 (or fields). Keep in mind that Employee is just a declaration -- even though we are telling the compiler that the struct will have member variables, no memory is allocated at this time.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structs and accessing struct members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In order to use the Employee struct, we simply declare a variable of type Employee. As with normal variables, defining a struct variable allocates memory for that variable.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50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joe;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an Employee struct for Joe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frank;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an Employee struct for Frank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When we define a variable such as Employee joe, joe refers to the entire struct (which contains the member variables). In order to access the individual members, we use the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member selection operator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(which is a period). Here is an example of using the member selection operator to initialize each member variable.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joe;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an Employee struct for Joe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14;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assign a value to member id within struct joe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.age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32;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assign a value to member age within struct joe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.wage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24.15;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assign a value to member wage within struct joe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with normal variables, struct member variables are not initialized, and will typically contain junk. We must initialize them manually.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 them just as normal variables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(joe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.wage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frank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.wage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"Joe makes more than Frank\n"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(joe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.wage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frank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.wage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"Joe makes less than Frank\n"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b="1"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"Joe and Frank make the same amount\n"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Frank got a promotion</a:t>
            </a:r>
            <a:endParaRPr b="1"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frank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.wage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2.50;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Today is Joe's birthday</a:t>
            </a:r>
            <a:endParaRPr b="1"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++joe</a:t>
            </a:r>
            <a:r>
              <a:rPr b="1" lang="en" sz="14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.age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use pre-increment to increment Joe's age by 1</a:t>
            </a:r>
            <a:endParaRPr b="1" sz="14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structs - I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Initializing structs by assigning values member by member is a little cumbersome, so C++ supports a faster way to initialize structs using an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initializer list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. This allows you to initialize some or all the members of a struct at declaration time.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50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wage;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joe = { 1, 32, 60000.0 };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joe.id = 1, joe.age = 32, joe.wage = 60000.0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frank = { 2, 28 };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frank.id = 2, frank.age = 28, frank.wage = 0.0 (default initialization)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structs - II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Non-static member initialization 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Starting with C++11, it’s possible to give non-static (normal) struct members a default value.</a:t>
            </a:r>
            <a:endParaRPr sz="1200">
              <a:solidFill>
                <a:srgbClr val="000000"/>
              </a:solidFill>
            </a:endParaRPr>
          </a:p>
          <a:p>
            <a:pPr indent="0" lvl="0" marL="0" marR="508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Rectangle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length = 1.0;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width = 1.0;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length = 1.0, width = 1.0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x</a:t>
            </a:r>
            <a:r>
              <a:rPr b="1" lang="en" sz="12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.length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2.0;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you can assign other values like normal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structs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wage;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joe;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joe = { 1, 32, 60000.0 }; </a:t>
            </a:r>
            <a:r>
              <a:rPr b="1" lang="en" sz="12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C++11 only</a:t>
            </a:r>
            <a:endParaRPr b="1" sz="1200">
              <a:solidFill>
                <a:srgbClr val="66666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Structs and functions</a:t>
            </a:r>
            <a:endParaRPr b="1"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E2E2E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 big advantage of using structs over individual variables is that we can pass the entire struct to a function that needs to work with the members.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 function can also return a struct, which is one of the few ways to have a function return multiple variables.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E2E2E2"/>
              </a:highlight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E2E2E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Structs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Structs can contain other structs. For example.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wage;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Company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CEO; // Employee is a struct within the Company struct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numberOfEmployees;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myCompany;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this case, if we wanted to know what the CEO’s salary was, we simply use the member selection operator twice: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myCompany.</a:t>
            </a: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CEO.wage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</a:rPr>
              <a:t>You can also initialize it. </a:t>
            </a:r>
            <a:endParaRPr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myCompany = {{ 1, 42, 60000.0f }, 5 };</a:t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