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7aeda2a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7aeda2a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7aeda2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7aeda2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7aeda2a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7aeda2a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7aeda2a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7aeda2a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7aeda2a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7aeda2a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7aeda2a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7aeda2a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7aeda2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7aeda2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7aeda2a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7aeda2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7aeda2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7aeda2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7aeda2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7aeda2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7aeda2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7aeda2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7aeda2a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7aeda2a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7aeda2a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7aeda2a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7aeda2a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7aeda2a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Workshop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count = 0;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(count &lt; 10)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std::cout &lt;&lt; count &lt;&lt; " ";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++count; //important otherwise inifite loop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std::cout &lt;&lt; "done!";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count = 1;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sum = 0; // sum is declared up here because we need it later (beyond the loop)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(count &lt;= 5) // iterate 5 times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x; // x is created here with each iteration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std::cout &lt;&lt; "Enter integer #" &lt;&lt; count &lt;&lt; ':';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std::cin &gt;&gt; x;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 += x;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// increment the loop counter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++count;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// x is destroyed here with each iteration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std::cout &lt;&lt; "The sum of all numbers entered is: " &lt;&lt; sum;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Do-While Loops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2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selection must be declared outside do/while loop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selection;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do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std::cout &lt;&lt; "Please make a selection: \n";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std::cout &lt;&lt; "1) Addition\n";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std::cout &lt;&lt; "2) Subtraction\n";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std::cout &lt;&lt; "3) Multiplication\n";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std::cout &lt;&lt; "4) Division\n";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std::cin &gt;&gt; selection;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(selection != 1 &amp;&amp; selection != 2 &amp;&amp;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selection != 3 &amp;&amp; selection != 4);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do something with selection here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such as a switch statement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std::cout &lt;&lt; "You selected option #" &lt;&lt; selection &lt;&lt; "\n";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count=0; count &lt; 10; ++count)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count &lt;&lt; " ";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rgbClr val="FFFFFF"/>
              </a:highlight>
            </a:endParaRPr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count=0;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 ; count &lt; 10; 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count &lt;&lt; " ";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++count;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Remember, loop variable gets destroyed after its scope ends.</a:t>
            </a:r>
            <a:endParaRPr/>
          </a:p>
        </p:txBody>
      </p:sp>
      <p:cxnSp>
        <p:nvCxnSpPr>
          <p:cNvPr id="140" name="Google Shape;140;p25"/>
          <p:cNvCxnSpPr/>
          <p:nvPr/>
        </p:nvCxnSpPr>
        <p:spPr>
          <a:xfrm flipH="1" rot="10800000">
            <a:off x="589475" y="1883400"/>
            <a:ext cx="64122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and Continue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Difference between break and return?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continue statement provides a convenient way to jump to the end of the loop body for the current iteration. This is useful when we want to terminate the current iteration early.</a:t>
            </a:r>
            <a:endParaRPr sz="900">
              <a:solidFill>
                <a:srgbClr val="000000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count=0; count  &lt; 20; ++count)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the number is divisible by 4, skip this iteration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((count % 4) == 0)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jump to end of loop body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the number is not divisible by 4, keep going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count &lt;&lt; 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std::endl;</a:t>
            </a:r>
            <a:endParaRPr b="1" sz="12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 continue statement jumps to here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992050" y="2199750"/>
            <a:ext cx="65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this code?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239800" y="1093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count(0);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(count &lt; 10)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(count == 5)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400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jump to end of loop body</a:t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count &lt;&lt; </a:t>
            </a:r>
            <a:r>
              <a:rPr b="1" lang="en" sz="1400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++count; </a:t>
            </a:r>
            <a:r>
              <a:rPr b="1"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this statement is never executed</a:t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 continue statement jumps to here</a:t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of the program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sequence of statements that the CPU executes is called the program’s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execution path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Straight line programs have sequential flow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control flow statements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allow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programmer to change the CPU’s path through the program.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079425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most basic control flow statement is the </a:t>
            </a:r>
            <a:r>
              <a:rPr b="1" lang="en" sz="1400">
                <a:solidFill>
                  <a:srgbClr val="000000"/>
                </a:solidFill>
              </a:rPr>
              <a:t>halt</a:t>
            </a:r>
            <a:r>
              <a:rPr lang="en" sz="1400">
                <a:solidFill>
                  <a:srgbClr val="000000"/>
                </a:solidFill>
              </a:rPr>
              <a:t>, which tells the program to quit running immediately. </a:t>
            </a:r>
            <a:r>
              <a:rPr lang="en" sz="1400">
                <a:solidFill>
                  <a:srgbClr val="000000"/>
                </a:solidFill>
              </a:rPr>
              <a:t>The exit function takes an integer parameter that is returned to the operating system as an exit code, much like the return value of main().</a:t>
            </a:r>
            <a:endParaRPr sz="1400">
              <a:solidFill>
                <a:srgbClr val="000000"/>
              </a:solidFill>
            </a:endParaRPr>
          </a:p>
          <a:p>
            <a:pPr indent="0" lvl="0" marL="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&lt;cstdlib&gt;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needed for exit()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2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1;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exit(0)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terminate and return 0 to operating system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The following statements never execute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2;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Branches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(expression)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statement1;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(expression)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statement2;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statement3;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Local Scope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86625"/>
            <a:ext cx="8520600" cy="3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(1)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5;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x destroyed here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6;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x destroyed here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x;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x isn't defined here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Assignment Operator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15650" y="1266325"/>
            <a:ext cx="8928300" cy="3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0 or 1: 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std::cin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x;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(x = 0)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oops, we used an assignment here instead of a test for equality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"You entered 0"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"You entered 1"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Semicolon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(x == 0);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 semicolon acts as a null statement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1;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and this line always gets executed!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057850"/>
            <a:ext cx="85206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x;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"You have entered 0"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break;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You have entered 1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break;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"You have entered a value greater than 1”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break;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one restriction on this expression is that it must evaluate to an integral type (that is, char, short, int, long, long long, or enum).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(2)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1: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Does not match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1 &lt;&lt; </a:t>
            </a:r>
            <a:r>
              <a:rPr lang="en" sz="1400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skipped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2: // Match!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2 &lt;&lt; </a:t>
            </a:r>
            <a:r>
              <a:rPr lang="en" sz="1400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Execution begins here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3 &lt;&lt; </a:t>
            </a:r>
            <a:r>
              <a:rPr lang="en" sz="1400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This is also executed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4 &lt;&lt; </a:t>
            </a:r>
            <a:r>
              <a:rPr lang="en" sz="1400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This is also executed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5 &lt;&lt; </a:t>
            </a:r>
            <a:r>
              <a:rPr lang="en" sz="1400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This is also executed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