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8"/>
  </p:notesMasterIdLst>
  <p:handoutMasterIdLst>
    <p:handoutMasterId r:id="rId9"/>
  </p:handoutMasterIdLst>
  <p:sldIdLst>
    <p:sldId id="597" r:id="rId2"/>
    <p:sldId id="606" r:id="rId3"/>
    <p:sldId id="604" r:id="rId4"/>
    <p:sldId id="273" r:id="rId5"/>
    <p:sldId id="605" r:id="rId6"/>
    <p:sldId id="607" r:id="rId7"/>
  </p:sldIdLst>
  <p:sldSz cx="10160000" cy="5715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7" userDrawn="1">
          <p15:clr>
            <a:srgbClr val="A4A3A4"/>
          </p15:clr>
        </p15:guide>
        <p15:guide id="2" orient="horz" pos="3070" userDrawn="1">
          <p15:clr>
            <a:srgbClr val="A4A3A4"/>
          </p15:clr>
        </p15:guide>
        <p15:guide id="3" pos="328" userDrawn="1">
          <p15:clr>
            <a:srgbClr val="A4A3A4"/>
          </p15:clr>
        </p15:guide>
        <p15:guide id="4" pos="607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1D1D1"/>
    <a:srgbClr val="0072BD"/>
    <a:srgbClr val="7E2F8E"/>
    <a:srgbClr val="B6B6B6"/>
    <a:srgbClr val="854093"/>
    <a:srgbClr val="D95319"/>
    <a:srgbClr val="0273BD"/>
    <a:srgbClr val="FF0000"/>
    <a:srgbClr val="009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3D2DE-F838-4981-8636-C9DC64F9171C}" v="491" dt="2024-08-28T12:09:11.24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90" autoAdjust="0"/>
    <p:restoredTop sz="95477" autoAdjust="0"/>
  </p:normalViewPr>
  <p:slideViewPr>
    <p:cSldViewPr snapToObjects="1">
      <p:cViewPr>
        <p:scale>
          <a:sx n="75" d="100"/>
          <a:sy n="75" d="100"/>
        </p:scale>
        <p:origin x="2928" y="1020"/>
      </p:cViewPr>
      <p:guideLst>
        <p:guide orient="horz" pos="167"/>
        <p:guide orient="horz" pos="3070"/>
        <p:guide pos="328"/>
        <p:guide pos="6072"/>
      </p:guideLst>
    </p:cSldViewPr>
  </p:slideViewPr>
  <p:notesTextViewPr>
    <p:cViewPr>
      <p:scale>
        <a:sx n="3" d="2"/>
        <a:sy n="3" d="2"/>
      </p:scale>
      <p:origin x="0" y="0"/>
    </p:cViewPr>
  </p:notesTextViewPr>
  <p:sorterViewPr>
    <p:cViewPr>
      <p:scale>
        <a:sx n="200" d="100"/>
        <a:sy n="200" d="100"/>
      </p:scale>
      <p:origin x="0" y="0"/>
    </p:cViewPr>
  </p:sorterViewPr>
  <p:notesViewPr>
    <p:cSldViewPr snapToObjects="1">
      <p:cViewPr varScale="1">
        <p:scale>
          <a:sx n="78" d="100"/>
          <a:sy n="78" d="100"/>
        </p:scale>
        <p:origin x="332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tar Muhammad" userId="e38ab467-9ba7-4e08-9201-28501489d455" providerId="ADAL" clId="{89E51EEA-2013-4C28-9B6F-028036E74575}"/>
    <pc:docChg chg="undo redo custSel addSld delSld modSld sldOrd">
      <pc:chgData name="Sattar Muhammad" userId="e38ab467-9ba7-4e08-9201-28501489d455" providerId="ADAL" clId="{89E51EEA-2013-4C28-9B6F-028036E74575}" dt="2024-08-01T10:43:54.087" v="10915"/>
      <pc:docMkLst>
        <pc:docMk/>
      </pc:docMkLst>
      <pc:sldChg chg="modSp mod">
        <pc:chgData name="Sattar Muhammad" userId="e38ab467-9ba7-4e08-9201-28501489d455" providerId="ADAL" clId="{89E51EEA-2013-4C28-9B6F-028036E74575}" dt="2024-07-30T08:23:32.803" v="36" actId="20577"/>
        <pc:sldMkLst>
          <pc:docMk/>
          <pc:sldMk cId="3716474258" sldId="321"/>
        </pc:sldMkLst>
        <pc:spChg chg="mod">
          <ac:chgData name="Sattar Muhammad" userId="e38ab467-9ba7-4e08-9201-28501489d455" providerId="ADAL" clId="{89E51EEA-2013-4C28-9B6F-028036E74575}" dt="2024-07-30T08:23:20.646" v="6" actId="20577"/>
          <ac:spMkLst>
            <pc:docMk/>
            <pc:sldMk cId="3716474258" sldId="321"/>
            <ac:spMk id="2" creationId="{00000000-0000-0000-0000-000000000000}"/>
          </ac:spMkLst>
        </pc:spChg>
        <pc:spChg chg="mod">
          <ac:chgData name="Sattar Muhammad" userId="e38ab467-9ba7-4e08-9201-28501489d455" providerId="ADAL" clId="{89E51EEA-2013-4C28-9B6F-028036E74575}" dt="2024-07-30T08:23:32.803" v="36" actId="20577"/>
          <ac:spMkLst>
            <pc:docMk/>
            <pc:sldMk cId="3716474258" sldId="321"/>
            <ac:spMk id="3" creationId="{00000000-0000-0000-0000-000000000000}"/>
          </ac:spMkLst>
        </pc:spChg>
      </pc:sldChg>
      <pc:sldChg chg="del">
        <pc:chgData name="Sattar Muhammad" userId="e38ab467-9ba7-4e08-9201-28501489d455" providerId="ADAL" clId="{89E51EEA-2013-4C28-9B6F-028036E74575}" dt="2024-07-31T08:28:32.033" v="8300" actId="47"/>
        <pc:sldMkLst>
          <pc:docMk/>
          <pc:sldMk cId="433606525" sldId="364"/>
        </pc:sldMkLst>
      </pc:sldChg>
      <pc:sldChg chg="del">
        <pc:chgData name="Sattar Muhammad" userId="e38ab467-9ba7-4e08-9201-28501489d455" providerId="ADAL" clId="{89E51EEA-2013-4C28-9B6F-028036E74575}" dt="2024-07-31T08:28:32.033" v="8300" actId="47"/>
        <pc:sldMkLst>
          <pc:docMk/>
          <pc:sldMk cId="834296197" sldId="384"/>
        </pc:sldMkLst>
      </pc:sldChg>
      <pc:sldChg chg="del">
        <pc:chgData name="Sattar Muhammad" userId="e38ab467-9ba7-4e08-9201-28501489d455" providerId="ADAL" clId="{89E51EEA-2013-4C28-9B6F-028036E74575}" dt="2024-07-31T08:28:45.539" v="8302" actId="47"/>
        <pc:sldMkLst>
          <pc:docMk/>
          <pc:sldMk cId="1649915875" sldId="391"/>
        </pc:sldMkLst>
      </pc:sldChg>
      <pc:sldChg chg="del">
        <pc:chgData name="Sattar Muhammad" userId="e38ab467-9ba7-4e08-9201-28501489d455" providerId="ADAL" clId="{89E51EEA-2013-4C28-9B6F-028036E74575}" dt="2024-07-31T08:28:32.033" v="8300" actId="47"/>
        <pc:sldMkLst>
          <pc:docMk/>
          <pc:sldMk cId="1215663718" sldId="403"/>
        </pc:sldMkLst>
      </pc:sldChg>
      <pc:sldChg chg="del">
        <pc:chgData name="Sattar Muhammad" userId="e38ab467-9ba7-4e08-9201-28501489d455" providerId="ADAL" clId="{89E51EEA-2013-4C28-9B6F-028036E74575}" dt="2024-07-31T08:28:32.033" v="8300" actId="47"/>
        <pc:sldMkLst>
          <pc:docMk/>
          <pc:sldMk cId="1378320252" sldId="404"/>
        </pc:sldMkLst>
      </pc:sldChg>
      <pc:sldChg chg="del">
        <pc:chgData name="Sattar Muhammad" userId="e38ab467-9ba7-4e08-9201-28501489d455" providerId="ADAL" clId="{89E51EEA-2013-4C28-9B6F-028036E74575}" dt="2024-07-31T08:28:32.033" v="8300" actId="47"/>
        <pc:sldMkLst>
          <pc:docMk/>
          <pc:sldMk cId="2188463556" sldId="407"/>
        </pc:sldMkLst>
      </pc:sldChg>
      <pc:sldChg chg="del">
        <pc:chgData name="Sattar Muhammad" userId="e38ab467-9ba7-4e08-9201-28501489d455" providerId="ADAL" clId="{89E51EEA-2013-4C28-9B6F-028036E74575}" dt="2024-07-31T08:28:32.033" v="8300" actId="47"/>
        <pc:sldMkLst>
          <pc:docMk/>
          <pc:sldMk cId="3620245649" sldId="410"/>
        </pc:sldMkLst>
      </pc:sldChg>
      <pc:sldChg chg="addSp delSp modSp mod delAnim modAnim modNotesTx">
        <pc:chgData name="Sattar Muhammad" userId="e38ab467-9ba7-4e08-9201-28501489d455" providerId="ADAL" clId="{89E51EEA-2013-4C28-9B6F-028036E74575}" dt="2024-08-01T10:23:55.123" v="10837" actId="20577"/>
        <pc:sldMkLst>
          <pc:docMk/>
          <pc:sldMk cId="573060890" sldId="413"/>
        </pc:sldMkLst>
        <pc:spChg chg="mod">
          <ac:chgData name="Sattar Muhammad" userId="e38ab467-9ba7-4e08-9201-28501489d455" providerId="ADAL" clId="{89E51EEA-2013-4C28-9B6F-028036E74575}" dt="2024-07-30T09:03:05.006" v="931" actId="20577"/>
          <ac:spMkLst>
            <pc:docMk/>
            <pc:sldMk cId="573060890" sldId="413"/>
            <ac:spMk id="2" creationId="{00000000-0000-0000-0000-000000000000}"/>
          </ac:spMkLst>
        </pc:spChg>
        <pc:spChg chg="mod">
          <ac:chgData name="Sattar Muhammad" userId="e38ab467-9ba7-4e08-9201-28501489d455" providerId="ADAL" clId="{89E51EEA-2013-4C28-9B6F-028036E74575}" dt="2024-08-01T10:23:55.123" v="10837" actId="20577"/>
          <ac:spMkLst>
            <pc:docMk/>
            <pc:sldMk cId="573060890" sldId="413"/>
            <ac:spMk id="4" creationId="{E21152EE-4C1F-4B60-B5EC-0B2575C93E07}"/>
          </ac:spMkLst>
        </pc:spChg>
        <pc:spChg chg="del">
          <ac:chgData name="Sattar Muhammad" userId="e38ab467-9ba7-4e08-9201-28501489d455" providerId="ADAL" clId="{89E51EEA-2013-4C28-9B6F-028036E74575}" dt="2024-07-30T08:26:03.686" v="251" actId="478"/>
          <ac:spMkLst>
            <pc:docMk/>
            <pc:sldMk cId="573060890" sldId="413"/>
            <ac:spMk id="6" creationId="{978F144F-1923-C0A3-1454-C08F772517DF}"/>
          </ac:spMkLst>
        </pc:spChg>
        <pc:spChg chg="add mod">
          <ac:chgData name="Sattar Muhammad" userId="e38ab467-9ba7-4e08-9201-28501489d455" providerId="ADAL" clId="{89E51EEA-2013-4C28-9B6F-028036E74575}" dt="2024-07-30T09:01:35.388" v="838" actId="21"/>
          <ac:spMkLst>
            <pc:docMk/>
            <pc:sldMk cId="573060890" sldId="413"/>
            <ac:spMk id="10" creationId="{72C52419-A02A-37C0-8629-86666BBDD0A4}"/>
          </ac:spMkLst>
        </pc:spChg>
        <pc:spChg chg="mod">
          <ac:chgData name="Sattar Muhammad" userId="e38ab467-9ba7-4e08-9201-28501489d455" providerId="ADAL" clId="{89E51EEA-2013-4C28-9B6F-028036E74575}" dt="2024-07-30T09:03:48.478" v="958" actId="1038"/>
          <ac:spMkLst>
            <pc:docMk/>
            <pc:sldMk cId="573060890" sldId="413"/>
            <ac:spMk id="22" creationId="{BA033756-F2EB-7806-B774-6FEBB2B8CD92}"/>
          </ac:spMkLst>
        </pc:spChg>
        <pc:spChg chg="mod">
          <ac:chgData name="Sattar Muhammad" userId="e38ab467-9ba7-4e08-9201-28501489d455" providerId="ADAL" clId="{89E51EEA-2013-4C28-9B6F-028036E74575}" dt="2024-07-30T09:03:51.107" v="961" actId="1037"/>
          <ac:spMkLst>
            <pc:docMk/>
            <pc:sldMk cId="573060890" sldId="413"/>
            <ac:spMk id="23" creationId="{037F8D9B-E80F-D5E4-8CB7-DEC44EDC2ABA}"/>
          </ac:spMkLst>
        </pc:spChg>
        <pc:spChg chg="mod">
          <ac:chgData name="Sattar Muhammad" userId="e38ab467-9ba7-4e08-9201-28501489d455" providerId="ADAL" clId="{89E51EEA-2013-4C28-9B6F-028036E74575}" dt="2024-07-30T09:02:12.156" v="901" actId="165"/>
          <ac:spMkLst>
            <pc:docMk/>
            <pc:sldMk cId="573060890" sldId="413"/>
            <ac:spMk id="24" creationId="{62495864-3126-7DC6-A78B-239AC14B5C57}"/>
          </ac:spMkLst>
        </pc:spChg>
        <pc:spChg chg="mod">
          <ac:chgData name="Sattar Muhammad" userId="e38ab467-9ba7-4e08-9201-28501489d455" providerId="ADAL" clId="{89E51EEA-2013-4C28-9B6F-028036E74575}" dt="2024-07-30T09:02:12.156" v="901" actId="165"/>
          <ac:spMkLst>
            <pc:docMk/>
            <pc:sldMk cId="573060890" sldId="413"/>
            <ac:spMk id="25" creationId="{BFD467B8-A94C-6453-2F75-2720BD4F80BE}"/>
          </ac:spMkLst>
        </pc:spChg>
        <pc:grpChg chg="add del mod topLvl">
          <ac:chgData name="Sattar Muhammad" userId="e38ab467-9ba7-4e08-9201-28501489d455" providerId="ADAL" clId="{89E51EEA-2013-4C28-9B6F-028036E74575}" dt="2024-08-01T07:32:16.020" v="8691" actId="478"/>
          <ac:grpSpMkLst>
            <pc:docMk/>
            <pc:sldMk cId="573060890" sldId="413"/>
            <ac:grpSpMk id="8" creationId="{16C7219D-38E3-8B75-5DF3-E242B993B3DA}"/>
          </ac:grpSpMkLst>
        </pc:grpChg>
        <pc:grpChg chg="add del mod">
          <ac:chgData name="Sattar Muhammad" userId="e38ab467-9ba7-4e08-9201-28501489d455" providerId="ADAL" clId="{89E51EEA-2013-4C28-9B6F-028036E74575}" dt="2024-07-30T09:02:12.156" v="901" actId="165"/>
          <ac:grpSpMkLst>
            <pc:docMk/>
            <pc:sldMk cId="573060890" sldId="413"/>
            <ac:grpSpMk id="11" creationId="{AC1648AC-E1DC-351E-8F5F-BF4BBA65B25C}"/>
          </ac:grpSpMkLst>
        </pc:grpChg>
        <pc:picChg chg="add del mod">
          <ac:chgData name="Sattar Muhammad" userId="e38ab467-9ba7-4e08-9201-28501489d455" providerId="ADAL" clId="{89E51EEA-2013-4C28-9B6F-028036E74575}" dt="2024-08-01T08:40:47.517" v="10575" actId="14826"/>
          <ac:picMkLst>
            <pc:docMk/>
            <pc:sldMk cId="573060890" sldId="413"/>
            <ac:picMk id="3" creationId="{1F0AF7E3-BD80-98F3-12DC-7D946CBBF035}"/>
          </ac:picMkLst>
        </pc:picChg>
        <pc:picChg chg="mod topLvl">
          <ac:chgData name="Sattar Muhammad" userId="e38ab467-9ba7-4e08-9201-28501489d455" providerId="ADAL" clId="{89E51EEA-2013-4C28-9B6F-028036E74575}" dt="2024-08-01T07:32:41.750" v="8697" actId="408"/>
          <ac:picMkLst>
            <pc:docMk/>
            <pc:sldMk cId="573060890" sldId="413"/>
            <ac:picMk id="5" creationId="{DE5AEC94-F8F0-492A-0431-E41880E5AC86}"/>
          </ac:picMkLst>
        </pc:picChg>
        <pc:picChg chg="add del mod ord modCrop">
          <ac:chgData name="Sattar Muhammad" userId="e38ab467-9ba7-4e08-9201-28501489d455" providerId="ADAL" clId="{89E51EEA-2013-4C28-9B6F-028036E74575}" dt="2024-07-30T08:55:09.628" v="713" actId="21"/>
          <ac:picMkLst>
            <pc:docMk/>
            <pc:sldMk cId="573060890" sldId="413"/>
            <ac:picMk id="7" creationId="{1C21759D-56E9-F808-AFE5-B4900B88A392}"/>
          </ac:picMkLst>
        </pc:picChg>
        <pc:picChg chg="mod">
          <ac:chgData name="Sattar Muhammad" userId="e38ab467-9ba7-4e08-9201-28501489d455" providerId="ADAL" clId="{89E51EEA-2013-4C28-9B6F-028036E74575}" dt="2024-07-30T09:02:12.156" v="901" actId="165"/>
          <ac:picMkLst>
            <pc:docMk/>
            <pc:sldMk cId="573060890" sldId="413"/>
            <ac:picMk id="9" creationId="{E1E2C858-CDF2-AED7-A1EA-22C79562D7FA}"/>
          </ac:picMkLst>
        </pc:picChg>
        <pc:picChg chg="add mod">
          <ac:chgData name="Sattar Muhammad" userId="e38ab467-9ba7-4e08-9201-28501489d455" providerId="ADAL" clId="{89E51EEA-2013-4C28-9B6F-028036E74575}" dt="2024-08-01T07:32:30.104" v="8695" actId="12789"/>
          <ac:picMkLst>
            <pc:docMk/>
            <pc:sldMk cId="573060890" sldId="413"/>
            <ac:picMk id="12" creationId="{D95010CB-91AA-3BFD-4375-9A080972B359}"/>
          </ac:picMkLst>
        </pc:picChg>
      </pc:sldChg>
      <pc:sldChg chg="del">
        <pc:chgData name="Sattar Muhammad" userId="e38ab467-9ba7-4e08-9201-28501489d455" providerId="ADAL" clId="{89E51EEA-2013-4C28-9B6F-028036E74575}" dt="2024-07-31T08:28:32.033" v="8300" actId="47"/>
        <pc:sldMkLst>
          <pc:docMk/>
          <pc:sldMk cId="3847569298" sldId="417"/>
        </pc:sldMkLst>
      </pc:sldChg>
      <pc:sldChg chg="del">
        <pc:chgData name="Sattar Muhammad" userId="e38ab467-9ba7-4e08-9201-28501489d455" providerId="ADAL" clId="{89E51EEA-2013-4C28-9B6F-028036E74575}" dt="2024-07-31T08:28:32.033" v="8300" actId="47"/>
        <pc:sldMkLst>
          <pc:docMk/>
          <pc:sldMk cId="3583163447" sldId="419"/>
        </pc:sldMkLst>
      </pc:sldChg>
      <pc:sldChg chg="del">
        <pc:chgData name="Sattar Muhammad" userId="e38ab467-9ba7-4e08-9201-28501489d455" providerId="ADAL" clId="{89E51EEA-2013-4C28-9B6F-028036E74575}" dt="2024-07-31T08:28:32.033" v="8300" actId="47"/>
        <pc:sldMkLst>
          <pc:docMk/>
          <pc:sldMk cId="3762945128" sldId="421"/>
        </pc:sldMkLst>
      </pc:sldChg>
      <pc:sldChg chg="addSp delSp modSp mod ord modAnim modShow">
        <pc:chgData name="Sattar Muhammad" userId="e38ab467-9ba7-4e08-9201-28501489d455" providerId="ADAL" clId="{89E51EEA-2013-4C28-9B6F-028036E74575}" dt="2024-08-01T09:08:37.959" v="10817" actId="729"/>
        <pc:sldMkLst>
          <pc:docMk/>
          <pc:sldMk cId="4146187629" sldId="422"/>
        </pc:sldMkLst>
        <pc:spChg chg="add mod">
          <ac:chgData name="Sattar Muhammad" userId="e38ab467-9ba7-4e08-9201-28501489d455" providerId="ADAL" clId="{89E51EEA-2013-4C28-9B6F-028036E74575}" dt="2024-08-01T08:19:34.113" v="10101" actId="20577"/>
          <ac:spMkLst>
            <pc:docMk/>
            <pc:sldMk cId="4146187629" sldId="422"/>
            <ac:spMk id="4" creationId="{C36F7296-3001-3268-C447-3FCAEB03F528}"/>
          </ac:spMkLst>
        </pc:spChg>
        <pc:spChg chg="mod">
          <ac:chgData name="Sattar Muhammad" userId="e38ab467-9ba7-4e08-9201-28501489d455" providerId="ADAL" clId="{89E51EEA-2013-4C28-9B6F-028036E74575}" dt="2024-07-30T11:01:03.569" v="990" actId="14100"/>
          <ac:spMkLst>
            <pc:docMk/>
            <pc:sldMk cId="4146187629" sldId="422"/>
            <ac:spMk id="8" creationId="{00000000-0000-0000-0000-000000000000}"/>
          </ac:spMkLst>
        </pc:spChg>
        <pc:spChg chg="mod">
          <ac:chgData name="Sattar Muhammad" userId="e38ab467-9ba7-4e08-9201-28501489d455" providerId="ADAL" clId="{89E51EEA-2013-4C28-9B6F-028036E74575}" dt="2024-07-30T08:57:31.591" v="795" actId="164"/>
          <ac:spMkLst>
            <pc:docMk/>
            <pc:sldMk cId="4146187629" sldId="422"/>
            <ac:spMk id="22" creationId="{BA033756-F2EB-7806-B774-6FEBB2B8CD92}"/>
          </ac:spMkLst>
        </pc:spChg>
        <pc:spChg chg="mod">
          <ac:chgData name="Sattar Muhammad" userId="e38ab467-9ba7-4e08-9201-28501489d455" providerId="ADAL" clId="{89E51EEA-2013-4C28-9B6F-028036E74575}" dt="2024-07-30T08:57:31.591" v="795" actId="164"/>
          <ac:spMkLst>
            <pc:docMk/>
            <pc:sldMk cId="4146187629" sldId="422"/>
            <ac:spMk id="23" creationId="{037F8D9B-E80F-D5E4-8CB7-DEC44EDC2ABA}"/>
          </ac:spMkLst>
        </pc:spChg>
        <pc:spChg chg="mod">
          <ac:chgData name="Sattar Muhammad" userId="e38ab467-9ba7-4e08-9201-28501489d455" providerId="ADAL" clId="{89E51EEA-2013-4C28-9B6F-028036E74575}" dt="2024-07-30T08:57:31.591" v="795" actId="164"/>
          <ac:spMkLst>
            <pc:docMk/>
            <pc:sldMk cId="4146187629" sldId="422"/>
            <ac:spMk id="24" creationId="{62495864-3126-7DC6-A78B-239AC14B5C57}"/>
          </ac:spMkLst>
        </pc:spChg>
        <pc:spChg chg="mod">
          <ac:chgData name="Sattar Muhammad" userId="e38ab467-9ba7-4e08-9201-28501489d455" providerId="ADAL" clId="{89E51EEA-2013-4C28-9B6F-028036E74575}" dt="2024-07-30T08:57:31.591" v="795" actId="164"/>
          <ac:spMkLst>
            <pc:docMk/>
            <pc:sldMk cId="4146187629" sldId="422"/>
            <ac:spMk id="25" creationId="{BFD467B8-A94C-6453-2F75-2720BD4F80BE}"/>
          </ac:spMkLst>
        </pc:spChg>
        <pc:grpChg chg="add del mod">
          <ac:chgData name="Sattar Muhammad" userId="e38ab467-9ba7-4e08-9201-28501489d455" providerId="ADAL" clId="{89E51EEA-2013-4C28-9B6F-028036E74575}" dt="2024-07-30T08:57:32.815" v="796" actId="21"/>
          <ac:grpSpMkLst>
            <pc:docMk/>
            <pc:sldMk cId="4146187629" sldId="422"/>
            <ac:grpSpMk id="2" creationId="{16C7219D-38E3-8B75-5DF3-E242B993B3DA}"/>
          </ac:grpSpMkLst>
        </pc:grpChg>
        <pc:picChg chg="add mod">
          <ac:chgData name="Sattar Muhammad" userId="e38ab467-9ba7-4e08-9201-28501489d455" providerId="ADAL" clId="{89E51EEA-2013-4C28-9B6F-028036E74575}" dt="2024-07-30T11:01:32.097" v="999" actId="1076"/>
          <ac:picMkLst>
            <pc:docMk/>
            <pc:sldMk cId="4146187629" sldId="422"/>
            <ac:picMk id="3" creationId="{B96CE560-E65E-6992-4297-ED071F2B4DF9}"/>
          </ac:picMkLst>
        </pc:picChg>
        <pc:picChg chg="add mod modCrop">
          <ac:chgData name="Sattar Muhammad" userId="e38ab467-9ba7-4e08-9201-28501489d455" providerId="ADAL" clId="{89E51EEA-2013-4C28-9B6F-028036E74575}" dt="2024-07-30T11:18:00.496" v="1345" actId="1076"/>
          <ac:picMkLst>
            <pc:docMk/>
            <pc:sldMk cId="4146187629" sldId="422"/>
            <ac:picMk id="6" creationId="{6DE4445E-9852-1DF1-EC89-81AE8ECE6942}"/>
          </ac:picMkLst>
        </pc:picChg>
        <pc:picChg chg="mod">
          <ac:chgData name="Sattar Muhammad" userId="e38ab467-9ba7-4e08-9201-28501489d455" providerId="ADAL" clId="{89E51EEA-2013-4C28-9B6F-028036E74575}" dt="2024-07-30T08:57:31.591" v="795" actId="164"/>
          <ac:picMkLst>
            <pc:docMk/>
            <pc:sldMk cId="4146187629" sldId="422"/>
            <ac:picMk id="7" creationId="{E1E2C858-CDF2-AED7-A1EA-22C79562D7FA}"/>
          </ac:picMkLst>
        </pc:picChg>
      </pc:sldChg>
      <pc:sldChg chg="del">
        <pc:chgData name="Sattar Muhammad" userId="e38ab467-9ba7-4e08-9201-28501489d455" providerId="ADAL" clId="{89E51EEA-2013-4C28-9B6F-028036E74575}" dt="2024-07-30T11:07:16.037" v="1157" actId="47"/>
        <pc:sldMkLst>
          <pc:docMk/>
          <pc:sldMk cId="909994520" sldId="423"/>
        </pc:sldMkLst>
      </pc:sldChg>
      <pc:sldChg chg="del">
        <pc:chgData name="Sattar Muhammad" userId="e38ab467-9ba7-4e08-9201-28501489d455" providerId="ADAL" clId="{89E51EEA-2013-4C28-9B6F-028036E74575}" dt="2024-07-31T08:28:32.033" v="8300" actId="47"/>
        <pc:sldMkLst>
          <pc:docMk/>
          <pc:sldMk cId="1792880676" sldId="424"/>
        </pc:sldMkLst>
      </pc:sldChg>
      <pc:sldChg chg="del">
        <pc:chgData name="Sattar Muhammad" userId="e38ab467-9ba7-4e08-9201-28501489d455" providerId="ADAL" clId="{89E51EEA-2013-4C28-9B6F-028036E74575}" dt="2024-07-31T08:28:32.033" v="8300" actId="47"/>
        <pc:sldMkLst>
          <pc:docMk/>
          <pc:sldMk cId="1858314643" sldId="425"/>
        </pc:sldMkLst>
      </pc:sldChg>
      <pc:sldChg chg="del">
        <pc:chgData name="Sattar Muhammad" userId="e38ab467-9ba7-4e08-9201-28501489d455" providerId="ADAL" clId="{89E51EEA-2013-4C28-9B6F-028036E74575}" dt="2024-07-31T08:28:32.033" v="8300" actId="47"/>
        <pc:sldMkLst>
          <pc:docMk/>
          <pc:sldMk cId="2983650664" sldId="426"/>
        </pc:sldMkLst>
      </pc:sldChg>
      <pc:sldChg chg="del">
        <pc:chgData name="Sattar Muhammad" userId="e38ab467-9ba7-4e08-9201-28501489d455" providerId="ADAL" clId="{89E51EEA-2013-4C28-9B6F-028036E74575}" dt="2024-07-31T08:28:32.033" v="8300" actId="47"/>
        <pc:sldMkLst>
          <pc:docMk/>
          <pc:sldMk cId="2151416361" sldId="427"/>
        </pc:sldMkLst>
      </pc:sldChg>
      <pc:sldChg chg="del">
        <pc:chgData name="Sattar Muhammad" userId="e38ab467-9ba7-4e08-9201-28501489d455" providerId="ADAL" clId="{89E51EEA-2013-4C28-9B6F-028036E74575}" dt="2024-07-31T08:28:32.033" v="8300" actId="47"/>
        <pc:sldMkLst>
          <pc:docMk/>
          <pc:sldMk cId="3292815675" sldId="428"/>
        </pc:sldMkLst>
      </pc:sldChg>
      <pc:sldChg chg="del">
        <pc:chgData name="Sattar Muhammad" userId="e38ab467-9ba7-4e08-9201-28501489d455" providerId="ADAL" clId="{89E51EEA-2013-4C28-9B6F-028036E74575}" dt="2024-07-31T08:28:32.033" v="8300" actId="47"/>
        <pc:sldMkLst>
          <pc:docMk/>
          <pc:sldMk cId="4154012985" sldId="430"/>
        </pc:sldMkLst>
      </pc:sldChg>
      <pc:sldChg chg="del">
        <pc:chgData name="Sattar Muhammad" userId="e38ab467-9ba7-4e08-9201-28501489d455" providerId="ADAL" clId="{89E51EEA-2013-4C28-9B6F-028036E74575}" dt="2024-07-31T08:28:32.033" v="8300" actId="47"/>
        <pc:sldMkLst>
          <pc:docMk/>
          <pc:sldMk cId="2312966982" sldId="431"/>
        </pc:sldMkLst>
      </pc:sldChg>
      <pc:sldChg chg="del">
        <pc:chgData name="Sattar Muhammad" userId="e38ab467-9ba7-4e08-9201-28501489d455" providerId="ADAL" clId="{89E51EEA-2013-4C28-9B6F-028036E74575}" dt="2024-07-31T08:28:32.033" v="8300" actId="47"/>
        <pc:sldMkLst>
          <pc:docMk/>
          <pc:sldMk cId="1567918308" sldId="433"/>
        </pc:sldMkLst>
      </pc:sldChg>
      <pc:sldChg chg="del">
        <pc:chgData name="Sattar Muhammad" userId="e38ab467-9ba7-4e08-9201-28501489d455" providerId="ADAL" clId="{89E51EEA-2013-4C28-9B6F-028036E74575}" dt="2024-07-31T08:28:32.033" v="8300" actId="47"/>
        <pc:sldMkLst>
          <pc:docMk/>
          <pc:sldMk cId="2461248589" sldId="434"/>
        </pc:sldMkLst>
      </pc:sldChg>
      <pc:sldChg chg="delSp modSp mod modNotesTx">
        <pc:chgData name="Sattar Muhammad" userId="e38ab467-9ba7-4e08-9201-28501489d455" providerId="ADAL" clId="{89E51EEA-2013-4C28-9B6F-028036E74575}" dt="2024-08-01T10:24:13.444" v="10852" actId="20577"/>
        <pc:sldMkLst>
          <pc:docMk/>
          <pc:sldMk cId="1299315972" sldId="436"/>
        </pc:sldMkLst>
        <pc:spChg chg="mod">
          <ac:chgData name="Sattar Muhammad" userId="e38ab467-9ba7-4e08-9201-28501489d455" providerId="ADAL" clId="{89E51EEA-2013-4C28-9B6F-028036E74575}" dt="2024-08-01T08:29:04.139" v="10135" actId="20577"/>
          <ac:spMkLst>
            <pc:docMk/>
            <pc:sldMk cId="1299315972" sldId="436"/>
            <ac:spMk id="2" creationId="{00000000-0000-0000-0000-000000000000}"/>
          </ac:spMkLst>
        </pc:spChg>
        <pc:spChg chg="mod">
          <ac:chgData name="Sattar Muhammad" userId="e38ab467-9ba7-4e08-9201-28501489d455" providerId="ADAL" clId="{89E51EEA-2013-4C28-9B6F-028036E74575}" dt="2024-08-01T10:24:13.444" v="10852" actId="20577"/>
          <ac:spMkLst>
            <pc:docMk/>
            <pc:sldMk cId="1299315972" sldId="436"/>
            <ac:spMk id="4" creationId="{E21152EE-4C1F-4B60-B5EC-0B2575C93E07}"/>
          </ac:spMkLst>
        </pc:spChg>
        <pc:spChg chg="del">
          <ac:chgData name="Sattar Muhammad" userId="e38ab467-9ba7-4e08-9201-28501489d455" providerId="ADAL" clId="{89E51EEA-2013-4C28-9B6F-028036E74575}" dt="2024-07-30T08:26:49.747" v="263" actId="478"/>
          <ac:spMkLst>
            <pc:docMk/>
            <pc:sldMk cId="1299315972" sldId="436"/>
            <ac:spMk id="6" creationId="{978F144F-1923-C0A3-1454-C08F772517DF}"/>
          </ac:spMkLst>
        </pc:spChg>
        <pc:picChg chg="del">
          <ac:chgData name="Sattar Muhammad" userId="e38ab467-9ba7-4e08-9201-28501489d455" providerId="ADAL" clId="{89E51EEA-2013-4C28-9B6F-028036E74575}" dt="2024-07-30T08:26:48.111" v="262" actId="478"/>
          <ac:picMkLst>
            <pc:docMk/>
            <pc:sldMk cId="1299315972" sldId="436"/>
            <ac:picMk id="3" creationId="{1F0AF7E3-BD80-98F3-12DC-7D946CBBF035}"/>
          </ac:picMkLst>
        </pc:picChg>
      </pc:sldChg>
      <pc:sldChg chg="del">
        <pc:chgData name="Sattar Muhammad" userId="e38ab467-9ba7-4e08-9201-28501489d455" providerId="ADAL" clId="{89E51EEA-2013-4C28-9B6F-028036E74575}" dt="2024-07-31T08:28:32.033" v="8300" actId="47"/>
        <pc:sldMkLst>
          <pc:docMk/>
          <pc:sldMk cId="1546252248" sldId="472"/>
        </pc:sldMkLst>
      </pc:sldChg>
      <pc:sldChg chg="del">
        <pc:chgData name="Sattar Muhammad" userId="e38ab467-9ba7-4e08-9201-28501489d455" providerId="ADAL" clId="{89E51EEA-2013-4C28-9B6F-028036E74575}" dt="2024-07-31T08:28:32.033" v="8300" actId="47"/>
        <pc:sldMkLst>
          <pc:docMk/>
          <pc:sldMk cId="1055554327" sldId="474"/>
        </pc:sldMkLst>
      </pc:sldChg>
      <pc:sldChg chg="del">
        <pc:chgData name="Sattar Muhammad" userId="e38ab467-9ba7-4e08-9201-28501489d455" providerId="ADAL" clId="{89E51EEA-2013-4C28-9B6F-028036E74575}" dt="2024-07-31T08:28:32.033" v="8300" actId="47"/>
        <pc:sldMkLst>
          <pc:docMk/>
          <pc:sldMk cId="4013505696" sldId="475"/>
        </pc:sldMkLst>
      </pc:sldChg>
      <pc:sldChg chg="del">
        <pc:chgData name="Sattar Muhammad" userId="e38ab467-9ba7-4e08-9201-28501489d455" providerId="ADAL" clId="{89E51EEA-2013-4C28-9B6F-028036E74575}" dt="2024-07-31T08:28:32.033" v="8300" actId="47"/>
        <pc:sldMkLst>
          <pc:docMk/>
          <pc:sldMk cId="3604837398" sldId="476"/>
        </pc:sldMkLst>
      </pc:sldChg>
      <pc:sldChg chg="del">
        <pc:chgData name="Sattar Muhammad" userId="e38ab467-9ba7-4e08-9201-28501489d455" providerId="ADAL" clId="{89E51EEA-2013-4C28-9B6F-028036E74575}" dt="2024-07-31T08:28:32.033" v="8300" actId="47"/>
        <pc:sldMkLst>
          <pc:docMk/>
          <pc:sldMk cId="3307602806" sldId="477"/>
        </pc:sldMkLst>
      </pc:sldChg>
      <pc:sldChg chg="del">
        <pc:chgData name="Sattar Muhammad" userId="e38ab467-9ba7-4e08-9201-28501489d455" providerId="ADAL" clId="{89E51EEA-2013-4C28-9B6F-028036E74575}" dt="2024-07-31T08:28:32.033" v="8300" actId="47"/>
        <pc:sldMkLst>
          <pc:docMk/>
          <pc:sldMk cId="2662068231" sldId="478"/>
        </pc:sldMkLst>
      </pc:sldChg>
      <pc:sldChg chg="del">
        <pc:chgData name="Sattar Muhammad" userId="e38ab467-9ba7-4e08-9201-28501489d455" providerId="ADAL" clId="{89E51EEA-2013-4C28-9B6F-028036E74575}" dt="2024-07-31T08:28:32.033" v="8300" actId="47"/>
        <pc:sldMkLst>
          <pc:docMk/>
          <pc:sldMk cId="1562615900" sldId="479"/>
        </pc:sldMkLst>
      </pc:sldChg>
      <pc:sldChg chg="del">
        <pc:chgData name="Sattar Muhammad" userId="e38ab467-9ba7-4e08-9201-28501489d455" providerId="ADAL" clId="{89E51EEA-2013-4C28-9B6F-028036E74575}" dt="2024-07-31T08:28:32.033" v="8300" actId="47"/>
        <pc:sldMkLst>
          <pc:docMk/>
          <pc:sldMk cId="4126173921" sldId="481"/>
        </pc:sldMkLst>
      </pc:sldChg>
      <pc:sldChg chg="del">
        <pc:chgData name="Sattar Muhammad" userId="e38ab467-9ba7-4e08-9201-28501489d455" providerId="ADAL" clId="{89E51EEA-2013-4C28-9B6F-028036E74575}" dt="2024-07-31T08:28:32.033" v="8300" actId="47"/>
        <pc:sldMkLst>
          <pc:docMk/>
          <pc:sldMk cId="3219083175" sldId="482"/>
        </pc:sldMkLst>
      </pc:sldChg>
      <pc:sldChg chg="del">
        <pc:chgData name="Sattar Muhammad" userId="e38ab467-9ba7-4e08-9201-28501489d455" providerId="ADAL" clId="{89E51EEA-2013-4C28-9B6F-028036E74575}" dt="2024-07-31T08:28:32.033" v="8300" actId="47"/>
        <pc:sldMkLst>
          <pc:docMk/>
          <pc:sldMk cId="706999528" sldId="483"/>
        </pc:sldMkLst>
      </pc:sldChg>
      <pc:sldChg chg="del">
        <pc:chgData name="Sattar Muhammad" userId="e38ab467-9ba7-4e08-9201-28501489d455" providerId="ADAL" clId="{89E51EEA-2013-4C28-9B6F-028036E74575}" dt="2024-07-31T08:28:32.033" v="8300" actId="47"/>
        <pc:sldMkLst>
          <pc:docMk/>
          <pc:sldMk cId="1479700215" sldId="484"/>
        </pc:sldMkLst>
      </pc:sldChg>
      <pc:sldChg chg="del">
        <pc:chgData name="Sattar Muhammad" userId="e38ab467-9ba7-4e08-9201-28501489d455" providerId="ADAL" clId="{89E51EEA-2013-4C28-9B6F-028036E74575}" dt="2024-07-31T08:28:32.033" v="8300" actId="47"/>
        <pc:sldMkLst>
          <pc:docMk/>
          <pc:sldMk cId="750590353" sldId="485"/>
        </pc:sldMkLst>
      </pc:sldChg>
      <pc:sldChg chg="del">
        <pc:chgData name="Sattar Muhammad" userId="e38ab467-9ba7-4e08-9201-28501489d455" providerId="ADAL" clId="{89E51EEA-2013-4C28-9B6F-028036E74575}" dt="2024-07-31T08:28:32.033" v="8300" actId="47"/>
        <pc:sldMkLst>
          <pc:docMk/>
          <pc:sldMk cId="980161482" sldId="486"/>
        </pc:sldMkLst>
      </pc:sldChg>
      <pc:sldChg chg="del">
        <pc:chgData name="Sattar Muhammad" userId="e38ab467-9ba7-4e08-9201-28501489d455" providerId="ADAL" clId="{89E51EEA-2013-4C28-9B6F-028036E74575}" dt="2024-07-31T08:28:32.033" v="8300" actId="47"/>
        <pc:sldMkLst>
          <pc:docMk/>
          <pc:sldMk cId="282929052" sldId="487"/>
        </pc:sldMkLst>
      </pc:sldChg>
      <pc:sldChg chg="del">
        <pc:chgData name="Sattar Muhammad" userId="e38ab467-9ba7-4e08-9201-28501489d455" providerId="ADAL" clId="{89E51EEA-2013-4C28-9B6F-028036E74575}" dt="2024-07-31T08:28:32.033" v="8300" actId="47"/>
        <pc:sldMkLst>
          <pc:docMk/>
          <pc:sldMk cId="1716973939" sldId="488"/>
        </pc:sldMkLst>
      </pc:sldChg>
      <pc:sldChg chg="del">
        <pc:chgData name="Sattar Muhammad" userId="e38ab467-9ba7-4e08-9201-28501489d455" providerId="ADAL" clId="{89E51EEA-2013-4C28-9B6F-028036E74575}" dt="2024-07-31T08:28:32.033" v="8300" actId="47"/>
        <pc:sldMkLst>
          <pc:docMk/>
          <pc:sldMk cId="2723463627" sldId="489"/>
        </pc:sldMkLst>
      </pc:sldChg>
      <pc:sldChg chg="del">
        <pc:chgData name="Sattar Muhammad" userId="e38ab467-9ba7-4e08-9201-28501489d455" providerId="ADAL" clId="{89E51EEA-2013-4C28-9B6F-028036E74575}" dt="2024-07-31T08:28:32.033" v="8300" actId="47"/>
        <pc:sldMkLst>
          <pc:docMk/>
          <pc:sldMk cId="1992279098" sldId="490"/>
        </pc:sldMkLst>
      </pc:sldChg>
      <pc:sldChg chg="del">
        <pc:chgData name="Sattar Muhammad" userId="e38ab467-9ba7-4e08-9201-28501489d455" providerId="ADAL" clId="{89E51EEA-2013-4C28-9B6F-028036E74575}" dt="2024-07-31T08:28:32.033" v="8300" actId="47"/>
        <pc:sldMkLst>
          <pc:docMk/>
          <pc:sldMk cId="1066418228" sldId="491"/>
        </pc:sldMkLst>
      </pc:sldChg>
      <pc:sldChg chg="del">
        <pc:chgData name="Sattar Muhammad" userId="e38ab467-9ba7-4e08-9201-28501489d455" providerId="ADAL" clId="{89E51EEA-2013-4C28-9B6F-028036E74575}" dt="2024-07-31T08:28:32.033" v="8300" actId="47"/>
        <pc:sldMkLst>
          <pc:docMk/>
          <pc:sldMk cId="246537542" sldId="492"/>
        </pc:sldMkLst>
      </pc:sldChg>
      <pc:sldChg chg="del">
        <pc:chgData name="Sattar Muhammad" userId="e38ab467-9ba7-4e08-9201-28501489d455" providerId="ADAL" clId="{89E51EEA-2013-4C28-9B6F-028036E74575}" dt="2024-07-31T08:28:32.033" v="8300" actId="47"/>
        <pc:sldMkLst>
          <pc:docMk/>
          <pc:sldMk cId="480690801" sldId="494"/>
        </pc:sldMkLst>
      </pc:sldChg>
      <pc:sldChg chg="del">
        <pc:chgData name="Sattar Muhammad" userId="e38ab467-9ba7-4e08-9201-28501489d455" providerId="ADAL" clId="{89E51EEA-2013-4C28-9B6F-028036E74575}" dt="2024-07-31T08:28:32.033" v="8300" actId="47"/>
        <pc:sldMkLst>
          <pc:docMk/>
          <pc:sldMk cId="640264723" sldId="495"/>
        </pc:sldMkLst>
      </pc:sldChg>
      <pc:sldChg chg="modSp mod modShow">
        <pc:chgData name="Sattar Muhammad" userId="e38ab467-9ba7-4e08-9201-28501489d455" providerId="ADAL" clId="{89E51EEA-2013-4C28-9B6F-028036E74575}" dt="2024-08-01T09:08:04.749" v="10811" actId="729"/>
        <pc:sldMkLst>
          <pc:docMk/>
          <pc:sldMk cId="1546067779" sldId="496"/>
        </pc:sldMkLst>
        <pc:spChg chg="mod">
          <ac:chgData name="Sattar Muhammad" userId="e38ab467-9ba7-4e08-9201-28501489d455" providerId="ADAL" clId="{89E51EEA-2013-4C28-9B6F-028036E74575}" dt="2024-07-30T11:43:05.531" v="2641" actId="242"/>
          <ac:spMkLst>
            <pc:docMk/>
            <pc:sldMk cId="1546067779" sldId="496"/>
            <ac:spMk id="5" creationId="{00000000-0000-0000-0000-000000000000}"/>
          </ac:spMkLst>
        </pc:spChg>
      </pc:sldChg>
      <pc:sldChg chg="del">
        <pc:chgData name="Sattar Muhammad" userId="e38ab467-9ba7-4e08-9201-28501489d455" providerId="ADAL" clId="{89E51EEA-2013-4C28-9B6F-028036E74575}" dt="2024-07-31T08:28:32.033" v="8300" actId="47"/>
        <pc:sldMkLst>
          <pc:docMk/>
          <pc:sldMk cId="2307416529" sldId="497"/>
        </pc:sldMkLst>
      </pc:sldChg>
      <pc:sldChg chg="del">
        <pc:chgData name="Sattar Muhammad" userId="e38ab467-9ba7-4e08-9201-28501489d455" providerId="ADAL" clId="{89E51EEA-2013-4C28-9B6F-028036E74575}" dt="2024-07-31T08:28:32.033" v="8300" actId="47"/>
        <pc:sldMkLst>
          <pc:docMk/>
          <pc:sldMk cId="3730285100" sldId="498"/>
        </pc:sldMkLst>
      </pc:sldChg>
      <pc:sldChg chg="del">
        <pc:chgData name="Sattar Muhammad" userId="e38ab467-9ba7-4e08-9201-28501489d455" providerId="ADAL" clId="{89E51EEA-2013-4C28-9B6F-028036E74575}" dt="2024-07-31T08:28:32.033" v="8300" actId="47"/>
        <pc:sldMkLst>
          <pc:docMk/>
          <pc:sldMk cId="166207032" sldId="499"/>
        </pc:sldMkLst>
      </pc:sldChg>
      <pc:sldChg chg="del">
        <pc:chgData name="Sattar Muhammad" userId="e38ab467-9ba7-4e08-9201-28501489d455" providerId="ADAL" clId="{89E51EEA-2013-4C28-9B6F-028036E74575}" dt="2024-07-31T08:28:32.033" v="8300" actId="47"/>
        <pc:sldMkLst>
          <pc:docMk/>
          <pc:sldMk cId="2098025488" sldId="500"/>
        </pc:sldMkLst>
      </pc:sldChg>
      <pc:sldChg chg="del">
        <pc:chgData name="Sattar Muhammad" userId="e38ab467-9ba7-4e08-9201-28501489d455" providerId="ADAL" clId="{89E51EEA-2013-4C28-9B6F-028036E74575}" dt="2024-07-31T08:28:32.033" v="8300" actId="47"/>
        <pc:sldMkLst>
          <pc:docMk/>
          <pc:sldMk cId="2406155631" sldId="501"/>
        </pc:sldMkLst>
      </pc:sldChg>
      <pc:sldChg chg="del">
        <pc:chgData name="Sattar Muhammad" userId="e38ab467-9ba7-4e08-9201-28501489d455" providerId="ADAL" clId="{89E51EEA-2013-4C28-9B6F-028036E74575}" dt="2024-07-31T08:28:32.033" v="8300" actId="47"/>
        <pc:sldMkLst>
          <pc:docMk/>
          <pc:sldMk cId="1619311849" sldId="502"/>
        </pc:sldMkLst>
      </pc:sldChg>
      <pc:sldChg chg="del">
        <pc:chgData name="Sattar Muhammad" userId="e38ab467-9ba7-4e08-9201-28501489d455" providerId="ADAL" clId="{89E51EEA-2013-4C28-9B6F-028036E74575}" dt="2024-07-31T08:28:32.033" v="8300" actId="47"/>
        <pc:sldMkLst>
          <pc:docMk/>
          <pc:sldMk cId="1689098036" sldId="503"/>
        </pc:sldMkLst>
      </pc:sldChg>
      <pc:sldChg chg="del">
        <pc:chgData name="Sattar Muhammad" userId="e38ab467-9ba7-4e08-9201-28501489d455" providerId="ADAL" clId="{89E51EEA-2013-4C28-9B6F-028036E74575}" dt="2024-07-31T08:28:32.033" v="8300" actId="47"/>
        <pc:sldMkLst>
          <pc:docMk/>
          <pc:sldMk cId="1799469190" sldId="504"/>
        </pc:sldMkLst>
      </pc:sldChg>
      <pc:sldChg chg="del">
        <pc:chgData name="Sattar Muhammad" userId="e38ab467-9ba7-4e08-9201-28501489d455" providerId="ADAL" clId="{89E51EEA-2013-4C28-9B6F-028036E74575}" dt="2024-07-31T08:28:32.033" v="8300" actId="47"/>
        <pc:sldMkLst>
          <pc:docMk/>
          <pc:sldMk cId="1676453698" sldId="505"/>
        </pc:sldMkLst>
      </pc:sldChg>
      <pc:sldChg chg="del">
        <pc:chgData name="Sattar Muhammad" userId="e38ab467-9ba7-4e08-9201-28501489d455" providerId="ADAL" clId="{89E51EEA-2013-4C28-9B6F-028036E74575}" dt="2024-07-31T08:28:32.033" v="8300" actId="47"/>
        <pc:sldMkLst>
          <pc:docMk/>
          <pc:sldMk cId="3712759727" sldId="506"/>
        </pc:sldMkLst>
      </pc:sldChg>
      <pc:sldChg chg="del">
        <pc:chgData name="Sattar Muhammad" userId="e38ab467-9ba7-4e08-9201-28501489d455" providerId="ADAL" clId="{89E51EEA-2013-4C28-9B6F-028036E74575}" dt="2024-07-31T08:28:32.033" v="8300" actId="47"/>
        <pc:sldMkLst>
          <pc:docMk/>
          <pc:sldMk cId="1721633302" sldId="507"/>
        </pc:sldMkLst>
      </pc:sldChg>
      <pc:sldChg chg="del">
        <pc:chgData name="Sattar Muhammad" userId="e38ab467-9ba7-4e08-9201-28501489d455" providerId="ADAL" clId="{89E51EEA-2013-4C28-9B6F-028036E74575}" dt="2024-07-31T08:28:32.033" v="8300" actId="47"/>
        <pc:sldMkLst>
          <pc:docMk/>
          <pc:sldMk cId="483030322" sldId="508"/>
        </pc:sldMkLst>
      </pc:sldChg>
      <pc:sldChg chg="del">
        <pc:chgData name="Sattar Muhammad" userId="e38ab467-9ba7-4e08-9201-28501489d455" providerId="ADAL" clId="{89E51EEA-2013-4C28-9B6F-028036E74575}" dt="2024-07-31T08:28:32.033" v="8300" actId="47"/>
        <pc:sldMkLst>
          <pc:docMk/>
          <pc:sldMk cId="2754841797" sldId="509"/>
        </pc:sldMkLst>
      </pc:sldChg>
      <pc:sldChg chg="del">
        <pc:chgData name="Sattar Muhammad" userId="e38ab467-9ba7-4e08-9201-28501489d455" providerId="ADAL" clId="{89E51EEA-2013-4C28-9B6F-028036E74575}" dt="2024-07-31T08:28:32.033" v="8300" actId="47"/>
        <pc:sldMkLst>
          <pc:docMk/>
          <pc:sldMk cId="3417178227" sldId="511"/>
        </pc:sldMkLst>
      </pc:sldChg>
      <pc:sldChg chg="del">
        <pc:chgData name="Sattar Muhammad" userId="e38ab467-9ba7-4e08-9201-28501489d455" providerId="ADAL" clId="{89E51EEA-2013-4C28-9B6F-028036E74575}" dt="2024-07-31T08:28:32.033" v="8300" actId="47"/>
        <pc:sldMkLst>
          <pc:docMk/>
          <pc:sldMk cId="3251566387" sldId="512"/>
        </pc:sldMkLst>
      </pc:sldChg>
      <pc:sldChg chg="del">
        <pc:chgData name="Sattar Muhammad" userId="e38ab467-9ba7-4e08-9201-28501489d455" providerId="ADAL" clId="{89E51EEA-2013-4C28-9B6F-028036E74575}" dt="2024-07-31T08:28:32.033" v="8300" actId="47"/>
        <pc:sldMkLst>
          <pc:docMk/>
          <pc:sldMk cId="443092914" sldId="513"/>
        </pc:sldMkLst>
      </pc:sldChg>
      <pc:sldChg chg="del">
        <pc:chgData name="Sattar Muhammad" userId="e38ab467-9ba7-4e08-9201-28501489d455" providerId="ADAL" clId="{89E51EEA-2013-4C28-9B6F-028036E74575}" dt="2024-07-31T08:28:32.033" v="8300" actId="47"/>
        <pc:sldMkLst>
          <pc:docMk/>
          <pc:sldMk cId="4241750458" sldId="514"/>
        </pc:sldMkLst>
      </pc:sldChg>
      <pc:sldChg chg="del">
        <pc:chgData name="Sattar Muhammad" userId="e38ab467-9ba7-4e08-9201-28501489d455" providerId="ADAL" clId="{89E51EEA-2013-4C28-9B6F-028036E74575}" dt="2024-07-31T08:28:32.033" v="8300" actId="47"/>
        <pc:sldMkLst>
          <pc:docMk/>
          <pc:sldMk cId="269294018" sldId="515"/>
        </pc:sldMkLst>
      </pc:sldChg>
      <pc:sldChg chg="del">
        <pc:chgData name="Sattar Muhammad" userId="e38ab467-9ba7-4e08-9201-28501489d455" providerId="ADAL" clId="{89E51EEA-2013-4C28-9B6F-028036E74575}" dt="2024-07-31T08:28:32.033" v="8300" actId="47"/>
        <pc:sldMkLst>
          <pc:docMk/>
          <pc:sldMk cId="647481994" sldId="516"/>
        </pc:sldMkLst>
      </pc:sldChg>
      <pc:sldChg chg="del">
        <pc:chgData name="Sattar Muhammad" userId="e38ab467-9ba7-4e08-9201-28501489d455" providerId="ADAL" clId="{89E51EEA-2013-4C28-9B6F-028036E74575}" dt="2024-07-31T08:28:32.033" v="8300" actId="47"/>
        <pc:sldMkLst>
          <pc:docMk/>
          <pc:sldMk cId="951184636" sldId="517"/>
        </pc:sldMkLst>
      </pc:sldChg>
      <pc:sldChg chg="del">
        <pc:chgData name="Sattar Muhammad" userId="e38ab467-9ba7-4e08-9201-28501489d455" providerId="ADAL" clId="{89E51EEA-2013-4C28-9B6F-028036E74575}" dt="2024-07-31T08:28:32.033" v="8300" actId="47"/>
        <pc:sldMkLst>
          <pc:docMk/>
          <pc:sldMk cId="4065807149" sldId="518"/>
        </pc:sldMkLst>
      </pc:sldChg>
      <pc:sldChg chg="del">
        <pc:chgData name="Sattar Muhammad" userId="e38ab467-9ba7-4e08-9201-28501489d455" providerId="ADAL" clId="{89E51EEA-2013-4C28-9B6F-028036E74575}" dt="2024-07-31T08:28:32.033" v="8300" actId="47"/>
        <pc:sldMkLst>
          <pc:docMk/>
          <pc:sldMk cId="1464286459" sldId="519"/>
        </pc:sldMkLst>
      </pc:sldChg>
      <pc:sldChg chg="del">
        <pc:chgData name="Sattar Muhammad" userId="e38ab467-9ba7-4e08-9201-28501489d455" providerId="ADAL" clId="{89E51EEA-2013-4C28-9B6F-028036E74575}" dt="2024-07-31T08:28:32.033" v="8300" actId="47"/>
        <pc:sldMkLst>
          <pc:docMk/>
          <pc:sldMk cId="2131320983" sldId="521"/>
        </pc:sldMkLst>
      </pc:sldChg>
      <pc:sldChg chg="del">
        <pc:chgData name="Sattar Muhammad" userId="e38ab467-9ba7-4e08-9201-28501489d455" providerId="ADAL" clId="{89E51EEA-2013-4C28-9B6F-028036E74575}" dt="2024-07-31T08:28:32.033" v="8300" actId="47"/>
        <pc:sldMkLst>
          <pc:docMk/>
          <pc:sldMk cId="2032361759" sldId="522"/>
        </pc:sldMkLst>
      </pc:sldChg>
      <pc:sldChg chg="del">
        <pc:chgData name="Sattar Muhammad" userId="e38ab467-9ba7-4e08-9201-28501489d455" providerId="ADAL" clId="{89E51EEA-2013-4C28-9B6F-028036E74575}" dt="2024-07-31T08:28:32.033" v="8300" actId="47"/>
        <pc:sldMkLst>
          <pc:docMk/>
          <pc:sldMk cId="699021208" sldId="523"/>
        </pc:sldMkLst>
      </pc:sldChg>
      <pc:sldChg chg="del">
        <pc:chgData name="Sattar Muhammad" userId="e38ab467-9ba7-4e08-9201-28501489d455" providerId="ADAL" clId="{89E51EEA-2013-4C28-9B6F-028036E74575}" dt="2024-07-31T08:28:32.033" v="8300" actId="47"/>
        <pc:sldMkLst>
          <pc:docMk/>
          <pc:sldMk cId="2000396863" sldId="524"/>
        </pc:sldMkLst>
      </pc:sldChg>
      <pc:sldChg chg="del">
        <pc:chgData name="Sattar Muhammad" userId="e38ab467-9ba7-4e08-9201-28501489d455" providerId="ADAL" clId="{89E51EEA-2013-4C28-9B6F-028036E74575}" dt="2024-07-30T08:23:12.193" v="0" actId="47"/>
        <pc:sldMkLst>
          <pc:docMk/>
          <pc:sldMk cId="388083294" sldId="525"/>
        </pc:sldMkLst>
      </pc:sldChg>
      <pc:sldChg chg="modSp add del mod">
        <pc:chgData name="Sattar Muhammad" userId="e38ab467-9ba7-4e08-9201-28501489d455" providerId="ADAL" clId="{89E51EEA-2013-4C28-9B6F-028036E74575}" dt="2024-07-30T11:08:38.244" v="1260" actId="47"/>
        <pc:sldMkLst>
          <pc:docMk/>
          <pc:sldMk cId="1826751670" sldId="525"/>
        </pc:sldMkLst>
        <pc:spChg chg="mod">
          <ac:chgData name="Sattar Muhammad" userId="e38ab467-9ba7-4e08-9201-28501489d455" providerId="ADAL" clId="{89E51EEA-2013-4C28-9B6F-028036E74575}" dt="2024-07-30T11:08:21.890" v="1248" actId="20577"/>
          <ac:spMkLst>
            <pc:docMk/>
            <pc:sldMk cId="1826751670" sldId="525"/>
            <ac:spMk id="4" creationId="{C36F7296-3001-3268-C447-3FCAEB03F528}"/>
          </ac:spMkLst>
        </pc:spChg>
        <pc:spChg chg="mod">
          <ac:chgData name="Sattar Muhammad" userId="e38ab467-9ba7-4e08-9201-28501489d455" providerId="ADAL" clId="{89E51EEA-2013-4C28-9B6F-028036E74575}" dt="2024-07-30T11:07:23.514" v="1168" actId="20577"/>
          <ac:spMkLst>
            <pc:docMk/>
            <pc:sldMk cId="1826751670" sldId="525"/>
            <ac:spMk id="8" creationId="{00000000-0000-0000-0000-000000000000}"/>
          </ac:spMkLst>
        </pc:spChg>
      </pc:sldChg>
      <pc:sldChg chg="addSp delSp modSp add mod ord delAnim modAnim modShow">
        <pc:chgData name="Sattar Muhammad" userId="e38ab467-9ba7-4e08-9201-28501489d455" providerId="ADAL" clId="{89E51EEA-2013-4C28-9B6F-028036E74575}" dt="2024-08-01T09:08:34.279" v="10816"/>
        <pc:sldMkLst>
          <pc:docMk/>
          <pc:sldMk cId="3130316912" sldId="526"/>
        </pc:sldMkLst>
        <pc:spChg chg="mod">
          <ac:chgData name="Sattar Muhammad" userId="e38ab467-9ba7-4e08-9201-28501489d455" providerId="ADAL" clId="{89E51EEA-2013-4C28-9B6F-028036E74575}" dt="2024-07-30T11:23:04.296" v="1413" actId="14100"/>
          <ac:spMkLst>
            <pc:docMk/>
            <pc:sldMk cId="3130316912" sldId="526"/>
            <ac:spMk id="4" creationId="{C36F7296-3001-3268-C447-3FCAEB03F528}"/>
          </ac:spMkLst>
        </pc:spChg>
        <pc:spChg chg="mod">
          <ac:chgData name="Sattar Muhammad" userId="e38ab467-9ba7-4e08-9201-28501489d455" providerId="ADAL" clId="{89E51EEA-2013-4C28-9B6F-028036E74575}" dt="2024-07-30T11:18:46.222" v="1373" actId="20577"/>
          <ac:spMkLst>
            <pc:docMk/>
            <pc:sldMk cId="3130316912" sldId="526"/>
            <ac:spMk id="8" creationId="{00000000-0000-0000-0000-000000000000}"/>
          </ac:spMkLst>
        </pc:spChg>
        <pc:spChg chg="mod">
          <ac:chgData name="Sattar Muhammad" userId="e38ab467-9ba7-4e08-9201-28501489d455" providerId="ADAL" clId="{89E51EEA-2013-4C28-9B6F-028036E74575}" dt="2024-08-01T08:19:58.297" v="10102"/>
          <ac:spMkLst>
            <pc:docMk/>
            <pc:sldMk cId="3130316912" sldId="526"/>
            <ac:spMk id="12" creationId="{C68C9104-3B30-A75B-10A9-14188C9CF57F}"/>
          </ac:spMkLst>
        </pc:spChg>
        <pc:spChg chg="mod">
          <ac:chgData name="Sattar Muhammad" userId="e38ab467-9ba7-4e08-9201-28501489d455" providerId="ADAL" clId="{89E51EEA-2013-4C28-9B6F-028036E74575}" dt="2024-08-01T09:01:14.229" v="10708" actId="20577"/>
          <ac:spMkLst>
            <pc:docMk/>
            <pc:sldMk cId="3130316912" sldId="526"/>
            <ac:spMk id="13" creationId="{A9CF20E1-69DC-3B69-BFE3-608E4A419611}"/>
          </ac:spMkLst>
        </pc:spChg>
        <pc:spChg chg="mod">
          <ac:chgData name="Sattar Muhammad" userId="e38ab467-9ba7-4e08-9201-28501489d455" providerId="ADAL" clId="{89E51EEA-2013-4C28-9B6F-028036E74575}" dt="2024-08-01T08:19:58.297" v="10102"/>
          <ac:spMkLst>
            <pc:docMk/>
            <pc:sldMk cId="3130316912" sldId="526"/>
            <ac:spMk id="14" creationId="{441DCB01-6DED-FB7C-EB6E-74044F7449AA}"/>
          </ac:spMkLst>
        </pc:spChg>
        <pc:spChg chg="mod">
          <ac:chgData name="Sattar Muhammad" userId="e38ab467-9ba7-4e08-9201-28501489d455" providerId="ADAL" clId="{89E51EEA-2013-4C28-9B6F-028036E74575}" dt="2024-08-01T08:19:58.297" v="10102"/>
          <ac:spMkLst>
            <pc:docMk/>
            <pc:sldMk cId="3130316912" sldId="526"/>
            <ac:spMk id="15" creationId="{03F7FA58-EEFB-4CFF-AFA6-4B44EECC84AB}"/>
          </ac:spMkLst>
        </pc:spChg>
        <pc:spChg chg="mod">
          <ac:chgData name="Sattar Muhammad" userId="e38ab467-9ba7-4e08-9201-28501489d455" providerId="ADAL" clId="{89E51EEA-2013-4C28-9B6F-028036E74575}" dt="2024-08-01T08:19:58.297" v="10102"/>
          <ac:spMkLst>
            <pc:docMk/>
            <pc:sldMk cId="3130316912" sldId="526"/>
            <ac:spMk id="16" creationId="{3ECDC9B6-BF74-0836-4658-B42881082079}"/>
          </ac:spMkLst>
        </pc:spChg>
        <pc:spChg chg="mod">
          <ac:chgData name="Sattar Muhammad" userId="e38ab467-9ba7-4e08-9201-28501489d455" providerId="ADAL" clId="{89E51EEA-2013-4C28-9B6F-028036E74575}" dt="2024-08-01T08:19:58.297" v="10102"/>
          <ac:spMkLst>
            <pc:docMk/>
            <pc:sldMk cId="3130316912" sldId="526"/>
            <ac:spMk id="17" creationId="{F6EDF0A5-FBB0-6907-ABBB-F20202901572}"/>
          </ac:spMkLst>
        </pc:spChg>
        <pc:grpChg chg="add mod">
          <ac:chgData name="Sattar Muhammad" userId="e38ab467-9ba7-4e08-9201-28501489d455" providerId="ADAL" clId="{89E51EEA-2013-4C28-9B6F-028036E74575}" dt="2024-08-01T08:20:03.463" v="10103" actId="1076"/>
          <ac:grpSpMkLst>
            <pc:docMk/>
            <pc:sldMk cId="3130316912" sldId="526"/>
            <ac:grpSpMk id="7" creationId="{9C7085C9-2A5C-D41B-5C13-C358F0B4F051}"/>
          </ac:grpSpMkLst>
        </pc:grpChg>
        <pc:grpChg chg="mod">
          <ac:chgData name="Sattar Muhammad" userId="e38ab467-9ba7-4e08-9201-28501489d455" providerId="ADAL" clId="{89E51EEA-2013-4C28-9B6F-028036E74575}" dt="2024-08-01T08:19:58.297" v="10102"/>
          <ac:grpSpMkLst>
            <pc:docMk/>
            <pc:sldMk cId="3130316912" sldId="526"/>
            <ac:grpSpMk id="9" creationId="{3F7D416E-C147-AC54-8D04-3B393C1FCCA2}"/>
          </ac:grpSpMkLst>
        </pc:grpChg>
        <pc:grpChg chg="mod">
          <ac:chgData name="Sattar Muhammad" userId="e38ab467-9ba7-4e08-9201-28501489d455" providerId="ADAL" clId="{89E51EEA-2013-4C28-9B6F-028036E74575}" dt="2024-08-01T08:19:58.297" v="10102"/>
          <ac:grpSpMkLst>
            <pc:docMk/>
            <pc:sldMk cId="3130316912" sldId="526"/>
            <ac:grpSpMk id="10" creationId="{B42438B6-E2A5-07C6-B45D-F8FCFE7F0D4D}"/>
          </ac:grpSpMkLst>
        </pc:grpChg>
        <pc:grpChg chg="mod">
          <ac:chgData name="Sattar Muhammad" userId="e38ab467-9ba7-4e08-9201-28501489d455" providerId="ADAL" clId="{89E51EEA-2013-4C28-9B6F-028036E74575}" dt="2024-08-01T08:19:58.297" v="10102"/>
          <ac:grpSpMkLst>
            <pc:docMk/>
            <pc:sldMk cId="3130316912" sldId="526"/>
            <ac:grpSpMk id="11" creationId="{DE30137C-8F5B-2550-0AB3-EB6C443C9A89}"/>
          </ac:grpSpMkLst>
        </pc:grpChg>
        <pc:picChg chg="add mod ord">
          <ac:chgData name="Sattar Muhammad" userId="e38ab467-9ba7-4e08-9201-28501489d455" providerId="ADAL" clId="{89E51EEA-2013-4C28-9B6F-028036E74575}" dt="2024-07-30T11:18:09.344" v="1346" actId="167"/>
          <ac:picMkLst>
            <pc:docMk/>
            <pc:sldMk cId="3130316912" sldId="526"/>
            <ac:picMk id="2" creationId="{CF3B4656-E77F-9028-9D4F-2B78BEFD1B26}"/>
          </ac:picMkLst>
        </pc:picChg>
        <pc:picChg chg="del">
          <ac:chgData name="Sattar Muhammad" userId="e38ab467-9ba7-4e08-9201-28501489d455" providerId="ADAL" clId="{89E51EEA-2013-4C28-9B6F-028036E74575}" dt="2024-07-30T11:14:02.210" v="1311" actId="478"/>
          <ac:picMkLst>
            <pc:docMk/>
            <pc:sldMk cId="3130316912" sldId="526"/>
            <ac:picMk id="3" creationId="{B96CE560-E65E-6992-4297-ED071F2B4DF9}"/>
          </ac:picMkLst>
        </pc:picChg>
        <pc:picChg chg="add mod ord">
          <ac:chgData name="Sattar Muhammad" userId="e38ab467-9ba7-4e08-9201-28501489d455" providerId="ADAL" clId="{89E51EEA-2013-4C28-9B6F-028036E74575}" dt="2024-07-30T11:22:01.931" v="1384" actId="208"/>
          <ac:picMkLst>
            <pc:docMk/>
            <pc:sldMk cId="3130316912" sldId="526"/>
            <ac:picMk id="5" creationId="{1FCD58EE-944B-7D4A-DA1C-AD3685781DA6}"/>
          </ac:picMkLst>
        </pc:picChg>
        <pc:picChg chg="mod modCrop">
          <ac:chgData name="Sattar Muhammad" userId="e38ab467-9ba7-4e08-9201-28501489d455" providerId="ADAL" clId="{89E51EEA-2013-4C28-9B6F-028036E74575}" dt="2024-07-30T11:17:16.985" v="1339" actId="14100"/>
          <ac:picMkLst>
            <pc:docMk/>
            <pc:sldMk cId="3130316912" sldId="526"/>
            <ac:picMk id="6" creationId="{6DE4445E-9852-1DF1-EC89-81AE8ECE6942}"/>
          </ac:picMkLst>
        </pc:picChg>
      </pc:sldChg>
      <pc:sldChg chg="add del">
        <pc:chgData name="Sattar Muhammad" userId="e38ab467-9ba7-4e08-9201-28501489d455" providerId="ADAL" clId="{89E51EEA-2013-4C28-9B6F-028036E74575}" dt="2024-07-30T11:18:47.354" v="1374" actId="47"/>
        <pc:sldMkLst>
          <pc:docMk/>
          <pc:sldMk cId="1893936316" sldId="527"/>
        </pc:sldMkLst>
      </pc:sldChg>
      <pc:sldChg chg="modSp add mod">
        <pc:chgData name="Sattar Muhammad" userId="e38ab467-9ba7-4e08-9201-28501489d455" providerId="ADAL" clId="{89E51EEA-2013-4C28-9B6F-028036E74575}" dt="2024-07-30T11:43:09.347" v="2642" actId="242"/>
        <pc:sldMkLst>
          <pc:docMk/>
          <pc:sldMk cId="3497114537" sldId="527"/>
        </pc:sldMkLst>
        <pc:spChg chg="mod">
          <ac:chgData name="Sattar Muhammad" userId="e38ab467-9ba7-4e08-9201-28501489d455" providerId="ADAL" clId="{89E51EEA-2013-4C28-9B6F-028036E74575}" dt="2024-07-30T11:43:09.347" v="2642" actId="242"/>
          <ac:spMkLst>
            <pc:docMk/>
            <pc:sldMk cId="3497114537" sldId="527"/>
            <ac:spMk id="5" creationId="{00000000-0000-0000-0000-000000000000}"/>
          </ac:spMkLst>
        </pc:spChg>
      </pc:sldChg>
      <pc:sldChg chg="addSp delSp modSp add mod ord modClrScheme chgLayout">
        <pc:chgData name="Sattar Muhammad" userId="e38ab467-9ba7-4e08-9201-28501489d455" providerId="ADAL" clId="{89E51EEA-2013-4C28-9B6F-028036E74575}" dt="2024-08-01T09:03:29.359" v="10719" actId="20577"/>
        <pc:sldMkLst>
          <pc:docMk/>
          <pc:sldMk cId="3873161965" sldId="528"/>
        </pc:sldMkLst>
        <pc:spChg chg="mod">
          <ac:chgData name="Sattar Muhammad" userId="e38ab467-9ba7-4e08-9201-28501489d455" providerId="ADAL" clId="{89E51EEA-2013-4C28-9B6F-028036E74575}" dt="2024-07-30T11:24:24.874" v="1452" actId="26606"/>
          <ac:spMkLst>
            <pc:docMk/>
            <pc:sldMk cId="3873161965" sldId="528"/>
            <ac:spMk id="2" creationId="{00000000-0000-0000-0000-000000000000}"/>
          </ac:spMkLst>
        </pc:spChg>
        <pc:spChg chg="mod">
          <ac:chgData name="Sattar Muhammad" userId="e38ab467-9ba7-4e08-9201-28501489d455" providerId="ADAL" clId="{89E51EEA-2013-4C28-9B6F-028036E74575}" dt="2024-08-01T09:03:29.359" v="10719" actId="20577"/>
          <ac:spMkLst>
            <pc:docMk/>
            <pc:sldMk cId="3873161965" sldId="528"/>
            <ac:spMk id="4" creationId="{E21152EE-4C1F-4B60-B5EC-0B2575C93E07}"/>
          </ac:spMkLst>
        </pc:spChg>
        <pc:spChg chg="add del mod">
          <ac:chgData name="Sattar Muhammad" userId="e38ab467-9ba7-4e08-9201-28501489d455" providerId="ADAL" clId="{89E51EEA-2013-4C28-9B6F-028036E74575}" dt="2024-08-01T08:08:16.855" v="9727" actId="11529"/>
          <ac:spMkLst>
            <pc:docMk/>
            <pc:sldMk cId="3873161965" sldId="528"/>
            <ac:spMk id="6" creationId="{547A031E-1264-2C68-8A65-F1E74B046FCF}"/>
          </ac:spMkLst>
        </pc:spChg>
        <pc:spChg chg="add mod">
          <ac:chgData name="Sattar Muhammad" userId="e38ab467-9ba7-4e08-9201-28501489d455" providerId="ADAL" clId="{89E51EEA-2013-4C28-9B6F-028036E74575}" dt="2024-08-01T08:10:30.265" v="9799" actId="164"/>
          <ac:spMkLst>
            <pc:docMk/>
            <pc:sldMk cId="3873161965" sldId="528"/>
            <ac:spMk id="7" creationId="{5572BB3E-F87A-39DD-D781-5228669887C5}"/>
          </ac:spMkLst>
        </pc:spChg>
        <pc:spChg chg="add mod">
          <ac:chgData name="Sattar Muhammad" userId="e38ab467-9ba7-4e08-9201-28501489d455" providerId="ADAL" clId="{89E51EEA-2013-4C28-9B6F-028036E74575}" dt="2024-08-01T08:10:30.265" v="9799" actId="164"/>
          <ac:spMkLst>
            <pc:docMk/>
            <pc:sldMk cId="3873161965" sldId="528"/>
            <ac:spMk id="8" creationId="{EBBE01A9-F802-F883-A303-859459AC7507}"/>
          </ac:spMkLst>
        </pc:spChg>
        <pc:spChg chg="add mod">
          <ac:chgData name="Sattar Muhammad" userId="e38ab467-9ba7-4e08-9201-28501489d455" providerId="ADAL" clId="{89E51EEA-2013-4C28-9B6F-028036E74575}" dt="2024-08-01T08:10:32.270" v="9800" actId="164"/>
          <ac:spMkLst>
            <pc:docMk/>
            <pc:sldMk cId="3873161965" sldId="528"/>
            <ac:spMk id="9" creationId="{9D5BB0E6-C34E-02F5-07CF-6CCDEB1065CB}"/>
          </ac:spMkLst>
        </pc:spChg>
        <pc:spChg chg="add mod">
          <ac:chgData name="Sattar Muhammad" userId="e38ab467-9ba7-4e08-9201-28501489d455" providerId="ADAL" clId="{89E51EEA-2013-4C28-9B6F-028036E74575}" dt="2024-08-01T08:10:32.270" v="9800" actId="164"/>
          <ac:spMkLst>
            <pc:docMk/>
            <pc:sldMk cId="3873161965" sldId="528"/>
            <ac:spMk id="10" creationId="{A615047D-5F0D-7A41-50D3-64E31C8E2C51}"/>
          </ac:spMkLst>
        </pc:spChg>
        <pc:spChg chg="mod">
          <ac:chgData name="Sattar Muhammad" userId="e38ab467-9ba7-4e08-9201-28501489d455" providerId="ADAL" clId="{89E51EEA-2013-4C28-9B6F-028036E74575}" dt="2024-08-01T08:11:29.455" v="9813" actId="14100"/>
          <ac:spMkLst>
            <pc:docMk/>
            <pc:sldMk cId="3873161965" sldId="528"/>
            <ac:spMk id="14" creationId="{2DEBA46B-819E-FC2F-6227-F538EE459923}"/>
          </ac:spMkLst>
        </pc:spChg>
        <pc:spChg chg="mod">
          <ac:chgData name="Sattar Muhammad" userId="e38ab467-9ba7-4e08-9201-28501489d455" providerId="ADAL" clId="{89E51EEA-2013-4C28-9B6F-028036E74575}" dt="2024-08-01T09:01:02.099" v="10707" actId="20577"/>
          <ac:spMkLst>
            <pc:docMk/>
            <pc:sldMk cId="3873161965" sldId="528"/>
            <ac:spMk id="15" creationId="{B4A2453A-0B0D-9C5A-4035-C62BB967A82B}"/>
          </ac:spMkLst>
        </pc:spChg>
        <pc:grpChg chg="add mod">
          <ac:chgData name="Sattar Muhammad" userId="e38ab467-9ba7-4e08-9201-28501489d455" providerId="ADAL" clId="{89E51EEA-2013-4C28-9B6F-028036E74575}" dt="2024-08-01T08:12:25.895" v="9828" actId="164"/>
          <ac:grpSpMkLst>
            <pc:docMk/>
            <pc:sldMk cId="3873161965" sldId="528"/>
            <ac:grpSpMk id="11" creationId="{DA409AB9-5BC8-F574-7005-3F322F7A8E05}"/>
          </ac:grpSpMkLst>
        </pc:grpChg>
        <pc:grpChg chg="add mod">
          <ac:chgData name="Sattar Muhammad" userId="e38ab467-9ba7-4e08-9201-28501489d455" providerId="ADAL" clId="{89E51EEA-2013-4C28-9B6F-028036E74575}" dt="2024-08-01T08:12:25.895" v="9828" actId="164"/>
          <ac:grpSpMkLst>
            <pc:docMk/>
            <pc:sldMk cId="3873161965" sldId="528"/>
            <ac:grpSpMk id="12" creationId="{6E7C7BEF-1ED5-7C8D-75A8-35555246B2AD}"/>
          </ac:grpSpMkLst>
        </pc:grpChg>
        <pc:grpChg chg="add mod">
          <ac:chgData name="Sattar Muhammad" userId="e38ab467-9ba7-4e08-9201-28501489d455" providerId="ADAL" clId="{89E51EEA-2013-4C28-9B6F-028036E74575}" dt="2024-08-01T08:12:25.895" v="9828" actId="164"/>
          <ac:grpSpMkLst>
            <pc:docMk/>
            <pc:sldMk cId="3873161965" sldId="528"/>
            <ac:grpSpMk id="13" creationId="{415949B5-E006-4E0C-CD83-33437C991D87}"/>
          </ac:grpSpMkLst>
        </pc:grpChg>
        <pc:grpChg chg="add mod">
          <ac:chgData name="Sattar Muhammad" userId="e38ab467-9ba7-4e08-9201-28501489d455" providerId="ADAL" clId="{89E51EEA-2013-4C28-9B6F-028036E74575}" dt="2024-08-01T08:12:25.895" v="9828" actId="164"/>
          <ac:grpSpMkLst>
            <pc:docMk/>
            <pc:sldMk cId="3873161965" sldId="528"/>
            <ac:grpSpMk id="16" creationId="{1549889F-1F89-FEA4-1FB9-930F8AFADEF7}"/>
          </ac:grpSpMkLst>
        </pc:grpChg>
        <pc:picChg chg="add mod">
          <ac:chgData name="Sattar Muhammad" userId="e38ab467-9ba7-4e08-9201-28501489d455" providerId="ADAL" clId="{89E51EEA-2013-4C28-9B6F-028036E74575}" dt="2024-07-30T11:27:17.567" v="1835" actId="1076"/>
          <ac:picMkLst>
            <pc:docMk/>
            <pc:sldMk cId="3873161965" sldId="528"/>
            <ac:picMk id="5" creationId="{930DB53F-9AD1-65F2-AD76-BE797F666278}"/>
          </ac:picMkLst>
        </pc:picChg>
      </pc:sldChg>
      <pc:sldChg chg="addSp delSp modSp add mod modAnim">
        <pc:chgData name="Sattar Muhammad" userId="e38ab467-9ba7-4e08-9201-28501489d455" providerId="ADAL" clId="{89E51EEA-2013-4C28-9B6F-028036E74575}" dt="2024-08-01T09:00:57.509" v="10706" actId="20577"/>
        <pc:sldMkLst>
          <pc:docMk/>
          <pc:sldMk cId="1719960895" sldId="529"/>
        </pc:sldMkLst>
        <pc:spChg chg="mod">
          <ac:chgData name="Sattar Muhammad" userId="e38ab467-9ba7-4e08-9201-28501489d455" providerId="ADAL" clId="{89E51EEA-2013-4C28-9B6F-028036E74575}" dt="2024-07-30T11:27:37.976" v="1874" actId="14100"/>
          <ac:spMkLst>
            <pc:docMk/>
            <pc:sldMk cId="1719960895" sldId="529"/>
            <ac:spMk id="2" creationId="{00000000-0000-0000-0000-000000000000}"/>
          </ac:spMkLst>
        </pc:spChg>
        <pc:spChg chg="add del mod">
          <ac:chgData name="Sattar Muhammad" userId="e38ab467-9ba7-4e08-9201-28501489d455" providerId="ADAL" clId="{89E51EEA-2013-4C28-9B6F-028036E74575}" dt="2024-07-30T11:29:42.216" v="1971" actId="478"/>
          <ac:spMkLst>
            <pc:docMk/>
            <pc:sldMk cId="1719960895" sldId="529"/>
            <ac:spMk id="3" creationId="{745C8996-E002-9563-3125-9F47D0B4DE81}"/>
          </ac:spMkLst>
        </pc:spChg>
        <pc:spChg chg="mod">
          <ac:chgData name="Sattar Muhammad" userId="e38ab467-9ba7-4e08-9201-28501489d455" providerId="ADAL" clId="{89E51EEA-2013-4C28-9B6F-028036E74575}" dt="2024-08-01T08:18:34.197" v="9996" actId="14100"/>
          <ac:spMkLst>
            <pc:docMk/>
            <pc:sldMk cId="1719960895" sldId="529"/>
            <ac:spMk id="4" creationId="{E21152EE-4C1F-4B60-B5EC-0B2575C93E07}"/>
          </ac:spMkLst>
        </pc:spChg>
        <pc:spChg chg="add mod">
          <ac:chgData name="Sattar Muhammad" userId="e38ab467-9ba7-4e08-9201-28501489d455" providerId="ADAL" clId="{89E51EEA-2013-4C28-9B6F-028036E74575}" dt="2024-08-01T08:18:24.143" v="9993" actId="14100"/>
          <ac:spMkLst>
            <pc:docMk/>
            <pc:sldMk cId="1719960895" sldId="529"/>
            <ac:spMk id="6" creationId="{82FC56D8-5119-AF3A-FE22-F3660A51A4A0}"/>
          </ac:spMkLst>
        </pc:spChg>
        <pc:spChg chg="mod">
          <ac:chgData name="Sattar Muhammad" userId="e38ab467-9ba7-4e08-9201-28501489d455" providerId="ADAL" clId="{89E51EEA-2013-4C28-9B6F-028036E74575}" dt="2024-08-01T08:12:49.140" v="9836" actId="404"/>
          <ac:spMkLst>
            <pc:docMk/>
            <pc:sldMk cId="1719960895" sldId="529"/>
            <ac:spMk id="18" creationId="{72B932EE-7AD9-2698-643C-3AC9D0F1AF0B}"/>
          </ac:spMkLst>
        </pc:spChg>
        <pc:spChg chg="mod">
          <ac:chgData name="Sattar Muhammad" userId="e38ab467-9ba7-4e08-9201-28501489d455" providerId="ADAL" clId="{89E51EEA-2013-4C28-9B6F-028036E74575}" dt="2024-08-01T09:00:51.459" v="10704" actId="20577"/>
          <ac:spMkLst>
            <pc:docMk/>
            <pc:sldMk cId="1719960895" sldId="529"/>
            <ac:spMk id="19" creationId="{3FA4CEF1-5E9A-4D17-B279-A609CFF013D2}"/>
          </ac:spMkLst>
        </pc:spChg>
        <pc:spChg chg="mod">
          <ac:chgData name="Sattar Muhammad" userId="e38ab467-9ba7-4e08-9201-28501489d455" providerId="ADAL" clId="{89E51EEA-2013-4C28-9B6F-028036E74575}" dt="2024-08-01T08:12:49.140" v="9836" actId="404"/>
          <ac:spMkLst>
            <pc:docMk/>
            <pc:sldMk cId="1719960895" sldId="529"/>
            <ac:spMk id="20" creationId="{BC791B7C-E108-6B50-FEC9-797D2F968865}"/>
          </ac:spMkLst>
        </pc:spChg>
        <pc:spChg chg="mod">
          <ac:chgData name="Sattar Muhammad" userId="e38ab467-9ba7-4e08-9201-28501489d455" providerId="ADAL" clId="{89E51EEA-2013-4C28-9B6F-028036E74575}" dt="2024-08-01T08:12:49.140" v="9836" actId="404"/>
          <ac:spMkLst>
            <pc:docMk/>
            <pc:sldMk cId="1719960895" sldId="529"/>
            <ac:spMk id="21" creationId="{31368FDA-C437-7C2B-1817-C11842A2F093}"/>
          </ac:spMkLst>
        </pc:spChg>
        <pc:spChg chg="mod">
          <ac:chgData name="Sattar Muhammad" userId="e38ab467-9ba7-4e08-9201-28501489d455" providerId="ADAL" clId="{89E51EEA-2013-4C28-9B6F-028036E74575}" dt="2024-08-01T08:12:49.140" v="9836" actId="404"/>
          <ac:spMkLst>
            <pc:docMk/>
            <pc:sldMk cId="1719960895" sldId="529"/>
            <ac:spMk id="22" creationId="{6C8A7214-C622-872D-60D5-860495910019}"/>
          </ac:spMkLst>
        </pc:spChg>
        <pc:spChg chg="mod">
          <ac:chgData name="Sattar Muhammad" userId="e38ab467-9ba7-4e08-9201-28501489d455" providerId="ADAL" clId="{89E51EEA-2013-4C28-9B6F-028036E74575}" dt="2024-08-01T08:12:49.140" v="9836" actId="404"/>
          <ac:spMkLst>
            <pc:docMk/>
            <pc:sldMk cId="1719960895" sldId="529"/>
            <ac:spMk id="23" creationId="{45C0F151-1A04-0E72-19B4-91962BDA642F}"/>
          </ac:spMkLst>
        </pc:spChg>
        <pc:spChg chg="mod">
          <ac:chgData name="Sattar Muhammad" userId="e38ab467-9ba7-4e08-9201-28501489d455" providerId="ADAL" clId="{89E51EEA-2013-4C28-9B6F-028036E74575}" dt="2024-08-01T08:12:56.915" v="9841"/>
          <ac:spMkLst>
            <pc:docMk/>
            <pc:sldMk cId="1719960895" sldId="529"/>
            <ac:spMk id="28" creationId="{29299D89-5454-3990-325F-88E2D104A85C}"/>
          </ac:spMkLst>
        </pc:spChg>
        <pc:spChg chg="mod">
          <ac:chgData name="Sattar Muhammad" userId="e38ab467-9ba7-4e08-9201-28501489d455" providerId="ADAL" clId="{89E51EEA-2013-4C28-9B6F-028036E74575}" dt="2024-08-01T09:00:54.939" v="10705" actId="20577"/>
          <ac:spMkLst>
            <pc:docMk/>
            <pc:sldMk cId="1719960895" sldId="529"/>
            <ac:spMk id="29" creationId="{ED979BFB-5664-8A3E-6D13-1D13483AF008}"/>
          </ac:spMkLst>
        </pc:spChg>
        <pc:spChg chg="mod">
          <ac:chgData name="Sattar Muhammad" userId="e38ab467-9ba7-4e08-9201-28501489d455" providerId="ADAL" clId="{89E51EEA-2013-4C28-9B6F-028036E74575}" dt="2024-08-01T08:12:56.915" v="9841"/>
          <ac:spMkLst>
            <pc:docMk/>
            <pc:sldMk cId="1719960895" sldId="529"/>
            <ac:spMk id="30" creationId="{3C4F0F15-3A47-DE28-5985-B13547A24EEF}"/>
          </ac:spMkLst>
        </pc:spChg>
        <pc:spChg chg="mod">
          <ac:chgData name="Sattar Muhammad" userId="e38ab467-9ba7-4e08-9201-28501489d455" providerId="ADAL" clId="{89E51EEA-2013-4C28-9B6F-028036E74575}" dt="2024-08-01T08:12:56.915" v="9841"/>
          <ac:spMkLst>
            <pc:docMk/>
            <pc:sldMk cId="1719960895" sldId="529"/>
            <ac:spMk id="31" creationId="{8B212315-271C-AF8A-B9F8-6B308D400B42}"/>
          </ac:spMkLst>
        </pc:spChg>
        <pc:spChg chg="mod">
          <ac:chgData name="Sattar Muhammad" userId="e38ab467-9ba7-4e08-9201-28501489d455" providerId="ADAL" clId="{89E51EEA-2013-4C28-9B6F-028036E74575}" dt="2024-08-01T08:12:56.915" v="9841"/>
          <ac:spMkLst>
            <pc:docMk/>
            <pc:sldMk cId="1719960895" sldId="529"/>
            <ac:spMk id="32" creationId="{6FA6D9EE-E2E7-69F4-0283-832882D8E357}"/>
          </ac:spMkLst>
        </pc:spChg>
        <pc:spChg chg="mod">
          <ac:chgData name="Sattar Muhammad" userId="e38ab467-9ba7-4e08-9201-28501489d455" providerId="ADAL" clId="{89E51EEA-2013-4C28-9B6F-028036E74575}" dt="2024-08-01T08:12:56.915" v="9841"/>
          <ac:spMkLst>
            <pc:docMk/>
            <pc:sldMk cId="1719960895" sldId="529"/>
            <ac:spMk id="33" creationId="{20E09B4C-5670-3EFE-3DCB-3D3899DDEF7F}"/>
          </ac:spMkLst>
        </pc:spChg>
        <pc:spChg chg="add mod">
          <ac:chgData name="Sattar Muhammad" userId="e38ab467-9ba7-4e08-9201-28501489d455" providerId="ADAL" clId="{89E51EEA-2013-4C28-9B6F-028036E74575}" dt="2024-08-01T08:18:14.663" v="9990" actId="14100"/>
          <ac:spMkLst>
            <pc:docMk/>
            <pc:sldMk cId="1719960895" sldId="529"/>
            <ac:spMk id="35" creationId="{4AA38ECA-483A-C5B7-3C17-081AF5E60737}"/>
          </ac:spMkLst>
        </pc:spChg>
        <pc:spChg chg="mod">
          <ac:chgData name="Sattar Muhammad" userId="e38ab467-9ba7-4e08-9201-28501489d455" providerId="ADAL" clId="{89E51EEA-2013-4C28-9B6F-028036E74575}" dt="2024-08-01T08:59:18.517" v="10690"/>
          <ac:spMkLst>
            <pc:docMk/>
            <pc:sldMk cId="1719960895" sldId="529"/>
            <ac:spMk id="40" creationId="{D2B8B09E-CAE0-9A65-6D56-1CF03159AFF3}"/>
          </ac:spMkLst>
        </pc:spChg>
        <pc:spChg chg="mod">
          <ac:chgData name="Sattar Muhammad" userId="e38ab467-9ba7-4e08-9201-28501489d455" providerId="ADAL" clId="{89E51EEA-2013-4C28-9B6F-028036E74575}" dt="2024-08-01T09:00:57.509" v="10706" actId="20577"/>
          <ac:spMkLst>
            <pc:docMk/>
            <pc:sldMk cId="1719960895" sldId="529"/>
            <ac:spMk id="41" creationId="{EF81AAF0-6E75-6D9C-6D66-234DD3DD0C6A}"/>
          </ac:spMkLst>
        </pc:spChg>
        <pc:spChg chg="mod">
          <ac:chgData name="Sattar Muhammad" userId="e38ab467-9ba7-4e08-9201-28501489d455" providerId="ADAL" clId="{89E51EEA-2013-4C28-9B6F-028036E74575}" dt="2024-08-01T08:59:18.517" v="10690"/>
          <ac:spMkLst>
            <pc:docMk/>
            <pc:sldMk cId="1719960895" sldId="529"/>
            <ac:spMk id="42" creationId="{1B1DA06F-E6FE-D5E4-0E25-4F7B55EFE51C}"/>
          </ac:spMkLst>
        </pc:spChg>
        <pc:spChg chg="mod">
          <ac:chgData name="Sattar Muhammad" userId="e38ab467-9ba7-4e08-9201-28501489d455" providerId="ADAL" clId="{89E51EEA-2013-4C28-9B6F-028036E74575}" dt="2024-08-01T08:59:18.517" v="10690"/>
          <ac:spMkLst>
            <pc:docMk/>
            <pc:sldMk cId="1719960895" sldId="529"/>
            <ac:spMk id="43" creationId="{D0804EF9-DF09-7CA5-3961-02FBC613C05D}"/>
          </ac:spMkLst>
        </pc:spChg>
        <pc:spChg chg="mod">
          <ac:chgData name="Sattar Muhammad" userId="e38ab467-9ba7-4e08-9201-28501489d455" providerId="ADAL" clId="{89E51EEA-2013-4C28-9B6F-028036E74575}" dt="2024-08-01T08:59:18.517" v="10690"/>
          <ac:spMkLst>
            <pc:docMk/>
            <pc:sldMk cId="1719960895" sldId="529"/>
            <ac:spMk id="44" creationId="{FBA02CBA-9D66-9503-8B3B-4A63A6F8F82A}"/>
          </ac:spMkLst>
        </pc:spChg>
        <pc:spChg chg="mod">
          <ac:chgData name="Sattar Muhammad" userId="e38ab467-9ba7-4e08-9201-28501489d455" providerId="ADAL" clId="{89E51EEA-2013-4C28-9B6F-028036E74575}" dt="2024-08-01T08:59:18.517" v="10690"/>
          <ac:spMkLst>
            <pc:docMk/>
            <pc:sldMk cId="1719960895" sldId="529"/>
            <ac:spMk id="45" creationId="{E0315EC1-D3A7-7880-E9DB-556EC3B9ECA7}"/>
          </ac:spMkLst>
        </pc:spChg>
        <pc:grpChg chg="add mod">
          <ac:chgData name="Sattar Muhammad" userId="e38ab467-9ba7-4e08-9201-28501489d455" providerId="ADAL" clId="{89E51EEA-2013-4C28-9B6F-028036E74575}" dt="2024-07-30T11:33:18.347" v="2005" actId="164"/>
          <ac:grpSpMkLst>
            <pc:docMk/>
            <pc:sldMk cId="1719960895" sldId="529"/>
            <ac:grpSpMk id="9" creationId="{0D691188-308A-6E7A-0CF5-51EEBD2D7BE8}"/>
          </ac:grpSpMkLst>
        </pc:grpChg>
        <pc:grpChg chg="add mod">
          <ac:chgData name="Sattar Muhammad" userId="e38ab467-9ba7-4e08-9201-28501489d455" providerId="ADAL" clId="{89E51EEA-2013-4C28-9B6F-028036E74575}" dt="2024-08-01T08:15:17.355" v="9883" actId="1037"/>
          <ac:grpSpMkLst>
            <pc:docMk/>
            <pc:sldMk cId="1719960895" sldId="529"/>
            <ac:grpSpMk id="14" creationId="{7E2339B4-5F7E-08FF-C15B-02A26FA322D4}"/>
          </ac:grpSpMkLst>
        </pc:grpChg>
        <pc:grpChg chg="mod">
          <ac:chgData name="Sattar Muhammad" userId="e38ab467-9ba7-4e08-9201-28501489d455" providerId="ADAL" clId="{89E51EEA-2013-4C28-9B6F-028036E74575}" dt="2024-08-01T08:12:34.785" v="9829"/>
          <ac:grpSpMkLst>
            <pc:docMk/>
            <pc:sldMk cId="1719960895" sldId="529"/>
            <ac:grpSpMk id="15" creationId="{D258BBEA-D357-4AB9-D1E0-09261AB86A0B}"/>
          </ac:grpSpMkLst>
        </pc:grpChg>
        <pc:grpChg chg="mod">
          <ac:chgData name="Sattar Muhammad" userId="e38ab467-9ba7-4e08-9201-28501489d455" providerId="ADAL" clId="{89E51EEA-2013-4C28-9B6F-028036E74575}" dt="2024-08-01T08:12:34.785" v="9829"/>
          <ac:grpSpMkLst>
            <pc:docMk/>
            <pc:sldMk cId="1719960895" sldId="529"/>
            <ac:grpSpMk id="16" creationId="{368857DE-33CF-5592-E779-993AEFF88CA3}"/>
          </ac:grpSpMkLst>
        </pc:grpChg>
        <pc:grpChg chg="mod">
          <ac:chgData name="Sattar Muhammad" userId="e38ab467-9ba7-4e08-9201-28501489d455" providerId="ADAL" clId="{89E51EEA-2013-4C28-9B6F-028036E74575}" dt="2024-08-01T08:12:34.785" v="9829"/>
          <ac:grpSpMkLst>
            <pc:docMk/>
            <pc:sldMk cId="1719960895" sldId="529"/>
            <ac:grpSpMk id="17" creationId="{124C8EBE-F3C6-79D3-47EB-65ADE30BFDBB}"/>
          </ac:grpSpMkLst>
        </pc:grpChg>
        <pc:grpChg chg="add mod">
          <ac:chgData name="Sattar Muhammad" userId="e38ab467-9ba7-4e08-9201-28501489d455" providerId="ADAL" clId="{89E51EEA-2013-4C28-9B6F-028036E74575}" dt="2024-08-01T08:15:57.395" v="9897" actId="1076"/>
          <ac:grpSpMkLst>
            <pc:docMk/>
            <pc:sldMk cId="1719960895" sldId="529"/>
            <ac:grpSpMk id="24" creationId="{3D65653F-E863-3FEF-F943-DF77BA127AA6}"/>
          </ac:grpSpMkLst>
        </pc:grpChg>
        <pc:grpChg chg="mod">
          <ac:chgData name="Sattar Muhammad" userId="e38ab467-9ba7-4e08-9201-28501489d455" providerId="ADAL" clId="{89E51EEA-2013-4C28-9B6F-028036E74575}" dt="2024-08-01T08:12:56.915" v="9841"/>
          <ac:grpSpMkLst>
            <pc:docMk/>
            <pc:sldMk cId="1719960895" sldId="529"/>
            <ac:grpSpMk id="25" creationId="{A1486325-63BF-0349-390E-DB0FCC8CD177}"/>
          </ac:grpSpMkLst>
        </pc:grpChg>
        <pc:grpChg chg="mod">
          <ac:chgData name="Sattar Muhammad" userId="e38ab467-9ba7-4e08-9201-28501489d455" providerId="ADAL" clId="{89E51EEA-2013-4C28-9B6F-028036E74575}" dt="2024-08-01T08:12:56.915" v="9841"/>
          <ac:grpSpMkLst>
            <pc:docMk/>
            <pc:sldMk cId="1719960895" sldId="529"/>
            <ac:grpSpMk id="26" creationId="{7ED649C5-7A8F-9415-59D3-1972C30B6748}"/>
          </ac:grpSpMkLst>
        </pc:grpChg>
        <pc:grpChg chg="mod">
          <ac:chgData name="Sattar Muhammad" userId="e38ab467-9ba7-4e08-9201-28501489d455" providerId="ADAL" clId="{89E51EEA-2013-4C28-9B6F-028036E74575}" dt="2024-08-01T08:12:56.915" v="9841"/>
          <ac:grpSpMkLst>
            <pc:docMk/>
            <pc:sldMk cId="1719960895" sldId="529"/>
            <ac:grpSpMk id="27" creationId="{ADB85BD6-BB38-00DA-78B8-AC15F15FC5A6}"/>
          </ac:grpSpMkLst>
        </pc:grpChg>
        <pc:grpChg chg="add mod">
          <ac:chgData name="Sattar Muhammad" userId="e38ab467-9ba7-4e08-9201-28501489d455" providerId="ADAL" clId="{89E51EEA-2013-4C28-9B6F-028036E74575}" dt="2024-08-01T08:59:36.967" v="10694" actId="1076"/>
          <ac:grpSpMkLst>
            <pc:docMk/>
            <pc:sldMk cId="1719960895" sldId="529"/>
            <ac:grpSpMk id="36" creationId="{E6D242C2-3285-6564-51DB-33F2CC2CE9F0}"/>
          </ac:grpSpMkLst>
        </pc:grpChg>
        <pc:grpChg chg="mod">
          <ac:chgData name="Sattar Muhammad" userId="e38ab467-9ba7-4e08-9201-28501489d455" providerId="ADAL" clId="{89E51EEA-2013-4C28-9B6F-028036E74575}" dt="2024-08-01T08:59:18.517" v="10690"/>
          <ac:grpSpMkLst>
            <pc:docMk/>
            <pc:sldMk cId="1719960895" sldId="529"/>
            <ac:grpSpMk id="37" creationId="{7FEDF54B-34AA-3475-9DF1-2BEA5AB70554}"/>
          </ac:grpSpMkLst>
        </pc:grpChg>
        <pc:grpChg chg="mod">
          <ac:chgData name="Sattar Muhammad" userId="e38ab467-9ba7-4e08-9201-28501489d455" providerId="ADAL" clId="{89E51EEA-2013-4C28-9B6F-028036E74575}" dt="2024-08-01T08:59:18.517" v="10690"/>
          <ac:grpSpMkLst>
            <pc:docMk/>
            <pc:sldMk cId="1719960895" sldId="529"/>
            <ac:grpSpMk id="38" creationId="{D14EFF37-B059-C04D-9A4B-358E9F3A124E}"/>
          </ac:grpSpMkLst>
        </pc:grpChg>
        <pc:grpChg chg="mod">
          <ac:chgData name="Sattar Muhammad" userId="e38ab467-9ba7-4e08-9201-28501489d455" providerId="ADAL" clId="{89E51EEA-2013-4C28-9B6F-028036E74575}" dt="2024-08-01T08:59:18.517" v="10690"/>
          <ac:grpSpMkLst>
            <pc:docMk/>
            <pc:sldMk cId="1719960895" sldId="529"/>
            <ac:grpSpMk id="39" creationId="{7153B9F2-D3F0-A48C-4CC5-A868781C57AC}"/>
          </ac:grpSpMkLst>
        </pc:grpChg>
        <pc:picChg chg="del">
          <ac:chgData name="Sattar Muhammad" userId="e38ab467-9ba7-4e08-9201-28501489d455" providerId="ADAL" clId="{89E51EEA-2013-4C28-9B6F-028036E74575}" dt="2024-07-30T11:28:55.664" v="1941" actId="478"/>
          <ac:picMkLst>
            <pc:docMk/>
            <pc:sldMk cId="1719960895" sldId="529"/>
            <ac:picMk id="5" creationId="{930DB53F-9AD1-65F2-AD76-BE797F666278}"/>
          </ac:picMkLst>
        </pc:picChg>
        <pc:picChg chg="add mod">
          <ac:chgData name="Sattar Muhammad" userId="e38ab467-9ba7-4e08-9201-28501489d455" providerId="ADAL" clId="{89E51EEA-2013-4C28-9B6F-028036E74575}" dt="2024-08-01T08:15:17.355" v="9883" actId="1037"/>
          <ac:picMkLst>
            <pc:docMk/>
            <pc:sldMk cId="1719960895" sldId="529"/>
            <ac:picMk id="7" creationId="{156577C2-AA9E-616F-779F-ECFB8A536DEE}"/>
          </ac:picMkLst>
        </pc:picChg>
        <pc:picChg chg="add mod">
          <ac:chgData name="Sattar Muhammad" userId="e38ab467-9ba7-4e08-9201-28501489d455" providerId="ADAL" clId="{89E51EEA-2013-4C28-9B6F-028036E74575}" dt="2024-08-01T08:15:57.395" v="9897" actId="1076"/>
          <ac:picMkLst>
            <pc:docMk/>
            <pc:sldMk cId="1719960895" sldId="529"/>
            <ac:picMk id="8" creationId="{38899E3E-EEFC-56C5-4DBE-D92DCE587451}"/>
          </ac:picMkLst>
        </pc:picChg>
        <pc:picChg chg="add mod">
          <ac:chgData name="Sattar Muhammad" userId="e38ab467-9ba7-4e08-9201-28501489d455" providerId="ADAL" clId="{89E51EEA-2013-4C28-9B6F-028036E74575}" dt="2024-08-01T08:59:30.937" v="10693" actId="1076"/>
          <ac:picMkLst>
            <pc:docMk/>
            <pc:sldMk cId="1719960895" sldId="529"/>
            <ac:picMk id="34" creationId="{3F28B37A-A21A-053D-5F91-504C6406F8C3}"/>
          </ac:picMkLst>
        </pc:picChg>
        <pc:cxnChg chg="add del">
          <ac:chgData name="Sattar Muhammad" userId="e38ab467-9ba7-4e08-9201-28501489d455" providerId="ADAL" clId="{89E51EEA-2013-4C28-9B6F-028036E74575}" dt="2024-07-30T11:34:01.792" v="2017" actId="478"/>
          <ac:cxnSpMkLst>
            <pc:docMk/>
            <pc:sldMk cId="1719960895" sldId="529"/>
            <ac:cxnSpMk id="11" creationId="{3AF82EFE-F244-E77E-DAED-E53647E1F1CD}"/>
          </ac:cxnSpMkLst>
        </pc:cxnChg>
        <pc:cxnChg chg="add del mod">
          <ac:chgData name="Sattar Muhammad" userId="e38ab467-9ba7-4e08-9201-28501489d455" providerId="ADAL" clId="{89E51EEA-2013-4C28-9B6F-028036E74575}" dt="2024-07-30T11:34:01.416" v="2016" actId="478"/>
          <ac:cxnSpMkLst>
            <pc:docMk/>
            <pc:sldMk cId="1719960895" sldId="529"/>
            <ac:cxnSpMk id="12" creationId="{452823E2-2DE7-D687-D788-ADD68CB759FE}"/>
          </ac:cxnSpMkLst>
        </pc:cxnChg>
        <pc:cxnChg chg="add del mod">
          <ac:chgData name="Sattar Muhammad" userId="e38ab467-9ba7-4e08-9201-28501489d455" providerId="ADAL" clId="{89E51EEA-2013-4C28-9B6F-028036E74575}" dt="2024-07-30T11:34:02.792" v="2018" actId="478"/>
          <ac:cxnSpMkLst>
            <pc:docMk/>
            <pc:sldMk cId="1719960895" sldId="529"/>
            <ac:cxnSpMk id="13" creationId="{A9151BAD-657F-8E03-9C74-CD8F87CCF257}"/>
          </ac:cxnSpMkLst>
        </pc:cxnChg>
      </pc:sldChg>
      <pc:sldChg chg="addSp delSp modSp add mod ord modAnim modShow">
        <pc:chgData name="Sattar Muhammad" userId="e38ab467-9ba7-4e08-9201-28501489d455" providerId="ADAL" clId="{89E51EEA-2013-4C28-9B6F-028036E74575}" dt="2024-08-01T08:16:31.885" v="9962" actId="729"/>
        <pc:sldMkLst>
          <pc:docMk/>
          <pc:sldMk cId="1354983238" sldId="530"/>
        </pc:sldMkLst>
        <pc:spChg chg="mod">
          <ac:chgData name="Sattar Muhammad" userId="e38ab467-9ba7-4e08-9201-28501489d455" providerId="ADAL" clId="{89E51EEA-2013-4C28-9B6F-028036E74575}" dt="2024-07-30T11:39:55.352" v="2600" actId="14100"/>
          <ac:spMkLst>
            <pc:docMk/>
            <pc:sldMk cId="1354983238" sldId="530"/>
            <ac:spMk id="2" creationId="{00000000-0000-0000-0000-000000000000}"/>
          </ac:spMkLst>
        </pc:spChg>
        <pc:spChg chg="mod">
          <ac:chgData name="Sattar Muhammad" userId="e38ab467-9ba7-4e08-9201-28501489d455" providerId="ADAL" clId="{89E51EEA-2013-4C28-9B6F-028036E74575}" dt="2024-07-31T08:32:00.806" v="8344" actId="20577"/>
          <ac:spMkLst>
            <pc:docMk/>
            <pc:sldMk cId="1354983238" sldId="530"/>
            <ac:spMk id="4" creationId="{E21152EE-4C1F-4B60-B5EC-0B2575C93E07}"/>
          </ac:spMkLst>
        </pc:spChg>
        <pc:picChg chg="add mod">
          <ac:chgData name="Sattar Muhammad" userId="e38ab467-9ba7-4e08-9201-28501489d455" providerId="ADAL" clId="{89E51EEA-2013-4C28-9B6F-028036E74575}" dt="2024-07-30T11:41:48.248" v="2609" actId="1076"/>
          <ac:picMkLst>
            <pc:docMk/>
            <pc:sldMk cId="1354983238" sldId="530"/>
            <ac:picMk id="3" creationId="{2D3EF360-17DD-F2A6-6DE3-1EC55FF9281B}"/>
          </ac:picMkLst>
        </pc:picChg>
        <pc:picChg chg="del">
          <ac:chgData name="Sattar Muhammad" userId="e38ab467-9ba7-4e08-9201-28501489d455" providerId="ADAL" clId="{89E51EEA-2013-4C28-9B6F-028036E74575}" dt="2024-07-30T11:41:39.144" v="2606" actId="478"/>
          <ac:picMkLst>
            <pc:docMk/>
            <pc:sldMk cId="1354983238" sldId="530"/>
            <ac:picMk id="5" creationId="{930DB53F-9AD1-65F2-AD76-BE797F666278}"/>
          </ac:picMkLst>
        </pc:picChg>
      </pc:sldChg>
      <pc:sldChg chg="modSp add del mod">
        <pc:chgData name="Sattar Muhammad" userId="e38ab467-9ba7-4e08-9201-28501489d455" providerId="ADAL" clId="{89E51EEA-2013-4C28-9B6F-028036E74575}" dt="2024-07-30T11:35:33.462" v="2135" actId="47"/>
        <pc:sldMkLst>
          <pc:docMk/>
          <pc:sldMk cId="2472411055" sldId="530"/>
        </pc:sldMkLst>
        <pc:spChg chg="mod">
          <ac:chgData name="Sattar Muhammad" userId="e38ab467-9ba7-4e08-9201-28501489d455" providerId="ADAL" clId="{89E51EEA-2013-4C28-9B6F-028036E74575}" dt="2024-07-30T11:35:26.528" v="2134" actId="20577"/>
          <ac:spMkLst>
            <pc:docMk/>
            <pc:sldMk cId="2472411055" sldId="530"/>
            <ac:spMk id="2" creationId="{00000000-0000-0000-0000-000000000000}"/>
          </ac:spMkLst>
        </pc:spChg>
      </pc:sldChg>
      <pc:sldChg chg="modSp add mod">
        <pc:chgData name="Sattar Muhammad" userId="e38ab467-9ba7-4e08-9201-28501489d455" providerId="ADAL" clId="{89E51EEA-2013-4C28-9B6F-028036E74575}" dt="2024-08-01T08:30:07.274" v="10231" actId="20577"/>
        <pc:sldMkLst>
          <pc:docMk/>
          <pc:sldMk cId="2827214589" sldId="531"/>
        </pc:sldMkLst>
        <pc:spChg chg="mod">
          <ac:chgData name="Sattar Muhammad" userId="e38ab467-9ba7-4e08-9201-28501489d455" providerId="ADAL" clId="{89E51EEA-2013-4C28-9B6F-028036E74575}" dt="2024-08-01T08:30:07.274" v="10231" actId="20577"/>
          <ac:spMkLst>
            <pc:docMk/>
            <pc:sldMk cId="2827214589" sldId="531"/>
            <ac:spMk id="5" creationId="{00000000-0000-0000-0000-000000000000}"/>
          </ac:spMkLst>
        </pc:spChg>
      </pc:sldChg>
      <pc:sldChg chg="modSp add mod">
        <pc:chgData name="Sattar Muhammad" userId="e38ab467-9ba7-4e08-9201-28501489d455" providerId="ADAL" clId="{89E51EEA-2013-4C28-9B6F-028036E74575}" dt="2024-07-30T11:44:32.408" v="2663" actId="20577"/>
        <pc:sldMkLst>
          <pc:docMk/>
          <pc:sldMk cId="2140168453" sldId="532"/>
        </pc:sldMkLst>
        <pc:spChg chg="mod">
          <ac:chgData name="Sattar Muhammad" userId="e38ab467-9ba7-4e08-9201-28501489d455" providerId="ADAL" clId="{89E51EEA-2013-4C28-9B6F-028036E74575}" dt="2024-07-30T11:44:32.408" v="2663" actId="20577"/>
          <ac:spMkLst>
            <pc:docMk/>
            <pc:sldMk cId="2140168453" sldId="532"/>
            <ac:spMk id="5" creationId="{00000000-0000-0000-0000-000000000000}"/>
          </ac:spMkLst>
        </pc:spChg>
      </pc:sldChg>
      <pc:sldChg chg="addSp delSp modSp add mod delAnim modAnim">
        <pc:chgData name="Sattar Muhammad" userId="e38ab467-9ba7-4e08-9201-28501489d455" providerId="ADAL" clId="{89E51EEA-2013-4C28-9B6F-028036E74575}" dt="2024-08-01T09:10:08.105" v="10830"/>
        <pc:sldMkLst>
          <pc:docMk/>
          <pc:sldMk cId="4129656819" sldId="533"/>
        </pc:sldMkLst>
        <pc:spChg chg="mod">
          <ac:chgData name="Sattar Muhammad" userId="e38ab467-9ba7-4e08-9201-28501489d455" providerId="ADAL" clId="{89E51EEA-2013-4C28-9B6F-028036E74575}" dt="2024-07-30T11:58:04.982" v="3177" actId="14100"/>
          <ac:spMkLst>
            <pc:docMk/>
            <pc:sldMk cId="4129656819" sldId="533"/>
            <ac:spMk id="4" creationId="{C36F7296-3001-3268-C447-3FCAEB03F528}"/>
          </ac:spMkLst>
        </pc:spChg>
        <pc:spChg chg="mod">
          <ac:chgData name="Sattar Muhammad" userId="e38ab467-9ba7-4e08-9201-28501489d455" providerId="ADAL" clId="{89E51EEA-2013-4C28-9B6F-028036E74575}" dt="2024-07-30T11:54:22.630" v="3066" actId="14100"/>
          <ac:spMkLst>
            <pc:docMk/>
            <pc:sldMk cId="4129656819" sldId="533"/>
            <ac:spMk id="8" creationId="{00000000-0000-0000-0000-000000000000}"/>
          </ac:spMkLst>
        </pc:spChg>
        <pc:picChg chg="del">
          <ac:chgData name="Sattar Muhammad" userId="e38ab467-9ba7-4e08-9201-28501489d455" providerId="ADAL" clId="{89E51EEA-2013-4C28-9B6F-028036E74575}" dt="2024-07-30T11:44:53.441" v="2688" actId="478"/>
          <ac:picMkLst>
            <pc:docMk/>
            <pc:sldMk cId="4129656819" sldId="533"/>
            <ac:picMk id="3" creationId="{B96CE560-E65E-6992-4297-ED071F2B4DF9}"/>
          </ac:picMkLst>
        </pc:picChg>
        <pc:picChg chg="add mod">
          <ac:chgData name="Sattar Muhammad" userId="e38ab467-9ba7-4e08-9201-28501489d455" providerId="ADAL" clId="{89E51EEA-2013-4C28-9B6F-028036E74575}" dt="2024-08-01T08:20:23.382" v="10106" actId="14100"/>
          <ac:picMkLst>
            <pc:docMk/>
            <pc:sldMk cId="4129656819" sldId="533"/>
            <ac:picMk id="5" creationId="{ECD5135B-F100-C558-AA96-1033C4184AE4}"/>
          </ac:picMkLst>
        </pc:picChg>
        <pc:picChg chg="del">
          <ac:chgData name="Sattar Muhammad" userId="e38ab467-9ba7-4e08-9201-28501489d455" providerId="ADAL" clId="{89E51EEA-2013-4C28-9B6F-028036E74575}" dt="2024-07-30T11:44:53.871" v="2689" actId="478"/>
          <ac:picMkLst>
            <pc:docMk/>
            <pc:sldMk cId="4129656819" sldId="533"/>
            <ac:picMk id="6" creationId="{6DE4445E-9852-1DF1-EC89-81AE8ECE6942}"/>
          </ac:picMkLst>
        </pc:picChg>
        <pc:picChg chg="add mod ord">
          <ac:chgData name="Sattar Muhammad" userId="e38ab467-9ba7-4e08-9201-28501489d455" providerId="ADAL" clId="{89E51EEA-2013-4C28-9B6F-028036E74575}" dt="2024-08-01T08:20:15.898" v="10104" actId="14100"/>
          <ac:picMkLst>
            <pc:docMk/>
            <pc:sldMk cId="4129656819" sldId="533"/>
            <ac:picMk id="9" creationId="{933D9DC1-FC51-342F-AE9F-F41A082FB5EE}"/>
          </ac:picMkLst>
        </pc:picChg>
        <pc:picChg chg="add del">
          <ac:chgData name="Sattar Muhammad" userId="e38ab467-9ba7-4e08-9201-28501489d455" providerId="ADAL" clId="{89E51EEA-2013-4C28-9B6F-028036E74575}" dt="2024-07-30T11:54:58.055" v="3070" actId="22"/>
          <ac:picMkLst>
            <pc:docMk/>
            <pc:sldMk cId="4129656819" sldId="533"/>
            <ac:picMk id="11" creationId="{DAC4796B-9049-53C0-6473-EA26FFD937A8}"/>
          </ac:picMkLst>
        </pc:picChg>
        <pc:picChg chg="add mod">
          <ac:chgData name="Sattar Muhammad" userId="e38ab467-9ba7-4e08-9201-28501489d455" providerId="ADAL" clId="{89E51EEA-2013-4C28-9B6F-028036E74575}" dt="2024-08-01T08:20:44.562" v="10110" actId="14100"/>
          <ac:picMkLst>
            <pc:docMk/>
            <pc:sldMk cId="4129656819" sldId="533"/>
            <ac:picMk id="13" creationId="{DA4A9473-A188-DC35-099C-CCE3D867CAF0}"/>
          </ac:picMkLst>
        </pc:picChg>
        <pc:picChg chg="add mod">
          <ac:chgData name="Sattar Muhammad" userId="e38ab467-9ba7-4e08-9201-28501489d455" providerId="ADAL" clId="{89E51EEA-2013-4C28-9B6F-028036E74575}" dt="2024-08-01T08:20:48.272" v="10111" actId="14100"/>
          <ac:picMkLst>
            <pc:docMk/>
            <pc:sldMk cId="4129656819" sldId="533"/>
            <ac:picMk id="15" creationId="{2F45303D-4C4F-4FCE-91E1-79F217C36F2E}"/>
          </ac:picMkLst>
        </pc:picChg>
      </pc:sldChg>
      <pc:sldChg chg="modSp add del mod">
        <pc:chgData name="Sattar Muhammad" userId="e38ab467-9ba7-4e08-9201-28501489d455" providerId="ADAL" clId="{89E51EEA-2013-4C28-9B6F-028036E74575}" dt="2024-08-01T07:37:37.093" v="8780" actId="2696"/>
        <pc:sldMkLst>
          <pc:docMk/>
          <pc:sldMk cId="493071964" sldId="534"/>
        </pc:sldMkLst>
        <pc:spChg chg="mod">
          <ac:chgData name="Sattar Muhammad" userId="e38ab467-9ba7-4e08-9201-28501489d455" providerId="ADAL" clId="{89E51EEA-2013-4C28-9B6F-028036E74575}" dt="2024-08-01T07:37:21.422" v="8771" actId="20577"/>
          <ac:spMkLst>
            <pc:docMk/>
            <pc:sldMk cId="493071964" sldId="534"/>
            <ac:spMk id="5" creationId="{00000000-0000-0000-0000-000000000000}"/>
          </ac:spMkLst>
        </pc:spChg>
      </pc:sldChg>
      <pc:sldChg chg="add">
        <pc:chgData name="Sattar Muhammad" userId="e38ab467-9ba7-4e08-9201-28501489d455" providerId="ADAL" clId="{89E51EEA-2013-4C28-9B6F-028036E74575}" dt="2024-08-01T07:37:41.452" v="8781"/>
        <pc:sldMkLst>
          <pc:docMk/>
          <pc:sldMk cId="2729450115" sldId="534"/>
        </pc:sldMkLst>
      </pc:sldChg>
      <pc:sldChg chg="addSp delSp modSp add del mod">
        <pc:chgData name="Sattar Muhammad" userId="e38ab467-9ba7-4e08-9201-28501489d455" providerId="ADAL" clId="{89E51EEA-2013-4C28-9B6F-028036E74575}" dt="2024-08-01T07:37:37.093" v="8780" actId="2696"/>
        <pc:sldMkLst>
          <pc:docMk/>
          <pc:sldMk cId="1543812414" sldId="535"/>
        </pc:sldMkLst>
        <pc:spChg chg="mod">
          <ac:chgData name="Sattar Muhammad" userId="e38ab467-9ba7-4e08-9201-28501489d455" providerId="ADAL" clId="{89E51EEA-2013-4C28-9B6F-028036E74575}" dt="2024-07-30T12:03:41.263" v="3332" actId="20577"/>
          <ac:spMkLst>
            <pc:docMk/>
            <pc:sldMk cId="1543812414" sldId="535"/>
            <ac:spMk id="4" creationId="{C36F7296-3001-3268-C447-3FCAEB03F528}"/>
          </ac:spMkLst>
        </pc:spChg>
        <pc:spChg chg="mod">
          <ac:chgData name="Sattar Muhammad" userId="e38ab467-9ba7-4e08-9201-28501489d455" providerId="ADAL" clId="{89E51EEA-2013-4C28-9B6F-028036E74575}" dt="2024-07-30T12:03:10.417" v="3255" actId="20577"/>
          <ac:spMkLst>
            <pc:docMk/>
            <pc:sldMk cId="1543812414" sldId="535"/>
            <ac:spMk id="8" creationId="{00000000-0000-0000-0000-000000000000}"/>
          </ac:spMkLst>
        </pc:spChg>
        <pc:graphicFrameChg chg="add mod modGraphic">
          <ac:chgData name="Sattar Muhammad" userId="e38ab467-9ba7-4e08-9201-28501489d455" providerId="ADAL" clId="{89E51EEA-2013-4C28-9B6F-028036E74575}" dt="2024-07-31T08:45:07.949" v="8376" actId="20577"/>
          <ac:graphicFrameMkLst>
            <pc:docMk/>
            <pc:sldMk cId="1543812414" sldId="535"/>
            <ac:graphicFrameMk id="2" creationId="{1C705DED-D622-860B-A7D7-BD858A9D15C9}"/>
          </ac:graphicFrameMkLst>
        </pc:graphicFrameChg>
        <pc:picChg chg="del">
          <ac:chgData name="Sattar Muhammad" userId="e38ab467-9ba7-4e08-9201-28501489d455" providerId="ADAL" clId="{89E51EEA-2013-4C28-9B6F-028036E74575}" dt="2024-07-30T12:03:15.542" v="3256" actId="478"/>
          <ac:picMkLst>
            <pc:docMk/>
            <pc:sldMk cId="1543812414" sldId="535"/>
            <ac:picMk id="5" creationId="{ECD5135B-F100-C558-AA96-1033C4184AE4}"/>
          </ac:picMkLst>
        </pc:picChg>
        <pc:picChg chg="del">
          <ac:chgData name="Sattar Muhammad" userId="e38ab467-9ba7-4e08-9201-28501489d455" providerId="ADAL" clId="{89E51EEA-2013-4C28-9B6F-028036E74575}" dt="2024-07-30T12:03:15.542" v="3256" actId="478"/>
          <ac:picMkLst>
            <pc:docMk/>
            <pc:sldMk cId="1543812414" sldId="535"/>
            <ac:picMk id="9" creationId="{933D9DC1-FC51-342F-AE9F-F41A082FB5EE}"/>
          </ac:picMkLst>
        </pc:picChg>
        <pc:picChg chg="del">
          <ac:chgData name="Sattar Muhammad" userId="e38ab467-9ba7-4e08-9201-28501489d455" providerId="ADAL" clId="{89E51EEA-2013-4C28-9B6F-028036E74575}" dt="2024-07-30T12:03:15.542" v="3256" actId="478"/>
          <ac:picMkLst>
            <pc:docMk/>
            <pc:sldMk cId="1543812414" sldId="535"/>
            <ac:picMk id="13" creationId="{DA4A9473-A188-DC35-099C-CCE3D867CAF0}"/>
          </ac:picMkLst>
        </pc:picChg>
        <pc:picChg chg="del">
          <ac:chgData name="Sattar Muhammad" userId="e38ab467-9ba7-4e08-9201-28501489d455" providerId="ADAL" clId="{89E51EEA-2013-4C28-9B6F-028036E74575}" dt="2024-07-30T12:03:15.542" v="3256" actId="478"/>
          <ac:picMkLst>
            <pc:docMk/>
            <pc:sldMk cId="1543812414" sldId="535"/>
            <ac:picMk id="15" creationId="{2F45303D-4C4F-4FCE-91E1-79F217C36F2E}"/>
          </ac:picMkLst>
        </pc:picChg>
      </pc:sldChg>
      <pc:sldChg chg="modSp add mod">
        <pc:chgData name="Sattar Muhammad" userId="e38ab467-9ba7-4e08-9201-28501489d455" providerId="ADAL" clId="{89E51EEA-2013-4C28-9B6F-028036E74575}" dt="2024-08-01T07:38:46.812" v="8805" actId="20577"/>
        <pc:sldMkLst>
          <pc:docMk/>
          <pc:sldMk cId="2484625812" sldId="535"/>
        </pc:sldMkLst>
        <pc:spChg chg="mod">
          <ac:chgData name="Sattar Muhammad" userId="e38ab467-9ba7-4e08-9201-28501489d455" providerId="ADAL" clId="{89E51EEA-2013-4C28-9B6F-028036E74575}" dt="2024-08-01T07:38:46.812" v="8805" actId="20577"/>
          <ac:spMkLst>
            <pc:docMk/>
            <pc:sldMk cId="2484625812" sldId="535"/>
            <ac:spMk id="8" creationId="{00000000-0000-0000-0000-000000000000}"/>
          </ac:spMkLst>
        </pc:spChg>
      </pc:sldChg>
      <pc:sldChg chg="addSp delSp modSp add del mod modAnim">
        <pc:chgData name="Sattar Muhammad" userId="e38ab467-9ba7-4e08-9201-28501489d455" providerId="ADAL" clId="{89E51EEA-2013-4C28-9B6F-028036E74575}" dt="2024-08-01T07:37:37.093" v="8780" actId="2696"/>
        <pc:sldMkLst>
          <pc:docMk/>
          <pc:sldMk cId="3059690427" sldId="536"/>
        </pc:sldMkLst>
        <pc:spChg chg="mod">
          <ac:chgData name="Sattar Muhammad" userId="e38ab467-9ba7-4e08-9201-28501489d455" providerId="ADAL" clId="{89E51EEA-2013-4C28-9B6F-028036E74575}" dt="2024-07-30T12:23:30.525" v="5151" actId="14100"/>
          <ac:spMkLst>
            <pc:docMk/>
            <pc:sldMk cId="3059690427" sldId="536"/>
            <ac:spMk id="4" creationId="{C36F7296-3001-3268-C447-3FCAEB03F528}"/>
          </ac:spMkLst>
        </pc:spChg>
        <pc:spChg chg="mod">
          <ac:chgData name="Sattar Muhammad" userId="e38ab467-9ba7-4e08-9201-28501489d455" providerId="ADAL" clId="{89E51EEA-2013-4C28-9B6F-028036E74575}" dt="2024-07-30T12:15:08.574" v="4408" actId="255"/>
          <ac:spMkLst>
            <pc:docMk/>
            <pc:sldMk cId="3059690427" sldId="536"/>
            <ac:spMk id="8" creationId="{00000000-0000-0000-0000-000000000000}"/>
          </ac:spMkLst>
        </pc:spChg>
        <pc:graphicFrameChg chg="del">
          <ac:chgData name="Sattar Muhammad" userId="e38ab467-9ba7-4e08-9201-28501489d455" providerId="ADAL" clId="{89E51EEA-2013-4C28-9B6F-028036E74575}" dt="2024-07-30T12:15:14.824" v="4409" actId="478"/>
          <ac:graphicFrameMkLst>
            <pc:docMk/>
            <pc:sldMk cId="3059690427" sldId="536"/>
            <ac:graphicFrameMk id="2" creationId="{1C705DED-D622-860B-A7D7-BD858A9D15C9}"/>
          </ac:graphicFrameMkLst>
        </pc:graphicFrameChg>
        <pc:picChg chg="add mod">
          <ac:chgData name="Sattar Muhammad" userId="e38ab467-9ba7-4e08-9201-28501489d455" providerId="ADAL" clId="{89E51EEA-2013-4C28-9B6F-028036E74575}" dt="2024-07-30T12:23:33.061" v="5152" actId="1076"/>
          <ac:picMkLst>
            <pc:docMk/>
            <pc:sldMk cId="3059690427" sldId="536"/>
            <ac:picMk id="3" creationId="{81719802-B63A-92E5-4016-A79AD823BCB3}"/>
          </ac:picMkLst>
        </pc:picChg>
      </pc:sldChg>
      <pc:sldChg chg="add mod modShow">
        <pc:chgData name="Sattar Muhammad" userId="e38ab467-9ba7-4e08-9201-28501489d455" providerId="ADAL" clId="{89E51EEA-2013-4C28-9B6F-028036E74575}" dt="2024-08-01T08:52:19.232" v="10614" actId="729"/>
        <pc:sldMkLst>
          <pc:docMk/>
          <pc:sldMk cId="3118982737" sldId="536"/>
        </pc:sldMkLst>
      </pc:sldChg>
      <pc:sldChg chg="add mod modShow">
        <pc:chgData name="Sattar Muhammad" userId="e38ab467-9ba7-4e08-9201-28501489d455" providerId="ADAL" clId="{89E51EEA-2013-4C28-9B6F-028036E74575}" dt="2024-08-01T07:39:06.632" v="8806" actId="729"/>
        <pc:sldMkLst>
          <pc:docMk/>
          <pc:sldMk cId="2464369632" sldId="537"/>
        </pc:sldMkLst>
      </pc:sldChg>
      <pc:sldChg chg="addSp delSp modSp add del mod delAnim modAnim">
        <pc:chgData name="Sattar Muhammad" userId="e38ab467-9ba7-4e08-9201-28501489d455" providerId="ADAL" clId="{89E51EEA-2013-4C28-9B6F-028036E74575}" dt="2024-08-01T07:37:37.093" v="8780" actId="2696"/>
        <pc:sldMkLst>
          <pc:docMk/>
          <pc:sldMk cId="2860803594" sldId="537"/>
        </pc:sldMkLst>
        <pc:spChg chg="mod">
          <ac:chgData name="Sattar Muhammad" userId="e38ab467-9ba7-4e08-9201-28501489d455" providerId="ADAL" clId="{89E51EEA-2013-4C28-9B6F-028036E74575}" dt="2024-07-30T12:53:16.589" v="6337" actId="33524"/>
          <ac:spMkLst>
            <pc:docMk/>
            <pc:sldMk cId="2860803594" sldId="537"/>
            <ac:spMk id="4" creationId="{C36F7296-3001-3268-C447-3FCAEB03F528}"/>
          </ac:spMkLst>
        </pc:spChg>
        <pc:spChg chg="add mod">
          <ac:chgData name="Sattar Muhammad" userId="e38ab467-9ba7-4e08-9201-28501489d455" providerId="ADAL" clId="{89E51EEA-2013-4C28-9B6F-028036E74575}" dt="2024-07-30T12:54:11.550" v="6356" actId="20577"/>
          <ac:spMkLst>
            <pc:docMk/>
            <pc:sldMk cId="2860803594" sldId="537"/>
            <ac:spMk id="6" creationId="{8D995D47-AE51-37F8-7ACC-FDEB03ACA504}"/>
          </ac:spMkLst>
        </pc:spChg>
        <pc:spChg chg="add mod">
          <ac:chgData name="Sattar Muhammad" userId="e38ab467-9ba7-4e08-9201-28501489d455" providerId="ADAL" clId="{89E51EEA-2013-4C28-9B6F-028036E74575}" dt="2024-07-30T12:54:28.771" v="6363" actId="1076"/>
          <ac:spMkLst>
            <pc:docMk/>
            <pc:sldMk cId="2860803594" sldId="537"/>
            <ac:spMk id="7" creationId="{02D03ECF-7685-EF9C-295A-7B85E6555F21}"/>
          </ac:spMkLst>
        </pc:spChg>
        <pc:spChg chg="mod">
          <ac:chgData name="Sattar Muhammad" userId="e38ab467-9ba7-4e08-9201-28501489d455" providerId="ADAL" clId="{89E51EEA-2013-4C28-9B6F-028036E74575}" dt="2024-07-30T12:28:30.503" v="5564" actId="20577"/>
          <ac:spMkLst>
            <pc:docMk/>
            <pc:sldMk cId="2860803594" sldId="537"/>
            <ac:spMk id="8" creationId="{00000000-0000-0000-0000-000000000000}"/>
          </ac:spMkLst>
        </pc:spChg>
        <pc:picChg chg="add mod ord">
          <ac:chgData name="Sattar Muhammad" userId="e38ab467-9ba7-4e08-9201-28501489d455" providerId="ADAL" clId="{89E51EEA-2013-4C28-9B6F-028036E74575}" dt="2024-07-30T12:53:11.219" v="6336" actId="1036"/>
          <ac:picMkLst>
            <pc:docMk/>
            <pc:sldMk cId="2860803594" sldId="537"/>
            <ac:picMk id="2" creationId="{AC714107-F4A2-7523-4BCA-5C41FB745488}"/>
          </ac:picMkLst>
        </pc:picChg>
        <pc:picChg chg="del">
          <ac:chgData name="Sattar Muhammad" userId="e38ab467-9ba7-4e08-9201-28501489d455" providerId="ADAL" clId="{89E51EEA-2013-4C28-9B6F-028036E74575}" dt="2024-07-30T12:26:02.718" v="5269" actId="478"/>
          <ac:picMkLst>
            <pc:docMk/>
            <pc:sldMk cId="2860803594" sldId="537"/>
            <ac:picMk id="3" creationId="{81719802-B63A-92E5-4016-A79AD823BCB3}"/>
          </ac:picMkLst>
        </pc:picChg>
        <pc:picChg chg="add mod modCrop">
          <ac:chgData name="Sattar Muhammad" userId="e38ab467-9ba7-4e08-9201-28501489d455" providerId="ADAL" clId="{89E51EEA-2013-4C28-9B6F-028036E74575}" dt="2024-07-30T12:53:11.219" v="6336" actId="1036"/>
          <ac:picMkLst>
            <pc:docMk/>
            <pc:sldMk cId="2860803594" sldId="537"/>
            <ac:picMk id="5" creationId="{F8BEC7EC-252D-975E-DA5F-1BDD6738054A}"/>
          </ac:picMkLst>
        </pc:picChg>
      </pc:sldChg>
      <pc:sldChg chg="add mod modShow">
        <pc:chgData name="Sattar Muhammad" userId="e38ab467-9ba7-4e08-9201-28501489d455" providerId="ADAL" clId="{89E51EEA-2013-4C28-9B6F-028036E74575}" dt="2024-08-01T07:39:06.632" v="8806" actId="729"/>
        <pc:sldMkLst>
          <pc:docMk/>
          <pc:sldMk cId="2991973561" sldId="538"/>
        </pc:sldMkLst>
      </pc:sldChg>
      <pc:sldChg chg="addSp delSp modSp add del mod ord addAnim delAnim modAnim">
        <pc:chgData name="Sattar Muhammad" userId="e38ab467-9ba7-4e08-9201-28501489d455" providerId="ADAL" clId="{89E51EEA-2013-4C28-9B6F-028036E74575}" dt="2024-08-01T07:37:37.093" v="8780" actId="2696"/>
        <pc:sldMkLst>
          <pc:docMk/>
          <pc:sldMk cId="3813513626" sldId="538"/>
        </pc:sldMkLst>
        <pc:spChg chg="mod">
          <ac:chgData name="Sattar Muhammad" userId="e38ab467-9ba7-4e08-9201-28501489d455" providerId="ADAL" clId="{89E51EEA-2013-4C28-9B6F-028036E74575}" dt="2024-07-31T08:49:38.035" v="8427" actId="20577"/>
          <ac:spMkLst>
            <pc:docMk/>
            <pc:sldMk cId="3813513626" sldId="538"/>
            <ac:spMk id="4" creationId="{C36F7296-3001-3268-C447-3FCAEB03F528}"/>
          </ac:spMkLst>
        </pc:spChg>
        <pc:spChg chg="add mod">
          <ac:chgData name="Sattar Muhammad" userId="e38ab467-9ba7-4e08-9201-28501489d455" providerId="ADAL" clId="{89E51EEA-2013-4C28-9B6F-028036E74575}" dt="2024-07-30T12:54:37.337" v="6364"/>
          <ac:spMkLst>
            <pc:docMk/>
            <pc:sldMk cId="3813513626" sldId="538"/>
            <ac:spMk id="6" creationId="{560E1311-9FB0-CD47-5E01-3CB99C9AADE7}"/>
          </ac:spMkLst>
        </pc:spChg>
        <pc:spChg chg="add mod">
          <ac:chgData name="Sattar Muhammad" userId="e38ab467-9ba7-4e08-9201-28501489d455" providerId="ADAL" clId="{89E51EEA-2013-4C28-9B6F-028036E74575}" dt="2024-07-30T12:54:37.337" v="6364"/>
          <ac:spMkLst>
            <pc:docMk/>
            <pc:sldMk cId="3813513626" sldId="538"/>
            <ac:spMk id="7" creationId="{55ACEDEC-DD6E-3037-5B13-C20390EEC001}"/>
          </ac:spMkLst>
        </pc:spChg>
        <pc:spChg chg="mod">
          <ac:chgData name="Sattar Muhammad" userId="e38ab467-9ba7-4e08-9201-28501489d455" providerId="ADAL" clId="{89E51EEA-2013-4C28-9B6F-028036E74575}" dt="2024-07-30T12:33:26.421" v="5935" actId="20577"/>
          <ac:spMkLst>
            <pc:docMk/>
            <pc:sldMk cId="3813513626" sldId="538"/>
            <ac:spMk id="8" creationId="{00000000-0000-0000-0000-000000000000}"/>
          </ac:spMkLst>
        </pc:spChg>
        <pc:spChg chg="add mod">
          <ac:chgData name="Sattar Muhammad" userId="e38ab467-9ba7-4e08-9201-28501489d455" providerId="ADAL" clId="{89E51EEA-2013-4C28-9B6F-028036E74575}" dt="2024-07-30T12:54:55.141" v="6368" actId="1076"/>
          <ac:spMkLst>
            <pc:docMk/>
            <pc:sldMk cId="3813513626" sldId="538"/>
            <ac:spMk id="9" creationId="{75E42F18-9F90-33BD-F59A-A8AD56CE6891}"/>
          </ac:spMkLst>
        </pc:spChg>
        <pc:spChg chg="add mod">
          <ac:chgData name="Sattar Muhammad" userId="e38ab467-9ba7-4e08-9201-28501489d455" providerId="ADAL" clId="{89E51EEA-2013-4C28-9B6F-028036E74575}" dt="2024-07-30T12:54:47.852" v="6366" actId="1076"/>
          <ac:spMkLst>
            <pc:docMk/>
            <pc:sldMk cId="3813513626" sldId="538"/>
            <ac:spMk id="10" creationId="{BF5D4CF8-D3E9-0A0F-4059-CAEF4EAD514B}"/>
          </ac:spMkLst>
        </pc:spChg>
        <pc:picChg chg="add del mod">
          <ac:chgData name="Sattar Muhammad" userId="e38ab467-9ba7-4e08-9201-28501489d455" providerId="ADAL" clId="{89E51EEA-2013-4C28-9B6F-028036E74575}" dt="2024-07-30T12:32:28.007" v="5891" actId="478"/>
          <ac:picMkLst>
            <pc:docMk/>
            <pc:sldMk cId="3813513626" sldId="538"/>
            <ac:picMk id="2" creationId="{AC714107-F4A2-7523-4BCA-5C41FB745488}"/>
          </ac:picMkLst>
        </pc:picChg>
        <pc:picChg chg="add mod ord">
          <ac:chgData name="Sattar Muhammad" userId="e38ab467-9ba7-4e08-9201-28501489d455" providerId="ADAL" clId="{89E51EEA-2013-4C28-9B6F-028036E74575}" dt="2024-07-30T12:49:57.747" v="6272" actId="14100"/>
          <ac:picMkLst>
            <pc:docMk/>
            <pc:sldMk cId="3813513626" sldId="538"/>
            <ac:picMk id="3" creationId="{C5888476-BD55-0674-A773-6C2C32498455}"/>
          </ac:picMkLst>
        </pc:picChg>
        <pc:picChg chg="add mod modCrop">
          <ac:chgData name="Sattar Muhammad" userId="e38ab467-9ba7-4e08-9201-28501489d455" providerId="ADAL" clId="{89E51EEA-2013-4C28-9B6F-028036E74575}" dt="2024-07-30T12:49:55.771" v="6271" actId="14100"/>
          <ac:picMkLst>
            <pc:docMk/>
            <pc:sldMk cId="3813513626" sldId="538"/>
            <ac:picMk id="5" creationId="{F2535173-6605-DC5D-4B2B-220013C00BBF}"/>
          </ac:picMkLst>
        </pc:picChg>
      </pc:sldChg>
      <pc:sldChg chg="addSp delSp modSp add del mod delAnim modAnim">
        <pc:chgData name="Sattar Muhammad" userId="e38ab467-9ba7-4e08-9201-28501489d455" providerId="ADAL" clId="{89E51EEA-2013-4C28-9B6F-028036E74575}" dt="2024-08-01T07:37:37.093" v="8780" actId="2696"/>
        <pc:sldMkLst>
          <pc:docMk/>
          <pc:sldMk cId="1913251828" sldId="539"/>
        </pc:sldMkLst>
        <pc:spChg chg="mod">
          <ac:chgData name="Sattar Muhammad" userId="e38ab467-9ba7-4e08-9201-28501489d455" providerId="ADAL" clId="{89E51EEA-2013-4C28-9B6F-028036E74575}" dt="2024-07-30T12:55:19.899" v="6370" actId="14100"/>
          <ac:spMkLst>
            <pc:docMk/>
            <pc:sldMk cId="1913251828" sldId="539"/>
            <ac:spMk id="4" creationId="{C36F7296-3001-3268-C447-3FCAEB03F528}"/>
          </ac:spMkLst>
        </pc:spChg>
        <pc:spChg chg="add mod">
          <ac:chgData name="Sattar Muhammad" userId="e38ab467-9ba7-4e08-9201-28501489d455" providerId="ADAL" clId="{89E51EEA-2013-4C28-9B6F-028036E74575}" dt="2024-07-31T08:53:28.905" v="8450" actId="1036"/>
          <ac:spMkLst>
            <pc:docMk/>
            <pc:sldMk cId="1913251828" sldId="539"/>
            <ac:spMk id="5" creationId="{390A3757-19BA-13BD-89D2-A3283CFEF343}"/>
          </ac:spMkLst>
        </pc:spChg>
        <pc:spChg chg="add mod">
          <ac:chgData name="Sattar Muhammad" userId="e38ab467-9ba7-4e08-9201-28501489d455" providerId="ADAL" clId="{89E51EEA-2013-4C28-9B6F-028036E74575}" dt="2024-07-31T08:53:28.905" v="8450" actId="1036"/>
          <ac:spMkLst>
            <pc:docMk/>
            <pc:sldMk cId="1913251828" sldId="539"/>
            <ac:spMk id="6" creationId="{8B026079-2100-B7C8-2AE9-65E8FD54F459}"/>
          </ac:spMkLst>
        </pc:spChg>
        <pc:spChg chg="mod">
          <ac:chgData name="Sattar Muhammad" userId="e38ab467-9ba7-4e08-9201-28501489d455" providerId="ADAL" clId="{89E51EEA-2013-4C28-9B6F-028036E74575}" dt="2024-07-30T13:01:32.737" v="6394" actId="20577"/>
          <ac:spMkLst>
            <pc:docMk/>
            <pc:sldMk cId="1913251828" sldId="539"/>
            <ac:spMk id="8" creationId="{00000000-0000-0000-0000-000000000000}"/>
          </ac:spMkLst>
        </pc:spChg>
        <pc:picChg chg="del mod">
          <ac:chgData name="Sattar Muhammad" userId="e38ab467-9ba7-4e08-9201-28501489d455" providerId="ADAL" clId="{89E51EEA-2013-4C28-9B6F-028036E74575}" dt="2024-07-30T12:58:55.191" v="6387" actId="478"/>
          <ac:picMkLst>
            <pc:docMk/>
            <pc:sldMk cId="1913251828" sldId="539"/>
            <ac:picMk id="2" creationId="{AC714107-F4A2-7523-4BCA-5C41FB745488}"/>
          </ac:picMkLst>
        </pc:picChg>
        <pc:picChg chg="add mod modCrop">
          <ac:chgData name="Sattar Muhammad" userId="e38ab467-9ba7-4e08-9201-28501489d455" providerId="ADAL" clId="{89E51EEA-2013-4C28-9B6F-028036E74575}" dt="2024-07-31T08:53:12.666" v="8444" actId="408"/>
          <ac:picMkLst>
            <pc:docMk/>
            <pc:sldMk cId="1913251828" sldId="539"/>
            <ac:picMk id="3" creationId="{EFE76387-41CC-3ACD-716E-706DBCB7DBE7}"/>
          </ac:picMkLst>
        </pc:picChg>
        <pc:picChg chg="add mod">
          <ac:chgData name="Sattar Muhammad" userId="e38ab467-9ba7-4e08-9201-28501489d455" providerId="ADAL" clId="{89E51EEA-2013-4C28-9B6F-028036E74575}" dt="2024-07-31T08:53:12.666" v="8444" actId="408"/>
          <ac:picMkLst>
            <pc:docMk/>
            <pc:sldMk cId="1913251828" sldId="539"/>
            <ac:picMk id="7" creationId="{342FB445-A241-E2EB-3EFD-52A59815784C}"/>
          </ac:picMkLst>
        </pc:picChg>
        <pc:cxnChg chg="add del mod">
          <ac:chgData name="Sattar Muhammad" userId="e38ab467-9ba7-4e08-9201-28501489d455" providerId="ADAL" clId="{89E51EEA-2013-4C28-9B6F-028036E74575}" dt="2024-07-31T08:53:14.687" v="8445" actId="478"/>
          <ac:cxnSpMkLst>
            <pc:docMk/>
            <pc:sldMk cId="1913251828" sldId="539"/>
            <ac:cxnSpMk id="10" creationId="{F03CE679-6502-0703-306D-79AD95B9EE48}"/>
          </ac:cxnSpMkLst>
        </pc:cxnChg>
        <pc:cxnChg chg="add del mod">
          <ac:chgData name="Sattar Muhammad" userId="e38ab467-9ba7-4e08-9201-28501489d455" providerId="ADAL" clId="{89E51EEA-2013-4C28-9B6F-028036E74575}" dt="2024-07-31T08:53:15.976" v="8446" actId="478"/>
          <ac:cxnSpMkLst>
            <pc:docMk/>
            <pc:sldMk cId="1913251828" sldId="539"/>
            <ac:cxnSpMk id="11" creationId="{41FB9B42-98A6-4363-D8D5-0CC27231D115}"/>
          </ac:cxnSpMkLst>
        </pc:cxnChg>
      </pc:sldChg>
      <pc:sldChg chg="addSp modSp add mod">
        <pc:chgData name="Sattar Muhammad" userId="e38ab467-9ba7-4e08-9201-28501489d455" providerId="ADAL" clId="{89E51EEA-2013-4C28-9B6F-028036E74575}" dt="2024-08-01T09:06:20.269" v="10736" actId="20577"/>
        <pc:sldMkLst>
          <pc:docMk/>
          <pc:sldMk cId="2517380223" sldId="539"/>
        </pc:sldMkLst>
        <pc:spChg chg="add mod">
          <ac:chgData name="Sattar Muhammad" userId="e38ab467-9ba7-4e08-9201-28501489d455" providerId="ADAL" clId="{89E51EEA-2013-4C28-9B6F-028036E74575}" dt="2024-08-01T09:06:20.269" v="10736" actId="20577"/>
          <ac:spMkLst>
            <pc:docMk/>
            <pc:sldMk cId="2517380223" sldId="539"/>
            <ac:spMk id="2" creationId="{D62B16DE-20D7-E186-6F17-612E4EF65918}"/>
          </ac:spMkLst>
        </pc:spChg>
        <pc:spChg chg="mod">
          <ac:chgData name="Sattar Muhammad" userId="e38ab467-9ba7-4e08-9201-28501489d455" providerId="ADAL" clId="{89E51EEA-2013-4C28-9B6F-028036E74575}" dt="2024-08-01T09:06:15.869" v="10729" actId="20577"/>
          <ac:spMkLst>
            <pc:docMk/>
            <pc:sldMk cId="2517380223" sldId="539"/>
            <ac:spMk id="4" creationId="{C36F7296-3001-3268-C447-3FCAEB03F528}"/>
          </ac:spMkLst>
        </pc:spChg>
        <pc:spChg chg="mod">
          <ac:chgData name="Sattar Muhammad" userId="e38ab467-9ba7-4e08-9201-28501489d455" providerId="ADAL" clId="{89E51EEA-2013-4C28-9B6F-028036E74575}" dt="2024-08-01T07:41:01.286" v="8863" actId="1035"/>
          <ac:spMkLst>
            <pc:docMk/>
            <pc:sldMk cId="2517380223" sldId="539"/>
            <ac:spMk id="5" creationId="{390A3757-19BA-13BD-89D2-A3283CFEF343}"/>
          </ac:spMkLst>
        </pc:spChg>
        <pc:spChg chg="mod">
          <ac:chgData name="Sattar Muhammad" userId="e38ab467-9ba7-4e08-9201-28501489d455" providerId="ADAL" clId="{89E51EEA-2013-4C28-9B6F-028036E74575}" dt="2024-08-01T07:41:01.286" v="8863" actId="1035"/>
          <ac:spMkLst>
            <pc:docMk/>
            <pc:sldMk cId="2517380223" sldId="539"/>
            <ac:spMk id="6" creationId="{8B026079-2100-B7C8-2AE9-65E8FD54F459}"/>
          </ac:spMkLst>
        </pc:spChg>
      </pc:sldChg>
      <pc:sldChg chg="modSp add del mod">
        <pc:chgData name="Sattar Muhammad" userId="e38ab467-9ba7-4e08-9201-28501489d455" providerId="ADAL" clId="{89E51EEA-2013-4C28-9B6F-028036E74575}" dt="2024-08-01T07:37:12.467" v="8751" actId="47"/>
        <pc:sldMkLst>
          <pc:docMk/>
          <pc:sldMk cId="2552668" sldId="540"/>
        </pc:sldMkLst>
        <pc:spChg chg="mod">
          <ac:chgData name="Sattar Muhammad" userId="e38ab467-9ba7-4e08-9201-28501489d455" providerId="ADAL" clId="{89E51EEA-2013-4C28-9B6F-028036E74575}" dt="2024-07-30T13:07:38.011" v="6604" actId="20577"/>
          <ac:spMkLst>
            <pc:docMk/>
            <pc:sldMk cId="2552668" sldId="540"/>
            <ac:spMk id="5" creationId="{00000000-0000-0000-0000-000000000000}"/>
          </ac:spMkLst>
        </pc:spChg>
      </pc:sldChg>
      <pc:sldChg chg="modSp add del mod">
        <pc:chgData name="Sattar Muhammad" userId="e38ab467-9ba7-4e08-9201-28501489d455" providerId="ADAL" clId="{89E51EEA-2013-4C28-9B6F-028036E74575}" dt="2024-07-30T13:07:14.356" v="6577" actId="47"/>
        <pc:sldMkLst>
          <pc:docMk/>
          <pc:sldMk cId="20964608" sldId="540"/>
        </pc:sldMkLst>
        <pc:spChg chg="mod">
          <ac:chgData name="Sattar Muhammad" userId="e38ab467-9ba7-4e08-9201-28501489d455" providerId="ADAL" clId="{89E51EEA-2013-4C28-9B6F-028036E74575}" dt="2024-07-30T13:04:09.947" v="6572" actId="20577"/>
          <ac:spMkLst>
            <pc:docMk/>
            <pc:sldMk cId="20964608" sldId="540"/>
            <ac:spMk id="4" creationId="{C36F7296-3001-3268-C447-3FCAEB03F528}"/>
          </ac:spMkLst>
        </pc:spChg>
        <pc:spChg chg="mod">
          <ac:chgData name="Sattar Muhammad" userId="e38ab467-9ba7-4e08-9201-28501489d455" providerId="ADAL" clId="{89E51EEA-2013-4C28-9B6F-028036E74575}" dt="2024-07-30T13:04:25.731" v="6573" actId="1076"/>
          <ac:spMkLst>
            <pc:docMk/>
            <pc:sldMk cId="20964608" sldId="540"/>
            <ac:spMk id="5" creationId="{390A3757-19BA-13BD-89D2-A3283CFEF343}"/>
          </ac:spMkLst>
        </pc:spChg>
        <pc:spChg chg="mod">
          <ac:chgData name="Sattar Muhammad" userId="e38ab467-9ba7-4e08-9201-28501489d455" providerId="ADAL" clId="{89E51EEA-2013-4C28-9B6F-028036E74575}" dt="2024-07-30T13:04:29.786" v="6574" actId="1076"/>
          <ac:spMkLst>
            <pc:docMk/>
            <pc:sldMk cId="20964608" sldId="540"/>
            <ac:spMk id="6" creationId="{8B026079-2100-B7C8-2AE9-65E8FD54F459}"/>
          </ac:spMkLst>
        </pc:spChg>
        <pc:spChg chg="mod">
          <ac:chgData name="Sattar Muhammad" userId="e38ab467-9ba7-4e08-9201-28501489d455" providerId="ADAL" clId="{89E51EEA-2013-4C28-9B6F-028036E74575}" dt="2024-07-30T13:05:44.934" v="6576" actId="20577"/>
          <ac:spMkLst>
            <pc:docMk/>
            <pc:sldMk cId="20964608" sldId="540"/>
            <ac:spMk id="8" creationId="{00000000-0000-0000-0000-000000000000}"/>
          </ac:spMkLst>
        </pc:spChg>
        <pc:picChg chg="mod">
          <ac:chgData name="Sattar Muhammad" userId="e38ab467-9ba7-4e08-9201-28501489d455" providerId="ADAL" clId="{89E51EEA-2013-4C28-9B6F-028036E74575}" dt="2024-07-30T13:04:25.731" v="6573" actId="1076"/>
          <ac:picMkLst>
            <pc:docMk/>
            <pc:sldMk cId="20964608" sldId="540"/>
            <ac:picMk id="3" creationId="{EFE76387-41CC-3ACD-716E-706DBCB7DBE7}"/>
          </ac:picMkLst>
        </pc:picChg>
        <pc:picChg chg="mod">
          <ac:chgData name="Sattar Muhammad" userId="e38ab467-9ba7-4e08-9201-28501489d455" providerId="ADAL" clId="{89E51EEA-2013-4C28-9B6F-028036E74575}" dt="2024-07-30T13:04:29.786" v="6574" actId="1076"/>
          <ac:picMkLst>
            <pc:docMk/>
            <pc:sldMk cId="20964608" sldId="540"/>
            <ac:picMk id="7" creationId="{342FB445-A241-E2EB-3EFD-52A59815784C}"/>
          </ac:picMkLst>
        </pc:picChg>
      </pc:sldChg>
      <pc:sldChg chg="addSp delSp modSp add mod modAnim">
        <pc:chgData name="Sattar Muhammad" userId="e38ab467-9ba7-4e08-9201-28501489d455" providerId="ADAL" clId="{89E51EEA-2013-4C28-9B6F-028036E74575}" dt="2024-08-01T10:43:54.087" v="10915"/>
        <pc:sldMkLst>
          <pc:docMk/>
          <pc:sldMk cId="1804726698" sldId="541"/>
        </pc:sldMkLst>
        <pc:spChg chg="add del mod">
          <ac:chgData name="Sattar Muhammad" userId="e38ab467-9ba7-4e08-9201-28501489d455" providerId="ADAL" clId="{89E51EEA-2013-4C28-9B6F-028036E74575}" dt="2024-08-01T07:52:46.414" v="9496" actId="478"/>
          <ac:spMkLst>
            <pc:docMk/>
            <pc:sldMk cId="1804726698" sldId="541"/>
            <ac:spMk id="2" creationId="{28339C66-3EF0-EB6A-05AC-5A06309A7415}"/>
          </ac:spMkLst>
        </pc:spChg>
        <pc:spChg chg="add del mod">
          <ac:chgData name="Sattar Muhammad" userId="e38ab467-9ba7-4e08-9201-28501489d455" providerId="ADAL" clId="{89E51EEA-2013-4C28-9B6F-028036E74575}" dt="2024-08-01T07:52:46.814" v="9497" actId="478"/>
          <ac:spMkLst>
            <pc:docMk/>
            <pc:sldMk cId="1804726698" sldId="541"/>
            <ac:spMk id="3" creationId="{727ED2A8-282B-9815-ECC7-6B43A2EC3E1A}"/>
          </ac:spMkLst>
        </pc:spChg>
        <pc:spChg chg="mod">
          <ac:chgData name="Sattar Muhammad" userId="e38ab467-9ba7-4e08-9201-28501489d455" providerId="ADAL" clId="{89E51EEA-2013-4C28-9B6F-028036E74575}" dt="2024-08-01T08:05:08.216" v="9679" actId="313"/>
          <ac:spMkLst>
            <pc:docMk/>
            <pc:sldMk cId="1804726698" sldId="541"/>
            <ac:spMk id="4" creationId="{C36F7296-3001-3268-C447-3FCAEB03F528}"/>
          </ac:spMkLst>
        </pc:spChg>
        <pc:spChg chg="add del mod">
          <ac:chgData name="Sattar Muhammad" userId="e38ab467-9ba7-4e08-9201-28501489d455" providerId="ADAL" clId="{89E51EEA-2013-4C28-9B6F-028036E74575}" dt="2024-08-01T07:52:45.944" v="9495" actId="478"/>
          <ac:spMkLst>
            <pc:docMk/>
            <pc:sldMk cId="1804726698" sldId="541"/>
            <ac:spMk id="5" creationId="{B1CB2B90-F525-D3C4-7509-3D5DEE4184B0}"/>
          </ac:spMkLst>
        </pc:spChg>
        <pc:spChg chg="mod">
          <ac:chgData name="Sattar Muhammad" userId="e38ab467-9ba7-4e08-9201-28501489d455" providerId="ADAL" clId="{89E51EEA-2013-4C28-9B6F-028036E74575}" dt="2024-08-01T08:07:32.565" v="9723" actId="20577"/>
          <ac:spMkLst>
            <pc:docMk/>
            <pc:sldMk cId="1804726698" sldId="541"/>
            <ac:spMk id="8" creationId="{00000000-0000-0000-0000-000000000000}"/>
          </ac:spMkLst>
        </pc:spChg>
        <pc:spChg chg="del mod topLvl">
          <ac:chgData name="Sattar Muhammad" userId="e38ab467-9ba7-4e08-9201-28501489d455" providerId="ADAL" clId="{89E51EEA-2013-4C28-9B6F-028036E74575}" dt="2024-08-01T09:07:01.179" v="10795" actId="478"/>
          <ac:spMkLst>
            <pc:docMk/>
            <pc:sldMk cId="1804726698" sldId="541"/>
            <ac:spMk id="18" creationId="{DA44ADAA-26FB-08D1-6747-8418F77BD0C6}"/>
          </ac:spMkLst>
        </pc:spChg>
        <pc:spChg chg="add mod">
          <ac:chgData name="Sattar Muhammad" userId="e38ab467-9ba7-4e08-9201-28501489d455" providerId="ADAL" clId="{89E51EEA-2013-4C28-9B6F-028036E74575}" dt="2024-08-01T07:52:41.934" v="9492" actId="164"/>
          <ac:spMkLst>
            <pc:docMk/>
            <pc:sldMk cId="1804726698" sldId="541"/>
            <ac:spMk id="19" creationId="{BFFADAD6-EF6E-91AA-BF8F-8984BB82ACE1}"/>
          </ac:spMkLst>
        </pc:spChg>
        <pc:spChg chg="mod">
          <ac:chgData name="Sattar Muhammad" userId="e38ab467-9ba7-4e08-9201-28501489d455" providerId="ADAL" clId="{89E51EEA-2013-4C28-9B6F-028036E74575}" dt="2024-08-01T09:07:20.674" v="10808" actId="1035"/>
          <ac:spMkLst>
            <pc:docMk/>
            <pc:sldMk cId="1804726698" sldId="541"/>
            <ac:spMk id="25" creationId="{4B7F5EBB-2576-DA8B-B560-109E6FF3E6DF}"/>
          </ac:spMkLst>
        </pc:spChg>
        <pc:spChg chg="del mod topLvl">
          <ac:chgData name="Sattar Muhammad" userId="e38ab467-9ba7-4e08-9201-28501489d455" providerId="ADAL" clId="{89E51EEA-2013-4C28-9B6F-028036E74575}" dt="2024-08-01T09:07:06.369" v="10798" actId="478"/>
          <ac:spMkLst>
            <pc:docMk/>
            <pc:sldMk cId="1804726698" sldId="541"/>
            <ac:spMk id="26" creationId="{48790084-A807-9218-93CA-5BC8FFA9663E}"/>
          </ac:spMkLst>
        </pc:spChg>
        <pc:spChg chg="del mod topLvl">
          <ac:chgData name="Sattar Muhammad" userId="e38ab467-9ba7-4e08-9201-28501489d455" providerId="ADAL" clId="{89E51EEA-2013-4C28-9B6F-028036E74575}" dt="2024-08-01T09:07:05.009" v="10797" actId="478"/>
          <ac:spMkLst>
            <pc:docMk/>
            <pc:sldMk cId="1804726698" sldId="541"/>
            <ac:spMk id="27" creationId="{3AEE70AE-9477-DD7D-1A3A-55DFC1F549E4}"/>
          </ac:spMkLst>
        </pc:spChg>
        <pc:spChg chg="del mod topLvl">
          <ac:chgData name="Sattar Muhammad" userId="e38ab467-9ba7-4e08-9201-28501489d455" providerId="ADAL" clId="{89E51EEA-2013-4C28-9B6F-028036E74575}" dt="2024-08-01T09:07:02.889" v="10796" actId="478"/>
          <ac:spMkLst>
            <pc:docMk/>
            <pc:sldMk cId="1804726698" sldId="541"/>
            <ac:spMk id="28" creationId="{42A1926E-D110-0D5C-41E2-84C1F5950BA9}"/>
          </ac:spMkLst>
        </pc:spChg>
        <pc:spChg chg="add mod">
          <ac:chgData name="Sattar Muhammad" userId="e38ab467-9ba7-4e08-9201-28501489d455" providerId="ADAL" clId="{89E51EEA-2013-4C28-9B6F-028036E74575}" dt="2024-08-01T10:42:25.865" v="10891" actId="164"/>
          <ac:spMkLst>
            <pc:docMk/>
            <pc:sldMk cId="1804726698" sldId="541"/>
            <ac:spMk id="31" creationId="{7D65A31F-154A-9E6F-C45A-18FC8BCCBD64}"/>
          </ac:spMkLst>
        </pc:spChg>
        <pc:spChg chg="add mod">
          <ac:chgData name="Sattar Muhammad" userId="e38ab467-9ba7-4e08-9201-28501489d455" providerId="ADAL" clId="{89E51EEA-2013-4C28-9B6F-028036E74575}" dt="2024-08-01T10:42:35.068" v="10894" actId="164"/>
          <ac:spMkLst>
            <pc:docMk/>
            <pc:sldMk cId="1804726698" sldId="541"/>
            <ac:spMk id="32" creationId="{8A6685C9-89D6-23E6-9833-27EE20C81CA1}"/>
          </ac:spMkLst>
        </pc:spChg>
        <pc:spChg chg="add del mod">
          <ac:chgData name="Sattar Muhammad" userId="e38ab467-9ba7-4e08-9201-28501489d455" providerId="ADAL" clId="{89E51EEA-2013-4C28-9B6F-028036E74575}" dt="2024-08-01T07:55:27.124" v="9534" actId="478"/>
          <ac:spMkLst>
            <pc:docMk/>
            <pc:sldMk cId="1804726698" sldId="541"/>
            <ac:spMk id="33" creationId="{F8EAC62D-48DE-0408-7241-6DB92A5138E8}"/>
          </ac:spMkLst>
        </pc:spChg>
        <pc:spChg chg="del mod">
          <ac:chgData name="Sattar Muhammad" userId="e38ab467-9ba7-4e08-9201-28501489d455" providerId="ADAL" clId="{89E51EEA-2013-4C28-9B6F-028036E74575}" dt="2024-08-01T07:47:49.603" v="9406" actId="478"/>
          <ac:spMkLst>
            <pc:docMk/>
            <pc:sldMk cId="1804726698" sldId="541"/>
            <ac:spMk id="34" creationId="{2CC1A2B7-DD81-3A24-A835-B93166784B7E}"/>
          </ac:spMkLst>
        </pc:spChg>
        <pc:spChg chg="add del mod">
          <ac:chgData name="Sattar Muhammad" userId="e38ab467-9ba7-4e08-9201-28501489d455" providerId="ADAL" clId="{89E51EEA-2013-4C28-9B6F-028036E74575}" dt="2024-08-01T07:55:27.733" v="9535" actId="478"/>
          <ac:spMkLst>
            <pc:docMk/>
            <pc:sldMk cId="1804726698" sldId="541"/>
            <ac:spMk id="35" creationId="{BE438EF6-4DE0-91C0-DCC6-2F375EE0EB42}"/>
          </ac:spMkLst>
        </pc:spChg>
        <pc:spChg chg="add mod">
          <ac:chgData name="Sattar Muhammad" userId="e38ab467-9ba7-4e08-9201-28501489d455" providerId="ADAL" clId="{89E51EEA-2013-4C28-9B6F-028036E74575}" dt="2024-08-01T10:42:39.724" v="10895" actId="164"/>
          <ac:spMkLst>
            <pc:docMk/>
            <pc:sldMk cId="1804726698" sldId="541"/>
            <ac:spMk id="36" creationId="{5C7B345A-CA02-9A5A-93BC-E59F4D16993E}"/>
          </ac:spMkLst>
        </pc:spChg>
        <pc:spChg chg="add mod">
          <ac:chgData name="Sattar Muhammad" userId="e38ab467-9ba7-4e08-9201-28501489d455" providerId="ADAL" clId="{89E51EEA-2013-4C28-9B6F-028036E74575}" dt="2024-08-01T10:42:45.772" v="10897" actId="164"/>
          <ac:spMkLst>
            <pc:docMk/>
            <pc:sldMk cId="1804726698" sldId="541"/>
            <ac:spMk id="37" creationId="{9848986D-A376-D6A1-CCF5-2DFB4F98B30A}"/>
          </ac:spMkLst>
        </pc:spChg>
        <pc:spChg chg="add mod">
          <ac:chgData name="Sattar Muhammad" userId="e38ab467-9ba7-4e08-9201-28501489d455" providerId="ADAL" clId="{89E51EEA-2013-4C28-9B6F-028036E74575}" dt="2024-08-01T10:42:25.865" v="10891" actId="164"/>
          <ac:spMkLst>
            <pc:docMk/>
            <pc:sldMk cId="1804726698" sldId="541"/>
            <ac:spMk id="38" creationId="{59A7078E-C310-7D0C-343A-72920809DFCF}"/>
          </ac:spMkLst>
        </pc:spChg>
        <pc:spChg chg="add mod">
          <ac:chgData name="Sattar Muhammad" userId="e38ab467-9ba7-4e08-9201-28501489d455" providerId="ADAL" clId="{89E51EEA-2013-4C28-9B6F-028036E74575}" dt="2024-08-01T10:42:39.724" v="10895" actId="164"/>
          <ac:spMkLst>
            <pc:docMk/>
            <pc:sldMk cId="1804726698" sldId="541"/>
            <ac:spMk id="39" creationId="{52E3F805-CDAE-4BCF-D76E-A56EC27841C1}"/>
          </ac:spMkLst>
        </pc:spChg>
        <pc:spChg chg="add mod">
          <ac:chgData name="Sattar Muhammad" userId="e38ab467-9ba7-4e08-9201-28501489d455" providerId="ADAL" clId="{89E51EEA-2013-4C28-9B6F-028036E74575}" dt="2024-08-01T10:42:35.068" v="10894" actId="164"/>
          <ac:spMkLst>
            <pc:docMk/>
            <pc:sldMk cId="1804726698" sldId="541"/>
            <ac:spMk id="40" creationId="{A150C68E-0171-6563-B331-860C7C87590D}"/>
          </ac:spMkLst>
        </pc:spChg>
        <pc:spChg chg="add mod">
          <ac:chgData name="Sattar Muhammad" userId="e38ab467-9ba7-4e08-9201-28501489d455" providerId="ADAL" clId="{89E51EEA-2013-4C28-9B6F-028036E74575}" dt="2024-08-01T10:42:45.772" v="10897" actId="164"/>
          <ac:spMkLst>
            <pc:docMk/>
            <pc:sldMk cId="1804726698" sldId="541"/>
            <ac:spMk id="41" creationId="{4AE1B053-9D5C-FE7F-4EDF-9622BC2816CD}"/>
          </ac:spMkLst>
        </pc:spChg>
        <pc:grpChg chg="add mod">
          <ac:chgData name="Sattar Muhammad" userId="e38ab467-9ba7-4e08-9201-28501489d455" providerId="ADAL" clId="{89E51EEA-2013-4C28-9B6F-028036E74575}" dt="2024-08-01T10:43:39.100" v="10904" actId="1076"/>
          <ac:grpSpMkLst>
            <pc:docMk/>
            <pc:sldMk cId="1804726698" sldId="541"/>
            <ac:grpSpMk id="6" creationId="{4432838E-2D52-BE88-BDB7-9526D788D5D8}"/>
          </ac:grpSpMkLst>
        </pc:grpChg>
        <pc:grpChg chg="add del mod">
          <ac:chgData name="Sattar Muhammad" userId="e38ab467-9ba7-4e08-9201-28501489d455" providerId="ADAL" clId="{89E51EEA-2013-4C28-9B6F-028036E74575}" dt="2024-08-01T09:07:06.369" v="10798" actId="478"/>
          <ac:grpSpMkLst>
            <pc:docMk/>
            <pc:sldMk cId="1804726698" sldId="541"/>
            <ac:grpSpMk id="9" creationId="{B80719DE-D4D1-8DF1-8B55-C20DD1C7C3A7}"/>
          </ac:grpSpMkLst>
        </pc:grpChg>
        <pc:grpChg chg="add del mod">
          <ac:chgData name="Sattar Muhammad" userId="e38ab467-9ba7-4e08-9201-28501489d455" providerId="ADAL" clId="{89E51EEA-2013-4C28-9B6F-028036E74575}" dt="2024-08-01T07:49:58.428" v="9451" actId="165"/>
          <ac:grpSpMkLst>
            <pc:docMk/>
            <pc:sldMk cId="1804726698" sldId="541"/>
            <ac:grpSpMk id="10" creationId="{2CECFA6F-0D41-E643-9FAA-E6930330B025}"/>
          </ac:grpSpMkLst>
        </pc:grpChg>
        <pc:grpChg chg="add del mod">
          <ac:chgData name="Sattar Muhammad" userId="e38ab467-9ba7-4e08-9201-28501489d455" providerId="ADAL" clId="{89E51EEA-2013-4C28-9B6F-028036E74575}" dt="2024-08-01T07:50:01.983" v="9453" actId="165"/>
          <ac:grpSpMkLst>
            <pc:docMk/>
            <pc:sldMk cId="1804726698" sldId="541"/>
            <ac:grpSpMk id="11" creationId="{DCFC1FF6-9C70-0B21-31C9-46A05A2587AA}"/>
          </ac:grpSpMkLst>
        </pc:grpChg>
        <pc:grpChg chg="add mod">
          <ac:chgData name="Sattar Muhammad" userId="e38ab467-9ba7-4e08-9201-28501489d455" providerId="ADAL" clId="{89E51EEA-2013-4C28-9B6F-028036E74575}" dt="2024-08-01T10:42:39.724" v="10895" actId="164"/>
          <ac:grpSpMkLst>
            <pc:docMk/>
            <pc:sldMk cId="1804726698" sldId="541"/>
            <ac:grpSpMk id="13" creationId="{58CA64AD-DC08-0334-6425-752B0144876B}"/>
          </ac:grpSpMkLst>
        </pc:grpChg>
        <pc:grpChg chg="add mod">
          <ac:chgData name="Sattar Muhammad" userId="e38ab467-9ba7-4e08-9201-28501489d455" providerId="ADAL" clId="{89E51EEA-2013-4C28-9B6F-028036E74575}" dt="2024-08-01T10:42:35.068" v="10894" actId="164"/>
          <ac:grpSpMkLst>
            <pc:docMk/>
            <pc:sldMk cId="1804726698" sldId="541"/>
            <ac:grpSpMk id="15" creationId="{35FCF619-65D6-4006-472F-0A042151BB13}"/>
          </ac:grpSpMkLst>
        </pc:grpChg>
        <pc:grpChg chg="add del mod">
          <ac:chgData name="Sattar Muhammad" userId="e38ab467-9ba7-4e08-9201-28501489d455" providerId="ADAL" clId="{89E51EEA-2013-4C28-9B6F-028036E74575}" dt="2024-08-01T07:50:44.163" v="9470" actId="165"/>
          <ac:grpSpMkLst>
            <pc:docMk/>
            <pc:sldMk cId="1804726698" sldId="541"/>
            <ac:grpSpMk id="16" creationId="{851770C3-061C-BA4B-77CC-DE2E13D8504D}"/>
          </ac:grpSpMkLst>
        </pc:grpChg>
        <pc:grpChg chg="add mod">
          <ac:chgData name="Sattar Muhammad" userId="e38ab467-9ba7-4e08-9201-28501489d455" providerId="ADAL" clId="{89E51EEA-2013-4C28-9B6F-028036E74575}" dt="2024-08-01T10:42:45.772" v="10897" actId="164"/>
          <ac:grpSpMkLst>
            <pc:docMk/>
            <pc:sldMk cId="1804726698" sldId="541"/>
            <ac:grpSpMk id="20" creationId="{13802B1A-FE6A-2751-BB25-3F57B83AEDF2}"/>
          </ac:grpSpMkLst>
        </pc:grpChg>
        <pc:grpChg chg="add mod">
          <ac:chgData name="Sattar Muhammad" userId="e38ab467-9ba7-4e08-9201-28501489d455" providerId="ADAL" clId="{89E51EEA-2013-4C28-9B6F-028036E74575}" dt="2024-08-01T10:43:40.116" v="10906" actId="1076"/>
          <ac:grpSpMkLst>
            <pc:docMk/>
            <pc:sldMk cId="1804726698" sldId="541"/>
            <ac:grpSpMk id="42" creationId="{E3230894-920F-9839-A0FA-77935630A198}"/>
          </ac:grpSpMkLst>
        </pc:grpChg>
        <pc:grpChg chg="add mod">
          <ac:chgData name="Sattar Muhammad" userId="e38ab467-9ba7-4e08-9201-28501489d455" providerId="ADAL" clId="{89E51EEA-2013-4C28-9B6F-028036E74575}" dt="2024-08-01T10:43:42.516" v="10910" actId="1076"/>
          <ac:grpSpMkLst>
            <pc:docMk/>
            <pc:sldMk cId="1804726698" sldId="541"/>
            <ac:grpSpMk id="43" creationId="{8626C0F5-63D8-AB92-1A3F-78EE75B2D3BD}"/>
          </ac:grpSpMkLst>
        </pc:grpChg>
        <pc:grpChg chg="add mod">
          <ac:chgData name="Sattar Muhammad" userId="e38ab467-9ba7-4e08-9201-28501489d455" providerId="ADAL" clId="{89E51EEA-2013-4C28-9B6F-028036E74575}" dt="2024-08-01T10:43:41.405" v="10908" actId="1076"/>
          <ac:grpSpMkLst>
            <pc:docMk/>
            <pc:sldMk cId="1804726698" sldId="541"/>
            <ac:grpSpMk id="44" creationId="{A5F67F7C-7527-1D05-DBEF-0167B821979C}"/>
          </ac:grpSpMkLst>
        </pc:grpChg>
        <pc:grpChg chg="add mod">
          <ac:chgData name="Sattar Muhammad" userId="e38ab467-9ba7-4e08-9201-28501489d455" providerId="ADAL" clId="{89E51EEA-2013-4C28-9B6F-028036E74575}" dt="2024-08-01T10:43:43.469" v="10912" actId="1076"/>
          <ac:grpSpMkLst>
            <pc:docMk/>
            <pc:sldMk cId="1804726698" sldId="541"/>
            <ac:grpSpMk id="45" creationId="{AE3C2AB1-DEEF-2F8A-A6D4-A6E237C4D8E2}"/>
          </ac:grpSpMkLst>
        </pc:grpChg>
        <pc:picChg chg="mod topLvl">
          <ac:chgData name="Sattar Muhammad" userId="e38ab467-9ba7-4e08-9201-28501489d455" providerId="ADAL" clId="{89E51EEA-2013-4C28-9B6F-028036E74575}" dt="2024-08-01T10:42:25.865" v="10891" actId="164"/>
          <ac:picMkLst>
            <pc:docMk/>
            <pc:sldMk cId="1804726698" sldId="541"/>
            <ac:picMk id="7" creationId="{C50B6070-62F3-0323-9825-685DEE92BA1D}"/>
          </ac:picMkLst>
        </pc:picChg>
        <pc:picChg chg="mod topLvl">
          <ac:chgData name="Sattar Muhammad" userId="e38ab467-9ba7-4e08-9201-28501489d455" providerId="ADAL" clId="{89E51EEA-2013-4C28-9B6F-028036E74575}" dt="2024-08-01T07:49:59.653" v="9452" actId="164"/>
          <ac:picMkLst>
            <pc:docMk/>
            <pc:sldMk cId="1804726698" sldId="541"/>
            <ac:picMk id="12" creationId="{E1E54E99-F2A3-4D6D-249A-1944DA84FB10}"/>
          </ac:picMkLst>
        </pc:picChg>
        <pc:picChg chg="mod topLvl">
          <ac:chgData name="Sattar Muhammad" userId="e38ab467-9ba7-4e08-9201-28501489d455" providerId="ADAL" clId="{89E51EEA-2013-4C28-9B6F-028036E74575}" dt="2024-08-01T07:50:03.798" v="9454" actId="164"/>
          <ac:picMkLst>
            <pc:docMk/>
            <pc:sldMk cId="1804726698" sldId="541"/>
            <ac:picMk id="14" creationId="{A5C8A1B5-5549-37E5-714D-3C129044635B}"/>
          </ac:picMkLst>
        </pc:picChg>
        <pc:picChg chg="mod topLvl">
          <ac:chgData name="Sattar Muhammad" userId="e38ab467-9ba7-4e08-9201-28501489d455" providerId="ADAL" clId="{89E51EEA-2013-4C28-9B6F-028036E74575}" dt="2024-08-01T07:52:41.934" v="9492" actId="164"/>
          <ac:picMkLst>
            <pc:docMk/>
            <pc:sldMk cId="1804726698" sldId="541"/>
            <ac:picMk id="17" creationId="{A01036BC-4B47-756B-3664-D69DDB2D9A86}"/>
          </ac:picMkLst>
        </pc:picChg>
        <pc:picChg chg="mod">
          <ac:chgData name="Sattar Muhammad" userId="e38ab467-9ba7-4e08-9201-28501489d455" providerId="ADAL" clId="{89E51EEA-2013-4C28-9B6F-028036E74575}" dt="2024-08-01T07:49:16.913" v="9441" actId="164"/>
          <ac:picMkLst>
            <pc:docMk/>
            <pc:sldMk cId="1804726698" sldId="541"/>
            <ac:picMk id="21" creationId="{7CCFE1BD-7E73-5880-28F0-9A5C0B9D2801}"/>
          </ac:picMkLst>
        </pc:picChg>
        <pc:picChg chg="mod">
          <ac:chgData name="Sattar Muhammad" userId="e38ab467-9ba7-4e08-9201-28501489d455" providerId="ADAL" clId="{89E51EEA-2013-4C28-9B6F-028036E74575}" dt="2024-08-01T07:49:59.653" v="9452" actId="164"/>
          <ac:picMkLst>
            <pc:docMk/>
            <pc:sldMk cId="1804726698" sldId="541"/>
            <ac:picMk id="29" creationId="{CC3C5F10-92DA-E5C8-537A-12B6910D014F}"/>
          </ac:picMkLst>
        </pc:picChg>
        <pc:picChg chg="mod">
          <ac:chgData name="Sattar Muhammad" userId="e38ab467-9ba7-4e08-9201-28501489d455" providerId="ADAL" clId="{89E51EEA-2013-4C28-9B6F-028036E74575}" dt="2024-08-01T07:50:03.798" v="9454" actId="164"/>
          <ac:picMkLst>
            <pc:docMk/>
            <pc:sldMk cId="1804726698" sldId="541"/>
            <ac:picMk id="30" creationId="{8BFB567B-A98F-C76B-DFC3-6ED9CC84F977}"/>
          </ac:picMkLst>
        </pc:picChg>
        <pc:cxnChg chg="add del mod">
          <ac:chgData name="Sattar Muhammad" userId="e38ab467-9ba7-4e08-9201-28501489d455" providerId="ADAL" clId="{89E51EEA-2013-4C28-9B6F-028036E74575}" dt="2024-08-01T07:53:19.114" v="9505" actId="478"/>
          <ac:cxnSpMkLst>
            <pc:docMk/>
            <pc:sldMk cId="1804726698" sldId="541"/>
            <ac:cxnSpMk id="23" creationId="{47B6ED09-82F6-4B72-E4B7-D61CE53B7627}"/>
          </ac:cxnSpMkLst>
        </pc:cxnChg>
        <pc:cxnChg chg="add del mod">
          <ac:chgData name="Sattar Muhammad" userId="e38ab467-9ba7-4e08-9201-28501489d455" providerId="ADAL" clId="{89E51EEA-2013-4C28-9B6F-028036E74575}" dt="2024-08-01T07:53:20.354" v="9506" actId="478"/>
          <ac:cxnSpMkLst>
            <pc:docMk/>
            <pc:sldMk cId="1804726698" sldId="541"/>
            <ac:cxnSpMk id="24" creationId="{B0040F9D-7612-E643-4DC6-9E905ADEF9DD}"/>
          </ac:cxnSpMkLst>
        </pc:cxnChg>
      </pc:sldChg>
      <pc:sldChg chg="addSp delSp modSp add del mod delAnim">
        <pc:chgData name="Sattar Muhammad" userId="e38ab467-9ba7-4e08-9201-28501489d455" providerId="ADAL" clId="{89E51EEA-2013-4C28-9B6F-028036E74575}" dt="2024-08-01T07:37:37.093" v="8780" actId="2696"/>
        <pc:sldMkLst>
          <pc:docMk/>
          <pc:sldMk cId="3435141172" sldId="541"/>
        </pc:sldMkLst>
        <pc:spChg chg="mod">
          <ac:chgData name="Sattar Muhammad" userId="e38ab467-9ba7-4e08-9201-28501489d455" providerId="ADAL" clId="{89E51EEA-2013-4C28-9B6F-028036E74575}" dt="2024-08-01T06:51:37.012" v="8675" actId="6549"/>
          <ac:spMkLst>
            <pc:docMk/>
            <pc:sldMk cId="3435141172" sldId="541"/>
            <ac:spMk id="4" creationId="{C36F7296-3001-3268-C447-3FCAEB03F528}"/>
          </ac:spMkLst>
        </pc:spChg>
        <pc:spChg chg="mod">
          <ac:chgData name="Sattar Muhammad" userId="e38ab467-9ba7-4e08-9201-28501489d455" providerId="ADAL" clId="{89E51EEA-2013-4C28-9B6F-028036E74575}" dt="2024-07-30T13:08:03.516" v="6620" actId="20577"/>
          <ac:spMkLst>
            <pc:docMk/>
            <pc:sldMk cId="3435141172" sldId="541"/>
            <ac:spMk id="8" creationId="{00000000-0000-0000-0000-000000000000}"/>
          </ac:spMkLst>
        </pc:spChg>
        <pc:spChg chg="add mod">
          <ac:chgData name="Sattar Muhammad" userId="e38ab467-9ba7-4e08-9201-28501489d455" providerId="ADAL" clId="{89E51EEA-2013-4C28-9B6F-028036E74575}" dt="2024-07-30T14:20:06.603" v="7264" actId="14100"/>
          <ac:spMkLst>
            <pc:docMk/>
            <pc:sldMk cId="3435141172" sldId="541"/>
            <ac:spMk id="25" creationId="{4B7F5EBB-2576-DA8B-B560-109E6FF3E6DF}"/>
          </ac:spMkLst>
        </pc:spChg>
        <pc:spChg chg="add mod">
          <ac:chgData name="Sattar Muhammad" userId="e38ab467-9ba7-4e08-9201-28501489d455" providerId="ADAL" clId="{89E51EEA-2013-4C28-9B6F-028036E74575}" dt="2024-07-30T14:20:47.017" v="7305" actId="20577"/>
          <ac:spMkLst>
            <pc:docMk/>
            <pc:sldMk cId="3435141172" sldId="541"/>
            <ac:spMk id="26" creationId="{48790084-A807-9218-93CA-5BC8FFA9663E}"/>
          </ac:spMkLst>
        </pc:spChg>
        <pc:spChg chg="add mod">
          <ac:chgData name="Sattar Muhammad" userId="e38ab467-9ba7-4e08-9201-28501489d455" providerId="ADAL" clId="{89E51EEA-2013-4C28-9B6F-028036E74575}" dt="2024-07-30T14:20:52.567" v="7321" actId="20577"/>
          <ac:spMkLst>
            <pc:docMk/>
            <pc:sldMk cId="3435141172" sldId="541"/>
            <ac:spMk id="27" creationId="{3AEE70AE-9477-DD7D-1A3A-55DFC1F549E4}"/>
          </ac:spMkLst>
        </pc:spChg>
        <pc:spChg chg="add mod">
          <ac:chgData name="Sattar Muhammad" userId="e38ab467-9ba7-4e08-9201-28501489d455" providerId="ADAL" clId="{89E51EEA-2013-4C28-9B6F-028036E74575}" dt="2024-07-30T14:21:03.045" v="7348" actId="20577"/>
          <ac:spMkLst>
            <pc:docMk/>
            <pc:sldMk cId="3435141172" sldId="541"/>
            <ac:spMk id="28" creationId="{42A1926E-D110-0D5C-41E2-84C1F5950BA9}"/>
          </ac:spMkLst>
        </pc:spChg>
        <pc:spChg chg="add">
          <ac:chgData name="Sattar Muhammad" userId="e38ab467-9ba7-4e08-9201-28501489d455" providerId="ADAL" clId="{89E51EEA-2013-4C28-9B6F-028036E74575}" dt="2024-08-01T06:51:37.012" v="8674" actId="22"/>
          <ac:spMkLst>
            <pc:docMk/>
            <pc:sldMk cId="3435141172" sldId="541"/>
            <ac:spMk id="34" creationId="{2CC1A2B7-DD81-3A24-A835-B93166784B7E}"/>
          </ac:spMkLst>
        </pc:spChg>
        <pc:picChg chg="del mod">
          <ac:chgData name="Sattar Muhammad" userId="e38ab467-9ba7-4e08-9201-28501489d455" providerId="ADAL" clId="{89E51EEA-2013-4C28-9B6F-028036E74575}" dt="2024-07-30T14:07:20.003" v="7142" actId="478"/>
          <ac:picMkLst>
            <pc:docMk/>
            <pc:sldMk cId="3435141172" sldId="541"/>
            <ac:picMk id="3" creationId="{81719802-B63A-92E5-4016-A79AD823BCB3}"/>
          </ac:picMkLst>
        </pc:picChg>
        <pc:picChg chg="add del mod">
          <ac:chgData name="Sattar Muhammad" userId="e38ab467-9ba7-4e08-9201-28501489d455" providerId="ADAL" clId="{89E51EEA-2013-4C28-9B6F-028036E74575}" dt="2024-07-30T14:11:23.699" v="7171" actId="478"/>
          <ac:picMkLst>
            <pc:docMk/>
            <pc:sldMk cId="3435141172" sldId="541"/>
            <ac:picMk id="5" creationId="{629B6A0B-988A-AFC5-C0D6-FC60F70B28AE}"/>
          </ac:picMkLst>
        </pc:picChg>
        <pc:picChg chg="add mod">
          <ac:chgData name="Sattar Muhammad" userId="e38ab467-9ba7-4e08-9201-28501489d455" providerId="ADAL" clId="{89E51EEA-2013-4C28-9B6F-028036E74575}" dt="2024-07-30T14:19:16.581" v="7234" actId="12789"/>
          <ac:picMkLst>
            <pc:docMk/>
            <pc:sldMk cId="3435141172" sldId="541"/>
            <ac:picMk id="7" creationId="{C50B6070-62F3-0323-9825-685DEE92BA1D}"/>
          </ac:picMkLst>
        </pc:picChg>
        <pc:picChg chg="add del mod">
          <ac:chgData name="Sattar Muhammad" userId="e38ab467-9ba7-4e08-9201-28501489d455" providerId="ADAL" clId="{89E51EEA-2013-4C28-9B6F-028036E74575}" dt="2024-07-30T14:13:28.391" v="7183" actId="478"/>
          <ac:picMkLst>
            <pc:docMk/>
            <pc:sldMk cId="3435141172" sldId="541"/>
            <ac:picMk id="10" creationId="{5A961C10-7DCB-199D-81D0-64A99A811725}"/>
          </ac:picMkLst>
        </pc:picChg>
        <pc:picChg chg="add mod">
          <ac:chgData name="Sattar Muhammad" userId="e38ab467-9ba7-4e08-9201-28501489d455" providerId="ADAL" clId="{89E51EEA-2013-4C28-9B6F-028036E74575}" dt="2024-07-30T14:19:16.581" v="7234" actId="12789"/>
          <ac:picMkLst>
            <pc:docMk/>
            <pc:sldMk cId="3435141172" sldId="541"/>
            <ac:picMk id="12" creationId="{E1E54E99-F2A3-4D6D-249A-1944DA84FB10}"/>
          </ac:picMkLst>
        </pc:picChg>
        <pc:picChg chg="add mod modCrop">
          <ac:chgData name="Sattar Muhammad" userId="e38ab467-9ba7-4e08-9201-28501489d455" providerId="ADAL" clId="{89E51EEA-2013-4C28-9B6F-028036E74575}" dt="2024-07-30T14:19:16.581" v="7234" actId="12789"/>
          <ac:picMkLst>
            <pc:docMk/>
            <pc:sldMk cId="3435141172" sldId="541"/>
            <ac:picMk id="14" creationId="{A5C8A1B5-5549-37E5-714D-3C129044635B}"/>
          </ac:picMkLst>
        </pc:picChg>
        <pc:picChg chg="add del mod modCrop">
          <ac:chgData name="Sattar Muhammad" userId="e38ab467-9ba7-4e08-9201-28501489d455" providerId="ADAL" clId="{89E51EEA-2013-4C28-9B6F-028036E74575}" dt="2024-07-30T14:17:51.604" v="7217" actId="478"/>
          <ac:picMkLst>
            <pc:docMk/>
            <pc:sldMk cId="3435141172" sldId="541"/>
            <ac:picMk id="19" creationId="{433D0500-68D7-6E19-AA5E-C18318C745A2}"/>
          </ac:picMkLst>
        </pc:picChg>
        <pc:picChg chg="add mod">
          <ac:chgData name="Sattar Muhammad" userId="e38ab467-9ba7-4e08-9201-28501489d455" providerId="ADAL" clId="{89E51EEA-2013-4C28-9B6F-028036E74575}" dt="2024-07-30T14:19:16.581" v="7234" actId="12789"/>
          <ac:picMkLst>
            <pc:docMk/>
            <pc:sldMk cId="3435141172" sldId="541"/>
            <ac:picMk id="21" creationId="{7CCFE1BD-7E73-5880-28F0-9A5C0B9D2801}"/>
          </ac:picMkLst>
        </pc:picChg>
        <pc:picChg chg="add mod modCrop">
          <ac:chgData name="Sattar Muhammad" userId="e38ab467-9ba7-4e08-9201-28501489d455" providerId="ADAL" clId="{89E51EEA-2013-4C28-9B6F-028036E74575}" dt="2024-07-30T14:27:50.684" v="7386" actId="1036"/>
          <ac:picMkLst>
            <pc:docMk/>
            <pc:sldMk cId="3435141172" sldId="541"/>
            <ac:picMk id="29" creationId="{CC3C5F10-92DA-E5C8-537A-12B6910D014F}"/>
          </ac:picMkLst>
        </pc:picChg>
        <pc:picChg chg="add mod modCrop">
          <ac:chgData name="Sattar Muhammad" userId="e38ab467-9ba7-4e08-9201-28501489d455" providerId="ADAL" clId="{89E51EEA-2013-4C28-9B6F-028036E74575}" dt="2024-07-30T14:27:49.461" v="7385" actId="1036"/>
          <ac:picMkLst>
            <pc:docMk/>
            <pc:sldMk cId="3435141172" sldId="541"/>
            <ac:picMk id="30" creationId="{8BFB567B-A98F-C76B-DFC3-6ED9CC84F977}"/>
          </ac:picMkLst>
        </pc:picChg>
        <pc:cxnChg chg="add del mod">
          <ac:chgData name="Sattar Muhammad" userId="e38ab467-9ba7-4e08-9201-28501489d455" providerId="ADAL" clId="{89E51EEA-2013-4C28-9B6F-028036E74575}" dt="2024-07-30T14:16:29.580" v="7212" actId="478"/>
          <ac:cxnSpMkLst>
            <pc:docMk/>
            <pc:sldMk cId="3435141172" sldId="541"/>
            <ac:cxnSpMk id="16" creationId="{2110840B-7EE7-8F83-B2EA-39964C31DCB3}"/>
          </ac:cxnSpMkLst>
        </pc:cxnChg>
        <pc:cxnChg chg="add del mod">
          <ac:chgData name="Sattar Muhammad" userId="e38ab467-9ba7-4e08-9201-28501489d455" providerId="ADAL" clId="{89E51EEA-2013-4C28-9B6F-028036E74575}" dt="2024-07-30T14:16:30.615" v="7213" actId="478"/>
          <ac:cxnSpMkLst>
            <pc:docMk/>
            <pc:sldMk cId="3435141172" sldId="541"/>
            <ac:cxnSpMk id="17" creationId="{11AB7FEC-C558-3F38-B8D1-82C7E23B4DBD}"/>
          </ac:cxnSpMkLst>
        </pc:cxnChg>
        <pc:cxnChg chg="add del mod">
          <ac:chgData name="Sattar Muhammad" userId="e38ab467-9ba7-4e08-9201-28501489d455" providerId="ADAL" clId="{89E51EEA-2013-4C28-9B6F-028036E74575}" dt="2024-07-30T14:19:18.987" v="7235" actId="478"/>
          <ac:cxnSpMkLst>
            <pc:docMk/>
            <pc:sldMk cId="3435141172" sldId="541"/>
            <ac:cxnSpMk id="23" creationId="{CD79B6BA-B363-B710-A49C-7034205D9709}"/>
          </ac:cxnSpMkLst>
        </pc:cxnChg>
        <pc:cxnChg chg="add del mod">
          <ac:chgData name="Sattar Muhammad" userId="e38ab467-9ba7-4e08-9201-28501489d455" providerId="ADAL" clId="{89E51EEA-2013-4C28-9B6F-028036E74575}" dt="2024-07-30T14:19:20.354" v="7236" actId="478"/>
          <ac:cxnSpMkLst>
            <pc:docMk/>
            <pc:sldMk cId="3435141172" sldId="541"/>
            <ac:cxnSpMk id="24" creationId="{7F693A6B-FA92-5BCE-6F41-BFDF513DACAD}"/>
          </ac:cxnSpMkLst>
        </pc:cxnChg>
        <pc:cxnChg chg="add del mod">
          <ac:chgData name="Sattar Muhammad" userId="e38ab467-9ba7-4e08-9201-28501489d455" providerId="ADAL" clId="{89E51EEA-2013-4C28-9B6F-028036E74575}" dt="2024-07-30T14:28:07.253" v="7391" actId="478"/>
          <ac:cxnSpMkLst>
            <pc:docMk/>
            <pc:sldMk cId="3435141172" sldId="541"/>
            <ac:cxnSpMk id="32" creationId="{01E2CDA2-4067-821B-978F-7EB6A1D186CA}"/>
          </ac:cxnSpMkLst>
        </pc:cxnChg>
      </pc:sldChg>
      <pc:sldChg chg="add mod modShow">
        <pc:chgData name="Sattar Muhammad" userId="e38ab467-9ba7-4e08-9201-28501489d455" providerId="ADAL" clId="{89E51EEA-2013-4C28-9B6F-028036E74575}" dt="2024-08-01T07:46:04.663" v="9210" actId="729"/>
        <pc:sldMkLst>
          <pc:docMk/>
          <pc:sldMk cId="3084902514" sldId="542"/>
        </pc:sldMkLst>
      </pc:sldChg>
      <pc:sldChg chg="addSp delSp modSp add del mod modAnim">
        <pc:chgData name="Sattar Muhammad" userId="e38ab467-9ba7-4e08-9201-28501489d455" providerId="ADAL" clId="{89E51EEA-2013-4C28-9B6F-028036E74575}" dt="2024-08-01T07:37:37.093" v="8780" actId="2696"/>
        <pc:sldMkLst>
          <pc:docMk/>
          <pc:sldMk cId="3175897753" sldId="542"/>
        </pc:sldMkLst>
        <pc:spChg chg="mod">
          <ac:chgData name="Sattar Muhammad" userId="e38ab467-9ba7-4e08-9201-28501489d455" providerId="ADAL" clId="{89E51EEA-2013-4C28-9B6F-028036E74575}" dt="2024-07-30T14:37:54.485" v="7830" actId="14100"/>
          <ac:spMkLst>
            <pc:docMk/>
            <pc:sldMk cId="3175897753" sldId="542"/>
            <ac:spMk id="4" creationId="{C36F7296-3001-3268-C447-3FCAEB03F528}"/>
          </ac:spMkLst>
        </pc:spChg>
        <pc:spChg chg="mod">
          <ac:chgData name="Sattar Muhammad" userId="e38ab467-9ba7-4e08-9201-28501489d455" providerId="ADAL" clId="{89E51EEA-2013-4C28-9B6F-028036E74575}" dt="2024-07-30T14:37:48.647" v="7829" actId="20577"/>
          <ac:spMkLst>
            <pc:docMk/>
            <pc:sldMk cId="3175897753" sldId="542"/>
            <ac:spMk id="8" creationId="{00000000-0000-0000-0000-000000000000}"/>
          </ac:spMkLst>
        </pc:spChg>
        <pc:spChg chg="del">
          <ac:chgData name="Sattar Muhammad" userId="e38ab467-9ba7-4e08-9201-28501489d455" providerId="ADAL" clId="{89E51EEA-2013-4C28-9B6F-028036E74575}" dt="2024-07-30T14:33:05.821" v="7809" actId="478"/>
          <ac:spMkLst>
            <pc:docMk/>
            <pc:sldMk cId="3175897753" sldId="542"/>
            <ac:spMk id="25" creationId="{4B7F5EBB-2576-DA8B-B560-109E6FF3E6DF}"/>
          </ac:spMkLst>
        </pc:spChg>
        <pc:spChg chg="del">
          <ac:chgData name="Sattar Muhammad" userId="e38ab467-9ba7-4e08-9201-28501489d455" providerId="ADAL" clId="{89E51EEA-2013-4C28-9B6F-028036E74575}" dt="2024-07-30T14:33:05.821" v="7809" actId="478"/>
          <ac:spMkLst>
            <pc:docMk/>
            <pc:sldMk cId="3175897753" sldId="542"/>
            <ac:spMk id="26" creationId="{48790084-A807-9218-93CA-5BC8FFA9663E}"/>
          </ac:spMkLst>
        </pc:spChg>
        <pc:spChg chg="del">
          <ac:chgData name="Sattar Muhammad" userId="e38ab467-9ba7-4e08-9201-28501489d455" providerId="ADAL" clId="{89E51EEA-2013-4C28-9B6F-028036E74575}" dt="2024-07-30T14:33:05.821" v="7809" actId="478"/>
          <ac:spMkLst>
            <pc:docMk/>
            <pc:sldMk cId="3175897753" sldId="542"/>
            <ac:spMk id="27" creationId="{3AEE70AE-9477-DD7D-1A3A-55DFC1F549E4}"/>
          </ac:spMkLst>
        </pc:spChg>
        <pc:spChg chg="del">
          <ac:chgData name="Sattar Muhammad" userId="e38ab467-9ba7-4e08-9201-28501489d455" providerId="ADAL" clId="{89E51EEA-2013-4C28-9B6F-028036E74575}" dt="2024-07-30T14:33:05.821" v="7809" actId="478"/>
          <ac:spMkLst>
            <pc:docMk/>
            <pc:sldMk cId="3175897753" sldId="542"/>
            <ac:spMk id="28" creationId="{42A1926E-D110-0D5C-41E2-84C1F5950BA9}"/>
          </ac:spMkLst>
        </pc:spChg>
        <pc:picChg chg="add mod">
          <ac:chgData name="Sattar Muhammad" userId="e38ab467-9ba7-4e08-9201-28501489d455" providerId="ADAL" clId="{89E51EEA-2013-4C28-9B6F-028036E74575}" dt="2024-07-30T14:34:06.356" v="7817" actId="1076"/>
          <ac:picMkLst>
            <pc:docMk/>
            <pc:sldMk cId="3175897753" sldId="542"/>
            <ac:picMk id="2" creationId="{71773FFE-250E-796D-D367-0F1D8D77317A}"/>
          </ac:picMkLst>
        </pc:picChg>
        <pc:picChg chg="del">
          <ac:chgData name="Sattar Muhammad" userId="e38ab467-9ba7-4e08-9201-28501489d455" providerId="ADAL" clId="{89E51EEA-2013-4C28-9B6F-028036E74575}" dt="2024-07-30T14:33:02.891" v="7808" actId="478"/>
          <ac:picMkLst>
            <pc:docMk/>
            <pc:sldMk cId="3175897753" sldId="542"/>
            <ac:picMk id="7" creationId="{C50B6070-62F3-0323-9825-685DEE92BA1D}"/>
          </ac:picMkLst>
        </pc:picChg>
        <pc:picChg chg="del">
          <ac:chgData name="Sattar Muhammad" userId="e38ab467-9ba7-4e08-9201-28501489d455" providerId="ADAL" clId="{89E51EEA-2013-4C28-9B6F-028036E74575}" dt="2024-07-30T14:33:02.891" v="7808" actId="478"/>
          <ac:picMkLst>
            <pc:docMk/>
            <pc:sldMk cId="3175897753" sldId="542"/>
            <ac:picMk id="12" creationId="{E1E54E99-F2A3-4D6D-249A-1944DA84FB10}"/>
          </ac:picMkLst>
        </pc:picChg>
        <pc:picChg chg="del">
          <ac:chgData name="Sattar Muhammad" userId="e38ab467-9ba7-4e08-9201-28501489d455" providerId="ADAL" clId="{89E51EEA-2013-4C28-9B6F-028036E74575}" dt="2024-07-30T14:33:02.891" v="7808" actId="478"/>
          <ac:picMkLst>
            <pc:docMk/>
            <pc:sldMk cId="3175897753" sldId="542"/>
            <ac:picMk id="14" creationId="{A5C8A1B5-5549-37E5-714D-3C129044635B}"/>
          </ac:picMkLst>
        </pc:picChg>
        <pc:picChg chg="del">
          <ac:chgData name="Sattar Muhammad" userId="e38ab467-9ba7-4e08-9201-28501489d455" providerId="ADAL" clId="{89E51EEA-2013-4C28-9B6F-028036E74575}" dt="2024-07-30T14:33:02.891" v="7808" actId="478"/>
          <ac:picMkLst>
            <pc:docMk/>
            <pc:sldMk cId="3175897753" sldId="542"/>
            <ac:picMk id="21" creationId="{7CCFE1BD-7E73-5880-28F0-9A5C0B9D2801}"/>
          </ac:picMkLst>
        </pc:picChg>
        <pc:picChg chg="del">
          <ac:chgData name="Sattar Muhammad" userId="e38ab467-9ba7-4e08-9201-28501489d455" providerId="ADAL" clId="{89E51EEA-2013-4C28-9B6F-028036E74575}" dt="2024-07-30T14:33:02.891" v="7808" actId="478"/>
          <ac:picMkLst>
            <pc:docMk/>
            <pc:sldMk cId="3175897753" sldId="542"/>
            <ac:picMk id="29" creationId="{CC3C5F10-92DA-E5C8-537A-12B6910D014F}"/>
          </ac:picMkLst>
        </pc:picChg>
        <pc:picChg chg="del">
          <ac:chgData name="Sattar Muhammad" userId="e38ab467-9ba7-4e08-9201-28501489d455" providerId="ADAL" clId="{89E51EEA-2013-4C28-9B6F-028036E74575}" dt="2024-07-30T14:33:02.891" v="7808" actId="478"/>
          <ac:picMkLst>
            <pc:docMk/>
            <pc:sldMk cId="3175897753" sldId="542"/>
            <ac:picMk id="30" creationId="{8BFB567B-A98F-C76B-DFC3-6ED9CC84F977}"/>
          </ac:picMkLst>
        </pc:picChg>
      </pc:sldChg>
      <pc:sldChg chg="addSp delSp modSp new del mod">
        <pc:chgData name="Sattar Muhammad" userId="e38ab467-9ba7-4e08-9201-28501489d455" providerId="ADAL" clId="{89E51EEA-2013-4C28-9B6F-028036E74575}" dt="2024-08-01T07:37:37.093" v="8780" actId="2696"/>
        <pc:sldMkLst>
          <pc:docMk/>
          <pc:sldMk cId="988601597" sldId="543"/>
        </pc:sldMkLst>
        <pc:spChg chg="mod">
          <ac:chgData name="Sattar Muhammad" userId="e38ab467-9ba7-4e08-9201-28501489d455" providerId="ADAL" clId="{89E51EEA-2013-4C28-9B6F-028036E74575}" dt="2024-07-30T14:38:10.741" v="7848" actId="14100"/>
          <ac:spMkLst>
            <pc:docMk/>
            <pc:sldMk cId="988601597" sldId="543"/>
            <ac:spMk id="2" creationId="{562D076E-1492-C53D-9DD8-C99078DD8406}"/>
          </ac:spMkLst>
        </pc:spChg>
        <pc:spChg chg="add mod">
          <ac:chgData name="Sattar Muhammad" userId="e38ab467-9ba7-4e08-9201-28501489d455" providerId="ADAL" clId="{89E51EEA-2013-4C28-9B6F-028036E74575}" dt="2024-07-31T08:19:10.664" v="8126" actId="14100"/>
          <ac:spMkLst>
            <pc:docMk/>
            <pc:sldMk cId="988601597" sldId="543"/>
            <ac:spMk id="3" creationId="{4CE5A3A6-AC1E-2F29-0FEE-E7401798F0F4}"/>
          </ac:spMkLst>
        </pc:spChg>
        <pc:spChg chg="add mod">
          <ac:chgData name="Sattar Muhammad" userId="e38ab467-9ba7-4e08-9201-28501489d455" providerId="ADAL" clId="{89E51EEA-2013-4C28-9B6F-028036E74575}" dt="2024-07-31T08:27:39.060" v="8290" actId="164"/>
          <ac:spMkLst>
            <pc:docMk/>
            <pc:sldMk cId="988601597" sldId="543"/>
            <ac:spMk id="8" creationId="{0BF0AE96-87CC-555F-CFEE-0524A091222E}"/>
          </ac:spMkLst>
        </pc:spChg>
        <pc:spChg chg="add mod">
          <ac:chgData name="Sattar Muhammad" userId="e38ab467-9ba7-4e08-9201-28501489d455" providerId="ADAL" clId="{89E51EEA-2013-4C28-9B6F-028036E74575}" dt="2024-07-31T08:27:39.060" v="8290" actId="164"/>
          <ac:spMkLst>
            <pc:docMk/>
            <pc:sldMk cId="988601597" sldId="543"/>
            <ac:spMk id="9" creationId="{67378C19-6D66-B589-58AF-63A57A0FEABA}"/>
          </ac:spMkLst>
        </pc:spChg>
        <pc:spChg chg="add mod">
          <ac:chgData name="Sattar Muhammad" userId="e38ab467-9ba7-4e08-9201-28501489d455" providerId="ADAL" clId="{89E51EEA-2013-4C28-9B6F-028036E74575}" dt="2024-07-31T08:27:26.411" v="8286" actId="164"/>
          <ac:spMkLst>
            <pc:docMk/>
            <pc:sldMk cId="988601597" sldId="543"/>
            <ac:spMk id="12" creationId="{ADAEEFB1-46FC-35F7-D366-4790BD276C73}"/>
          </ac:spMkLst>
        </pc:spChg>
        <pc:spChg chg="add mod">
          <ac:chgData name="Sattar Muhammad" userId="e38ab467-9ba7-4e08-9201-28501489d455" providerId="ADAL" clId="{89E51EEA-2013-4C28-9B6F-028036E74575}" dt="2024-07-31T08:27:41.364" v="8291" actId="164"/>
          <ac:spMkLst>
            <pc:docMk/>
            <pc:sldMk cId="988601597" sldId="543"/>
            <ac:spMk id="14" creationId="{87CAC8EB-A785-0A6A-8C04-A95357516F8A}"/>
          </ac:spMkLst>
        </pc:spChg>
        <pc:spChg chg="add mod">
          <ac:chgData name="Sattar Muhammad" userId="e38ab467-9ba7-4e08-9201-28501489d455" providerId="ADAL" clId="{89E51EEA-2013-4C28-9B6F-028036E74575}" dt="2024-07-31T10:30:55.486" v="8622" actId="553"/>
          <ac:spMkLst>
            <pc:docMk/>
            <pc:sldMk cId="988601597" sldId="543"/>
            <ac:spMk id="26" creationId="{192E2329-A56E-0793-B089-463FD3A71E5F}"/>
          </ac:spMkLst>
        </pc:spChg>
        <pc:spChg chg="add del mod">
          <ac:chgData name="Sattar Muhammad" userId="e38ab467-9ba7-4e08-9201-28501489d455" providerId="ADAL" clId="{89E51EEA-2013-4C28-9B6F-028036E74575}" dt="2024-07-31T10:30:55.486" v="8622" actId="553"/>
          <ac:spMkLst>
            <pc:docMk/>
            <pc:sldMk cId="988601597" sldId="543"/>
            <ac:spMk id="27" creationId="{95D2B183-BF25-0971-2E82-C5563508F3A0}"/>
          </ac:spMkLst>
        </pc:spChg>
        <pc:spChg chg="add mod">
          <ac:chgData name="Sattar Muhammad" userId="e38ab467-9ba7-4e08-9201-28501489d455" providerId="ADAL" clId="{89E51EEA-2013-4C28-9B6F-028036E74575}" dt="2024-07-31T10:30:55.486" v="8622" actId="553"/>
          <ac:spMkLst>
            <pc:docMk/>
            <pc:sldMk cId="988601597" sldId="543"/>
            <ac:spMk id="28" creationId="{1E0B9D8D-3055-E20F-D8C6-8E6F5706135B}"/>
          </ac:spMkLst>
        </pc:spChg>
        <pc:spChg chg="add mod">
          <ac:chgData name="Sattar Muhammad" userId="e38ab467-9ba7-4e08-9201-28501489d455" providerId="ADAL" clId="{89E51EEA-2013-4C28-9B6F-028036E74575}" dt="2024-07-31T10:31:16.599" v="8624" actId="552"/>
          <ac:spMkLst>
            <pc:docMk/>
            <pc:sldMk cId="988601597" sldId="543"/>
            <ac:spMk id="29" creationId="{DE144071-BE49-B04C-7246-39AD183E6999}"/>
          </ac:spMkLst>
        </pc:spChg>
        <pc:spChg chg="add mod">
          <ac:chgData name="Sattar Muhammad" userId="e38ab467-9ba7-4e08-9201-28501489d455" providerId="ADAL" clId="{89E51EEA-2013-4C28-9B6F-028036E74575}" dt="2024-07-31T10:31:16.599" v="8624" actId="552"/>
          <ac:spMkLst>
            <pc:docMk/>
            <pc:sldMk cId="988601597" sldId="543"/>
            <ac:spMk id="30" creationId="{EE42B4AF-9F78-0AB6-048B-A5A1B896D3C7}"/>
          </ac:spMkLst>
        </pc:spChg>
        <pc:spChg chg="add mod">
          <ac:chgData name="Sattar Muhammad" userId="e38ab467-9ba7-4e08-9201-28501489d455" providerId="ADAL" clId="{89E51EEA-2013-4C28-9B6F-028036E74575}" dt="2024-07-31T10:31:16.599" v="8624" actId="552"/>
          <ac:spMkLst>
            <pc:docMk/>
            <pc:sldMk cId="988601597" sldId="543"/>
            <ac:spMk id="31" creationId="{9AC7FDF5-5153-1C3D-A1B9-3113A1D373C0}"/>
          </ac:spMkLst>
        </pc:spChg>
        <pc:grpChg chg="add mod">
          <ac:chgData name="Sattar Muhammad" userId="e38ab467-9ba7-4e08-9201-28501489d455" providerId="ADAL" clId="{89E51EEA-2013-4C28-9B6F-028036E74575}" dt="2024-07-31T10:27:35.846" v="8462" actId="1076"/>
          <ac:grpSpMkLst>
            <pc:docMk/>
            <pc:sldMk cId="988601597" sldId="543"/>
            <ac:grpSpMk id="19" creationId="{56315A9D-4B71-8C92-A5C0-2FBDFC6A1B8D}"/>
          </ac:grpSpMkLst>
        </pc:grpChg>
        <pc:grpChg chg="add mod">
          <ac:chgData name="Sattar Muhammad" userId="e38ab467-9ba7-4e08-9201-28501489d455" providerId="ADAL" clId="{89E51EEA-2013-4C28-9B6F-028036E74575}" dt="2024-07-31T08:27:36.473" v="8289" actId="164"/>
          <ac:grpSpMkLst>
            <pc:docMk/>
            <pc:sldMk cId="988601597" sldId="543"/>
            <ac:grpSpMk id="20" creationId="{3C99DF68-D1F5-A753-22DB-EDC9AEBC6B95}"/>
          </ac:grpSpMkLst>
        </pc:grpChg>
        <pc:grpChg chg="add mod">
          <ac:chgData name="Sattar Muhammad" userId="e38ab467-9ba7-4e08-9201-28501489d455" providerId="ADAL" clId="{89E51EEA-2013-4C28-9B6F-028036E74575}" dt="2024-07-31T08:28:13.694" v="8299" actId="12789"/>
          <ac:grpSpMkLst>
            <pc:docMk/>
            <pc:sldMk cId="988601597" sldId="543"/>
            <ac:grpSpMk id="21" creationId="{7B091A73-0C77-D3CE-8C97-3F33246BAA36}"/>
          </ac:grpSpMkLst>
        </pc:grpChg>
        <pc:grpChg chg="add mod">
          <ac:chgData name="Sattar Muhammad" userId="e38ab467-9ba7-4e08-9201-28501489d455" providerId="ADAL" clId="{89E51EEA-2013-4C28-9B6F-028036E74575}" dt="2024-07-31T08:28:13.694" v="8299" actId="12789"/>
          <ac:grpSpMkLst>
            <pc:docMk/>
            <pc:sldMk cId="988601597" sldId="543"/>
            <ac:grpSpMk id="22" creationId="{5DD24185-D551-743D-2FB5-CAB9FAAF29A7}"/>
          </ac:grpSpMkLst>
        </pc:grpChg>
        <pc:picChg chg="add mod">
          <ac:chgData name="Sattar Muhammad" userId="e38ab467-9ba7-4e08-9201-28501489d455" providerId="ADAL" clId="{89E51EEA-2013-4C28-9B6F-028036E74575}" dt="2024-07-31T08:27:39.060" v="8290" actId="164"/>
          <ac:picMkLst>
            <pc:docMk/>
            <pc:sldMk cId="988601597" sldId="543"/>
            <ac:picMk id="5" creationId="{BCF46D39-8718-3397-D565-74137D1B6A89}"/>
          </ac:picMkLst>
        </pc:picChg>
        <pc:picChg chg="add mod">
          <ac:chgData name="Sattar Muhammad" userId="e38ab467-9ba7-4e08-9201-28501489d455" providerId="ADAL" clId="{89E51EEA-2013-4C28-9B6F-028036E74575}" dt="2024-07-31T08:27:39.060" v="8290" actId="164"/>
          <ac:picMkLst>
            <pc:docMk/>
            <pc:sldMk cId="988601597" sldId="543"/>
            <ac:picMk id="7" creationId="{8D48DA27-AB6A-1351-1630-911C0DF20F12}"/>
          </ac:picMkLst>
        </pc:picChg>
        <pc:picChg chg="add mod">
          <ac:chgData name="Sattar Muhammad" userId="e38ab467-9ba7-4e08-9201-28501489d455" providerId="ADAL" clId="{89E51EEA-2013-4C28-9B6F-028036E74575}" dt="2024-07-31T08:27:26.411" v="8286" actId="164"/>
          <ac:picMkLst>
            <pc:docMk/>
            <pc:sldMk cId="988601597" sldId="543"/>
            <ac:picMk id="11" creationId="{028C7EB0-CF17-E4BE-5DB6-4836D2BA53B3}"/>
          </ac:picMkLst>
        </pc:picChg>
        <pc:picChg chg="add del mod">
          <ac:chgData name="Sattar Muhammad" userId="e38ab467-9ba7-4e08-9201-28501489d455" providerId="ADAL" clId="{89E51EEA-2013-4C28-9B6F-028036E74575}" dt="2024-07-31T08:22:30.730" v="8207" actId="478"/>
          <ac:picMkLst>
            <pc:docMk/>
            <pc:sldMk cId="988601597" sldId="543"/>
            <ac:picMk id="13" creationId="{82E3ADE7-5DFB-C53F-9838-653A3EDFE899}"/>
          </ac:picMkLst>
        </pc:picChg>
        <pc:picChg chg="add del mod">
          <ac:chgData name="Sattar Muhammad" userId="e38ab467-9ba7-4e08-9201-28501489d455" providerId="ADAL" clId="{89E51EEA-2013-4C28-9B6F-028036E74575}" dt="2024-07-31T08:23:50.515" v="8212" actId="478"/>
          <ac:picMkLst>
            <pc:docMk/>
            <pc:sldMk cId="988601597" sldId="543"/>
            <ac:picMk id="16" creationId="{D447A3F7-96AB-CE84-5896-D3D50ED0243A}"/>
          </ac:picMkLst>
        </pc:picChg>
        <pc:picChg chg="add mod">
          <ac:chgData name="Sattar Muhammad" userId="e38ab467-9ba7-4e08-9201-28501489d455" providerId="ADAL" clId="{89E51EEA-2013-4C28-9B6F-028036E74575}" dt="2024-07-31T08:27:41.364" v="8291" actId="164"/>
          <ac:picMkLst>
            <pc:docMk/>
            <pc:sldMk cId="988601597" sldId="543"/>
            <ac:picMk id="18" creationId="{47497A1D-5179-921E-6444-4A8EBA9F1FB0}"/>
          </ac:picMkLst>
        </pc:picChg>
        <pc:cxnChg chg="add del mod">
          <ac:chgData name="Sattar Muhammad" userId="e38ab467-9ba7-4e08-9201-28501489d455" providerId="ADAL" clId="{89E51EEA-2013-4C28-9B6F-028036E74575}" dt="2024-07-31T08:28:05.630" v="8297" actId="478"/>
          <ac:cxnSpMkLst>
            <pc:docMk/>
            <pc:sldMk cId="988601597" sldId="543"/>
            <ac:cxnSpMk id="24" creationId="{9C9D8F81-75A5-BE7E-4FB8-DFA63D77B505}"/>
          </ac:cxnSpMkLst>
        </pc:cxnChg>
        <pc:cxnChg chg="add del mod">
          <ac:chgData name="Sattar Muhammad" userId="e38ab467-9ba7-4e08-9201-28501489d455" providerId="ADAL" clId="{89E51EEA-2013-4C28-9B6F-028036E74575}" dt="2024-07-31T08:28:07.267" v="8298" actId="478"/>
          <ac:cxnSpMkLst>
            <pc:docMk/>
            <pc:sldMk cId="988601597" sldId="543"/>
            <ac:cxnSpMk id="25" creationId="{84CEBB48-C41C-528F-DFC7-DAFB6BC2457A}"/>
          </ac:cxnSpMkLst>
        </pc:cxnChg>
      </pc:sldChg>
      <pc:sldChg chg="add mod modShow">
        <pc:chgData name="Sattar Muhammad" userId="e38ab467-9ba7-4e08-9201-28501489d455" providerId="ADAL" clId="{89E51EEA-2013-4C28-9B6F-028036E74575}" dt="2024-08-01T07:46:09.103" v="9211" actId="729"/>
        <pc:sldMkLst>
          <pc:docMk/>
          <pc:sldMk cId="2641425057" sldId="543"/>
        </pc:sldMkLst>
      </pc:sldChg>
      <pc:sldChg chg="addSp delSp modSp add mod">
        <pc:chgData name="Sattar Muhammad" userId="e38ab467-9ba7-4e08-9201-28501489d455" providerId="ADAL" clId="{89E51EEA-2013-4C28-9B6F-028036E74575}" dt="2024-07-31T08:29:11.577" v="8319" actId="122"/>
        <pc:sldMkLst>
          <pc:docMk/>
          <pc:sldMk cId="3641143198" sldId="544"/>
        </pc:sldMkLst>
        <pc:spChg chg="mod">
          <ac:chgData name="Sattar Muhammad" userId="e38ab467-9ba7-4e08-9201-28501489d455" providerId="ADAL" clId="{89E51EEA-2013-4C28-9B6F-028036E74575}" dt="2024-07-31T08:29:11.577" v="8319" actId="122"/>
          <ac:spMkLst>
            <pc:docMk/>
            <pc:sldMk cId="3641143198" sldId="544"/>
            <ac:spMk id="2" creationId="{00000000-0000-0000-0000-000000000000}"/>
          </ac:spMkLst>
        </pc:spChg>
        <pc:spChg chg="del mod">
          <ac:chgData name="Sattar Muhammad" userId="e38ab467-9ba7-4e08-9201-28501489d455" providerId="ADAL" clId="{89E51EEA-2013-4C28-9B6F-028036E74575}" dt="2024-07-31T08:28:55.355" v="8315" actId="478"/>
          <ac:spMkLst>
            <pc:docMk/>
            <pc:sldMk cId="3641143198" sldId="544"/>
            <ac:spMk id="3" creationId="{00000000-0000-0000-0000-000000000000}"/>
          </ac:spMkLst>
        </pc:spChg>
        <pc:spChg chg="add del mod">
          <ac:chgData name="Sattar Muhammad" userId="e38ab467-9ba7-4e08-9201-28501489d455" providerId="ADAL" clId="{89E51EEA-2013-4C28-9B6F-028036E74575}" dt="2024-07-31T08:28:57.276" v="8316" actId="478"/>
          <ac:spMkLst>
            <pc:docMk/>
            <pc:sldMk cId="3641143198" sldId="544"/>
            <ac:spMk id="5" creationId="{43555B4F-282C-5B8A-E888-D8403920F16A}"/>
          </ac:spMkLst>
        </pc:spChg>
      </pc:sldChg>
      <pc:sldChg chg="modSp add mod">
        <pc:chgData name="Sattar Muhammad" userId="e38ab467-9ba7-4e08-9201-28501489d455" providerId="ADAL" clId="{89E51EEA-2013-4C28-9B6F-028036E74575}" dt="2024-08-01T07:37:32.624" v="8779" actId="20577"/>
        <pc:sldMkLst>
          <pc:docMk/>
          <pc:sldMk cId="2372546275" sldId="545"/>
        </pc:sldMkLst>
        <pc:spChg chg="mod">
          <ac:chgData name="Sattar Muhammad" userId="e38ab467-9ba7-4e08-9201-28501489d455" providerId="ADAL" clId="{89E51EEA-2013-4C28-9B6F-028036E74575}" dt="2024-08-01T07:37:32.624" v="8779" actId="20577"/>
          <ac:spMkLst>
            <pc:docMk/>
            <pc:sldMk cId="2372546275" sldId="545"/>
            <ac:spMk id="5" creationId="{00000000-0000-0000-0000-000000000000}"/>
          </ac:spMkLst>
        </pc:spChg>
      </pc:sldChg>
      <pc:sldChg chg="modSp add mod modAnim">
        <pc:chgData name="Sattar Muhammad" userId="e38ab467-9ba7-4e08-9201-28501489d455" providerId="ADAL" clId="{89E51EEA-2013-4C28-9B6F-028036E74575}" dt="2024-08-01T10:27:26.893" v="10889"/>
        <pc:sldMkLst>
          <pc:docMk/>
          <pc:sldMk cId="2558505025" sldId="546"/>
        </pc:sldMkLst>
        <pc:spChg chg="mod">
          <ac:chgData name="Sattar Muhammad" userId="e38ab467-9ba7-4e08-9201-28501489d455" providerId="ADAL" clId="{89E51EEA-2013-4C28-9B6F-028036E74575}" dt="2024-08-01T08:29:20.314" v="10147" actId="20577"/>
          <ac:spMkLst>
            <pc:docMk/>
            <pc:sldMk cId="2558505025" sldId="546"/>
            <ac:spMk id="2" creationId="{00000000-0000-0000-0000-000000000000}"/>
          </ac:spMkLst>
        </pc:spChg>
        <pc:spChg chg="mod">
          <ac:chgData name="Sattar Muhammad" userId="e38ab467-9ba7-4e08-9201-28501489d455" providerId="ADAL" clId="{89E51EEA-2013-4C28-9B6F-028036E74575}" dt="2024-08-01T10:27:26.893" v="10889"/>
          <ac:spMkLst>
            <pc:docMk/>
            <pc:sldMk cId="2558505025" sldId="546"/>
            <ac:spMk id="4" creationId="{E21152EE-4C1F-4B60-B5EC-0B2575C93E07}"/>
          </ac:spMkLst>
        </pc:spChg>
      </pc:sldChg>
      <pc:sldChg chg="addSp delSp modSp add mod modAnim">
        <pc:chgData name="Sattar Muhammad" userId="e38ab467-9ba7-4e08-9201-28501489d455" providerId="ADAL" clId="{89E51EEA-2013-4C28-9B6F-028036E74575}" dt="2024-08-01T09:02:02.909" v="10711"/>
        <pc:sldMkLst>
          <pc:docMk/>
          <pc:sldMk cId="3810109546" sldId="547"/>
        </pc:sldMkLst>
        <pc:spChg chg="mod">
          <ac:chgData name="Sattar Muhammad" userId="e38ab467-9ba7-4e08-9201-28501489d455" providerId="ADAL" clId="{89E51EEA-2013-4C28-9B6F-028036E74575}" dt="2024-08-01T08:57:08.377" v="10672" actId="14100"/>
          <ac:spMkLst>
            <pc:docMk/>
            <pc:sldMk cId="3810109546" sldId="547"/>
            <ac:spMk id="4" creationId="{C36F7296-3001-3268-C447-3FCAEB03F528}"/>
          </ac:spMkLst>
        </pc:spChg>
        <pc:picChg chg="mod">
          <ac:chgData name="Sattar Muhammad" userId="e38ab467-9ba7-4e08-9201-28501489d455" providerId="ADAL" clId="{89E51EEA-2013-4C28-9B6F-028036E74575}" dt="2024-08-01T08:53:13.312" v="10635" actId="408"/>
          <ac:picMkLst>
            <pc:docMk/>
            <pc:sldMk cId="3810109546" sldId="547"/>
            <ac:picMk id="3" creationId="{81719802-B63A-92E5-4016-A79AD823BCB3}"/>
          </ac:picMkLst>
        </pc:picChg>
        <pc:picChg chg="add mod">
          <ac:chgData name="Sattar Muhammad" userId="e38ab467-9ba7-4e08-9201-28501489d455" providerId="ADAL" clId="{89E51EEA-2013-4C28-9B6F-028036E74575}" dt="2024-08-01T08:56:36.030" v="10638" actId="14826"/>
          <ac:picMkLst>
            <pc:docMk/>
            <pc:sldMk cId="3810109546" sldId="547"/>
            <ac:picMk id="5" creationId="{1596134E-32D0-EA99-207B-48E11055991B}"/>
          </ac:picMkLst>
        </pc:picChg>
        <pc:cxnChg chg="add del mod">
          <ac:chgData name="Sattar Muhammad" userId="e38ab467-9ba7-4e08-9201-28501489d455" providerId="ADAL" clId="{89E51EEA-2013-4C28-9B6F-028036E74575}" dt="2024-08-01T08:53:15.292" v="10636" actId="478"/>
          <ac:cxnSpMkLst>
            <pc:docMk/>
            <pc:sldMk cId="3810109546" sldId="547"/>
            <ac:cxnSpMk id="7" creationId="{10267A3D-8D58-8C2F-1E20-0159695C5820}"/>
          </ac:cxnSpMkLst>
        </pc:cxnChg>
        <pc:cxnChg chg="add del mod">
          <ac:chgData name="Sattar Muhammad" userId="e38ab467-9ba7-4e08-9201-28501489d455" providerId="ADAL" clId="{89E51EEA-2013-4C28-9B6F-028036E74575}" dt="2024-08-01T08:53:16.642" v="10637" actId="478"/>
          <ac:cxnSpMkLst>
            <pc:docMk/>
            <pc:sldMk cId="3810109546" sldId="547"/>
            <ac:cxnSpMk id="9" creationId="{3C488483-A139-2401-79B6-38996B1D3533}"/>
          </ac:cxnSpMkLst>
        </pc:cxnChg>
      </pc:sldChg>
    </pc:docChg>
  </pc:docChgLst>
  <pc:docChgLst>
    <pc:chgData name="Skeel Erik" userId="39945d4d-fa39-4981-a502-3543bf7ba45b" providerId="ADAL" clId="{D29DA261-C7F4-43E7-9991-D0AAF12F95B1}"/>
    <pc:docChg chg="addSld modSld sldOrd">
      <pc:chgData name="Skeel Erik" userId="39945d4d-fa39-4981-a502-3543bf7ba45b" providerId="ADAL" clId="{D29DA261-C7F4-43E7-9991-D0AAF12F95B1}" dt="2023-12-11T06:52:09.529" v="6"/>
      <pc:docMkLst>
        <pc:docMk/>
      </pc:docMkLst>
      <pc:sldChg chg="modSp">
        <pc:chgData name="Skeel Erik" userId="39945d4d-fa39-4981-a502-3543bf7ba45b" providerId="ADAL" clId="{D29DA261-C7F4-43E7-9991-D0AAF12F95B1}" dt="2023-12-11T06:52:09.529" v="6"/>
        <pc:sldMkLst>
          <pc:docMk/>
          <pc:sldMk cId="3730285100" sldId="498"/>
        </pc:sldMkLst>
        <pc:spChg chg="mod">
          <ac:chgData name="Skeel Erik" userId="39945d4d-fa39-4981-a502-3543bf7ba45b" providerId="ADAL" clId="{D29DA261-C7F4-43E7-9991-D0AAF12F95B1}" dt="2023-12-11T06:52:09.529" v="6"/>
          <ac:spMkLst>
            <pc:docMk/>
            <pc:sldMk cId="3730285100" sldId="498"/>
            <ac:spMk id="5" creationId="{00000000-0000-0000-0000-000000000000}"/>
          </ac:spMkLst>
        </pc:spChg>
      </pc:sldChg>
      <pc:sldChg chg="modNotes modNotesTx">
        <pc:chgData name="Skeel Erik" userId="39945d4d-fa39-4981-a502-3543bf7ba45b" providerId="ADAL" clId="{D29DA261-C7F4-43E7-9991-D0AAF12F95B1}" dt="2023-12-11T06:52:05.942" v="5"/>
        <pc:sldMkLst>
          <pc:docMk/>
          <pc:sldMk cId="2406155631" sldId="501"/>
        </pc:sldMkLst>
      </pc:sldChg>
      <pc:sldChg chg="modNotes">
        <pc:chgData name="Skeel Erik" userId="39945d4d-fa39-4981-a502-3543bf7ba45b" providerId="ADAL" clId="{D29DA261-C7F4-43E7-9991-D0AAF12F95B1}" dt="2023-12-11T06:52:05.942" v="5"/>
        <pc:sldMkLst>
          <pc:docMk/>
          <pc:sldMk cId="1619311849" sldId="502"/>
        </pc:sldMkLst>
      </pc:sldChg>
      <pc:sldChg chg="modNotes">
        <pc:chgData name="Skeel Erik" userId="39945d4d-fa39-4981-a502-3543bf7ba45b" providerId="ADAL" clId="{D29DA261-C7F4-43E7-9991-D0AAF12F95B1}" dt="2023-12-11T06:52:05.942" v="5"/>
        <pc:sldMkLst>
          <pc:docMk/>
          <pc:sldMk cId="1689098036" sldId="503"/>
        </pc:sldMkLst>
      </pc:sldChg>
      <pc:sldChg chg="modNotes">
        <pc:chgData name="Skeel Erik" userId="39945d4d-fa39-4981-a502-3543bf7ba45b" providerId="ADAL" clId="{D29DA261-C7F4-43E7-9991-D0AAF12F95B1}" dt="2023-12-11T06:52:05.942" v="5"/>
        <pc:sldMkLst>
          <pc:docMk/>
          <pc:sldMk cId="1676453698" sldId="505"/>
        </pc:sldMkLst>
      </pc:sldChg>
      <pc:sldChg chg="modNotes">
        <pc:chgData name="Skeel Erik" userId="39945d4d-fa39-4981-a502-3543bf7ba45b" providerId="ADAL" clId="{D29DA261-C7F4-43E7-9991-D0AAF12F95B1}" dt="2023-12-11T06:52:05.942" v="5"/>
        <pc:sldMkLst>
          <pc:docMk/>
          <pc:sldMk cId="3712759727" sldId="506"/>
        </pc:sldMkLst>
      </pc:sldChg>
      <pc:sldChg chg="modNotes">
        <pc:chgData name="Skeel Erik" userId="39945d4d-fa39-4981-a502-3543bf7ba45b" providerId="ADAL" clId="{D29DA261-C7F4-43E7-9991-D0AAF12F95B1}" dt="2023-12-11T06:52:05.942" v="5"/>
        <pc:sldMkLst>
          <pc:docMk/>
          <pc:sldMk cId="1721633302" sldId="507"/>
        </pc:sldMkLst>
      </pc:sldChg>
      <pc:sldChg chg="modNotes">
        <pc:chgData name="Skeel Erik" userId="39945d4d-fa39-4981-a502-3543bf7ba45b" providerId="ADAL" clId="{D29DA261-C7F4-43E7-9991-D0AAF12F95B1}" dt="2023-12-11T06:52:05.942" v="5"/>
        <pc:sldMkLst>
          <pc:docMk/>
          <pc:sldMk cId="483030322" sldId="508"/>
        </pc:sldMkLst>
      </pc:sldChg>
      <pc:sldChg chg="modNotes">
        <pc:chgData name="Skeel Erik" userId="39945d4d-fa39-4981-a502-3543bf7ba45b" providerId="ADAL" clId="{D29DA261-C7F4-43E7-9991-D0AAF12F95B1}" dt="2023-12-11T06:52:05.942" v="5"/>
        <pc:sldMkLst>
          <pc:docMk/>
          <pc:sldMk cId="3417178227" sldId="511"/>
        </pc:sldMkLst>
      </pc:sldChg>
      <pc:sldChg chg="modNotes">
        <pc:chgData name="Skeel Erik" userId="39945d4d-fa39-4981-a502-3543bf7ba45b" providerId="ADAL" clId="{D29DA261-C7F4-43E7-9991-D0AAF12F95B1}" dt="2023-12-11T06:52:05.942" v="5"/>
        <pc:sldMkLst>
          <pc:docMk/>
          <pc:sldMk cId="3251566387" sldId="512"/>
        </pc:sldMkLst>
      </pc:sldChg>
      <pc:sldChg chg="modNotes">
        <pc:chgData name="Skeel Erik" userId="39945d4d-fa39-4981-a502-3543bf7ba45b" providerId="ADAL" clId="{D29DA261-C7F4-43E7-9991-D0AAF12F95B1}" dt="2023-12-11T06:52:05.942" v="5"/>
        <pc:sldMkLst>
          <pc:docMk/>
          <pc:sldMk cId="443092914" sldId="513"/>
        </pc:sldMkLst>
      </pc:sldChg>
      <pc:sldChg chg="modNotes">
        <pc:chgData name="Skeel Erik" userId="39945d4d-fa39-4981-a502-3543bf7ba45b" providerId="ADAL" clId="{D29DA261-C7F4-43E7-9991-D0AAF12F95B1}" dt="2023-12-11T06:52:05.942" v="5"/>
        <pc:sldMkLst>
          <pc:docMk/>
          <pc:sldMk cId="4241750458" sldId="514"/>
        </pc:sldMkLst>
      </pc:sldChg>
      <pc:sldChg chg="modNotes">
        <pc:chgData name="Skeel Erik" userId="39945d4d-fa39-4981-a502-3543bf7ba45b" providerId="ADAL" clId="{D29DA261-C7F4-43E7-9991-D0AAF12F95B1}" dt="2023-12-11T06:52:05.942" v="5"/>
        <pc:sldMkLst>
          <pc:docMk/>
          <pc:sldMk cId="269294018" sldId="515"/>
        </pc:sldMkLst>
      </pc:sldChg>
      <pc:sldChg chg="modNotes">
        <pc:chgData name="Skeel Erik" userId="39945d4d-fa39-4981-a502-3543bf7ba45b" providerId="ADAL" clId="{D29DA261-C7F4-43E7-9991-D0AAF12F95B1}" dt="2023-12-11T06:52:05.942" v="5"/>
        <pc:sldMkLst>
          <pc:docMk/>
          <pc:sldMk cId="647481994" sldId="516"/>
        </pc:sldMkLst>
      </pc:sldChg>
      <pc:sldChg chg="modNotes">
        <pc:chgData name="Skeel Erik" userId="39945d4d-fa39-4981-a502-3543bf7ba45b" providerId="ADAL" clId="{D29DA261-C7F4-43E7-9991-D0AAF12F95B1}" dt="2023-12-11T06:52:05.942" v="5"/>
        <pc:sldMkLst>
          <pc:docMk/>
          <pc:sldMk cId="951184636" sldId="517"/>
        </pc:sldMkLst>
      </pc:sldChg>
      <pc:sldChg chg="modNotes">
        <pc:chgData name="Skeel Erik" userId="39945d4d-fa39-4981-a502-3543bf7ba45b" providerId="ADAL" clId="{D29DA261-C7F4-43E7-9991-D0AAF12F95B1}" dt="2023-12-11T06:52:05.942" v="5"/>
        <pc:sldMkLst>
          <pc:docMk/>
          <pc:sldMk cId="4065807149" sldId="518"/>
        </pc:sldMkLst>
      </pc:sldChg>
      <pc:sldChg chg="modNotes">
        <pc:chgData name="Skeel Erik" userId="39945d4d-fa39-4981-a502-3543bf7ba45b" providerId="ADAL" clId="{D29DA261-C7F4-43E7-9991-D0AAF12F95B1}" dt="2023-12-11T06:52:05.942" v="5"/>
        <pc:sldMkLst>
          <pc:docMk/>
          <pc:sldMk cId="1464286459" sldId="519"/>
        </pc:sldMkLst>
      </pc:sldChg>
      <pc:sldChg chg="modNotes">
        <pc:chgData name="Skeel Erik" userId="39945d4d-fa39-4981-a502-3543bf7ba45b" providerId="ADAL" clId="{D29DA261-C7F4-43E7-9991-D0AAF12F95B1}" dt="2023-12-11T06:52:05.942" v="5"/>
        <pc:sldMkLst>
          <pc:docMk/>
          <pc:sldMk cId="2131320983" sldId="521"/>
        </pc:sldMkLst>
      </pc:sldChg>
      <pc:sldChg chg="modNotes">
        <pc:chgData name="Skeel Erik" userId="39945d4d-fa39-4981-a502-3543bf7ba45b" providerId="ADAL" clId="{D29DA261-C7F4-43E7-9991-D0AAF12F95B1}" dt="2023-12-11T06:52:05.942" v="5"/>
        <pc:sldMkLst>
          <pc:docMk/>
          <pc:sldMk cId="2032361759" sldId="522"/>
        </pc:sldMkLst>
      </pc:sldChg>
      <pc:sldChg chg="modNotes">
        <pc:chgData name="Skeel Erik" userId="39945d4d-fa39-4981-a502-3543bf7ba45b" providerId="ADAL" clId="{D29DA261-C7F4-43E7-9991-D0AAF12F95B1}" dt="2023-12-11T06:52:05.942" v="5"/>
        <pc:sldMkLst>
          <pc:docMk/>
          <pc:sldMk cId="699021208" sldId="523"/>
        </pc:sldMkLst>
      </pc:sldChg>
      <pc:sldChg chg="modSp add mod ord">
        <pc:chgData name="Skeel Erik" userId="39945d4d-fa39-4981-a502-3543bf7ba45b" providerId="ADAL" clId="{D29DA261-C7F4-43E7-9991-D0AAF12F95B1}" dt="2023-12-11T06:51:38.201" v="3" actId="6549"/>
        <pc:sldMkLst>
          <pc:docMk/>
          <pc:sldMk cId="388083294" sldId="525"/>
        </pc:sldMkLst>
        <pc:spChg chg="mod">
          <ac:chgData name="Skeel Erik" userId="39945d4d-fa39-4981-a502-3543bf7ba45b" providerId="ADAL" clId="{D29DA261-C7F4-43E7-9991-D0AAF12F95B1}" dt="2023-12-11T06:51:38.201" v="3" actId="6549"/>
          <ac:spMkLst>
            <pc:docMk/>
            <pc:sldMk cId="388083294" sldId="525"/>
            <ac:spMk id="5" creationId="{00000000-0000-0000-0000-000000000000}"/>
          </ac:spMkLst>
        </pc:spChg>
      </pc:sldChg>
    </pc:docChg>
  </pc:docChgLst>
  <pc:docChgLst>
    <pc:chgData name="Sattar Muhammad" userId="e38ab467-9ba7-4e08-9201-28501489d455" providerId="ADAL" clId="{A1457563-ADB7-4BC3-8095-8EDAA0C028A2}"/>
    <pc:docChg chg="modSld">
      <pc:chgData name="Sattar Muhammad" userId="e38ab467-9ba7-4e08-9201-28501489d455" providerId="ADAL" clId="{A1457563-ADB7-4BC3-8095-8EDAA0C028A2}" dt="2024-08-04T16:19:31.121" v="11" actId="20577"/>
      <pc:docMkLst>
        <pc:docMk/>
      </pc:docMkLst>
      <pc:sldChg chg="modSp mod">
        <pc:chgData name="Sattar Muhammad" userId="e38ab467-9ba7-4e08-9201-28501489d455" providerId="ADAL" clId="{A1457563-ADB7-4BC3-8095-8EDAA0C028A2}" dt="2024-08-04T16:19:31.121" v="11" actId="20577"/>
        <pc:sldMkLst>
          <pc:docMk/>
          <pc:sldMk cId="1299315972" sldId="436"/>
        </pc:sldMkLst>
        <pc:spChg chg="mod">
          <ac:chgData name="Sattar Muhammad" userId="e38ab467-9ba7-4e08-9201-28501489d455" providerId="ADAL" clId="{A1457563-ADB7-4BC3-8095-8EDAA0C028A2}" dt="2024-08-04T16:19:31.121" v="11" actId="20577"/>
          <ac:spMkLst>
            <pc:docMk/>
            <pc:sldMk cId="1299315972" sldId="436"/>
            <ac:spMk id="4" creationId="{E21152EE-4C1F-4B60-B5EC-0B2575C93E07}"/>
          </ac:spMkLst>
        </pc:spChg>
      </pc:sldChg>
    </pc:docChg>
  </pc:docChgLst>
  <pc:docChgLst>
    <pc:chgData name="Sattar Muhammad" userId="e38ab467-9ba7-4e08-9201-28501489d455" providerId="ADAL" clId="{A773D2DE-F838-4981-8636-C9DC64F9171C}"/>
    <pc:docChg chg="undo redo custSel addSld delSld modSld sldOrd">
      <pc:chgData name="Sattar Muhammad" userId="e38ab467-9ba7-4e08-9201-28501489d455" providerId="ADAL" clId="{A773D2DE-F838-4981-8636-C9DC64F9171C}" dt="2024-08-28T12:09:46.124" v="10710" actId="1076"/>
      <pc:docMkLst>
        <pc:docMk/>
      </pc:docMkLst>
      <pc:sldChg chg="addSp modSp mod">
        <pc:chgData name="Sattar Muhammad" userId="e38ab467-9ba7-4e08-9201-28501489d455" providerId="ADAL" clId="{A773D2DE-F838-4981-8636-C9DC64F9171C}" dt="2024-08-20T12:39:39.771" v="1656" actId="20577"/>
        <pc:sldMkLst>
          <pc:docMk/>
          <pc:sldMk cId="3716474258" sldId="321"/>
        </pc:sldMkLst>
        <pc:spChg chg="mod">
          <ac:chgData name="Sattar Muhammad" userId="e38ab467-9ba7-4e08-9201-28501489d455" providerId="ADAL" clId="{A773D2DE-F838-4981-8636-C9DC64F9171C}" dt="2024-08-20T08:25:40.014" v="38" actId="14100"/>
          <ac:spMkLst>
            <pc:docMk/>
            <pc:sldMk cId="3716474258" sldId="321"/>
            <ac:spMk id="2" creationId="{00000000-0000-0000-0000-000000000000}"/>
          </ac:spMkLst>
        </pc:spChg>
        <pc:spChg chg="mod">
          <ac:chgData name="Sattar Muhammad" userId="e38ab467-9ba7-4e08-9201-28501489d455" providerId="ADAL" clId="{A773D2DE-F838-4981-8636-C9DC64F9171C}" dt="2024-08-20T12:39:32.402" v="1655" actId="20577"/>
          <ac:spMkLst>
            <pc:docMk/>
            <pc:sldMk cId="3716474258" sldId="321"/>
            <ac:spMk id="3" creationId="{00000000-0000-0000-0000-000000000000}"/>
          </ac:spMkLst>
        </pc:spChg>
        <pc:spChg chg="add mod">
          <ac:chgData name="Sattar Muhammad" userId="e38ab467-9ba7-4e08-9201-28501489d455" providerId="ADAL" clId="{A773D2DE-F838-4981-8636-C9DC64F9171C}" dt="2024-08-20T12:39:39.771" v="1656" actId="20577"/>
          <ac:spMkLst>
            <pc:docMk/>
            <pc:sldMk cId="3716474258" sldId="321"/>
            <ac:spMk id="4" creationId="{B8EAA668-7A7C-A9BF-48C0-1A67C884AB4A}"/>
          </ac:spMkLst>
        </pc:spChg>
      </pc:sldChg>
      <pc:sldChg chg="addSp delSp modSp mod delAnim">
        <pc:chgData name="Sattar Muhammad" userId="e38ab467-9ba7-4e08-9201-28501489d455" providerId="ADAL" clId="{A773D2DE-F838-4981-8636-C9DC64F9171C}" dt="2024-08-21T09:41:45.538" v="7279" actId="20577"/>
        <pc:sldMkLst>
          <pc:docMk/>
          <pc:sldMk cId="573060890" sldId="413"/>
        </pc:sldMkLst>
        <pc:spChg chg="mod">
          <ac:chgData name="Sattar Muhammad" userId="e38ab467-9ba7-4e08-9201-28501489d455" providerId="ADAL" clId="{A773D2DE-F838-4981-8636-C9DC64F9171C}" dt="2024-08-21T09:41:45.538" v="7279" actId="20577"/>
          <ac:spMkLst>
            <pc:docMk/>
            <pc:sldMk cId="573060890" sldId="413"/>
            <ac:spMk id="2" creationId="{00000000-0000-0000-0000-000000000000}"/>
          </ac:spMkLst>
        </pc:spChg>
        <pc:spChg chg="mod">
          <ac:chgData name="Sattar Muhammad" userId="e38ab467-9ba7-4e08-9201-28501489d455" providerId="ADAL" clId="{A773D2DE-F838-4981-8636-C9DC64F9171C}" dt="2024-08-21T08:57:42.363" v="6933" actId="20577"/>
          <ac:spMkLst>
            <pc:docMk/>
            <pc:sldMk cId="573060890" sldId="413"/>
            <ac:spMk id="4" creationId="{E21152EE-4C1F-4B60-B5EC-0B2575C93E07}"/>
          </ac:spMkLst>
        </pc:spChg>
        <pc:spChg chg="add del mod topLvl">
          <ac:chgData name="Sattar Muhammad" userId="e38ab467-9ba7-4e08-9201-28501489d455" providerId="ADAL" clId="{A773D2DE-F838-4981-8636-C9DC64F9171C}" dt="2024-08-20T08:28:39.489" v="127" actId="478"/>
          <ac:spMkLst>
            <pc:docMk/>
            <pc:sldMk cId="573060890" sldId="413"/>
            <ac:spMk id="8" creationId="{16F03F68-A9A1-46BC-A56E-91B8CD62A3BC}"/>
          </ac:spMkLst>
        </pc:spChg>
        <pc:grpChg chg="add del mod">
          <ac:chgData name="Sattar Muhammad" userId="e38ab467-9ba7-4e08-9201-28501489d455" providerId="ADAL" clId="{A773D2DE-F838-4981-8636-C9DC64F9171C}" dt="2024-08-20T08:28:37.414" v="126" actId="165"/>
          <ac:grpSpMkLst>
            <pc:docMk/>
            <pc:sldMk cId="573060890" sldId="413"/>
            <ac:grpSpMk id="6" creationId="{69B6AFB6-D77B-73C4-8947-B7C1FED9E41B}"/>
          </ac:grpSpMkLst>
        </pc:grpChg>
        <pc:picChg chg="del">
          <ac:chgData name="Sattar Muhammad" userId="e38ab467-9ba7-4e08-9201-28501489d455" providerId="ADAL" clId="{A773D2DE-F838-4981-8636-C9DC64F9171C}" dt="2024-08-20T08:28:30.590" v="123" actId="478"/>
          <ac:picMkLst>
            <pc:docMk/>
            <pc:sldMk cId="573060890" sldId="413"/>
            <ac:picMk id="3" creationId="{1F0AF7E3-BD80-98F3-12DC-7D946CBBF035}"/>
          </ac:picMkLst>
        </pc:picChg>
        <pc:picChg chg="mod">
          <ac:chgData name="Sattar Muhammad" userId="e38ab467-9ba7-4e08-9201-28501489d455" providerId="ADAL" clId="{A773D2DE-F838-4981-8636-C9DC64F9171C}" dt="2024-08-20T08:29:56.191" v="138" actId="12789"/>
          <ac:picMkLst>
            <pc:docMk/>
            <pc:sldMk cId="573060890" sldId="413"/>
            <ac:picMk id="5" creationId="{DE5AEC94-F8F0-492A-0431-E41880E5AC86}"/>
          </ac:picMkLst>
        </pc:picChg>
        <pc:picChg chg="add mod topLvl modCrop">
          <ac:chgData name="Sattar Muhammad" userId="e38ab467-9ba7-4e08-9201-28501489d455" providerId="ADAL" clId="{A773D2DE-F838-4981-8636-C9DC64F9171C}" dt="2024-08-20T08:29:56.191" v="138" actId="12789"/>
          <ac:picMkLst>
            <pc:docMk/>
            <pc:sldMk cId="573060890" sldId="413"/>
            <ac:picMk id="7" creationId="{5EED5C5A-3D6F-6CF3-261D-5E9512ABD6CC}"/>
          </ac:picMkLst>
        </pc:picChg>
        <pc:picChg chg="mod">
          <ac:chgData name="Sattar Muhammad" userId="e38ab467-9ba7-4e08-9201-28501489d455" providerId="ADAL" clId="{A773D2DE-F838-4981-8636-C9DC64F9171C}" dt="2024-08-20T08:29:56.191" v="138" actId="12789"/>
          <ac:picMkLst>
            <pc:docMk/>
            <pc:sldMk cId="573060890" sldId="413"/>
            <ac:picMk id="12" creationId="{D95010CB-91AA-3BFD-4375-9A080972B359}"/>
          </ac:picMkLst>
        </pc:picChg>
      </pc:sldChg>
      <pc:sldChg chg="del">
        <pc:chgData name="Sattar Muhammad" userId="e38ab467-9ba7-4e08-9201-28501489d455" providerId="ADAL" clId="{A773D2DE-F838-4981-8636-C9DC64F9171C}" dt="2024-08-20T14:53:14.139" v="4525" actId="47"/>
        <pc:sldMkLst>
          <pc:docMk/>
          <pc:sldMk cId="4146187629" sldId="422"/>
        </pc:sldMkLst>
      </pc:sldChg>
      <pc:sldChg chg="addSp delSp modSp del mod">
        <pc:chgData name="Sattar Muhammad" userId="e38ab467-9ba7-4e08-9201-28501489d455" providerId="ADAL" clId="{A773D2DE-F838-4981-8636-C9DC64F9171C}" dt="2024-08-20T08:31:57.915" v="240" actId="47"/>
        <pc:sldMkLst>
          <pc:docMk/>
          <pc:sldMk cId="1299315972" sldId="436"/>
        </pc:sldMkLst>
        <pc:spChg chg="mod">
          <ac:chgData name="Sattar Muhammad" userId="e38ab467-9ba7-4e08-9201-28501489d455" providerId="ADAL" clId="{A773D2DE-F838-4981-8636-C9DC64F9171C}" dt="2024-08-20T08:30:30.652" v="154" actId="20577"/>
          <ac:spMkLst>
            <pc:docMk/>
            <pc:sldMk cId="1299315972" sldId="436"/>
            <ac:spMk id="2" creationId="{00000000-0000-0000-0000-000000000000}"/>
          </ac:spMkLst>
        </pc:spChg>
        <pc:spChg chg="mod">
          <ac:chgData name="Sattar Muhammad" userId="e38ab467-9ba7-4e08-9201-28501489d455" providerId="ADAL" clId="{A773D2DE-F838-4981-8636-C9DC64F9171C}" dt="2024-08-20T08:31:30.355" v="237" actId="20577"/>
          <ac:spMkLst>
            <pc:docMk/>
            <pc:sldMk cId="1299315972" sldId="436"/>
            <ac:spMk id="4" creationId="{E21152EE-4C1F-4B60-B5EC-0B2575C93E07}"/>
          </ac:spMkLst>
        </pc:spChg>
        <pc:spChg chg="add del mod topLvl">
          <ac:chgData name="Sattar Muhammad" userId="e38ab467-9ba7-4e08-9201-28501489d455" providerId="ADAL" clId="{A773D2DE-F838-4981-8636-C9DC64F9171C}" dt="2024-08-20T08:31:00.730" v="161" actId="478"/>
          <ac:spMkLst>
            <pc:docMk/>
            <pc:sldMk cId="1299315972" sldId="436"/>
            <ac:spMk id="6" creationId="{3F0EB764-4A4B-DE1A-F305-F279B2BAEEDA}"/>
          </ac:spMkLst>
        </pc:spChg>
        <pc:spChg chg="add mod">
          <ac:chgData name="Sattar Muhammad" userId="e38ab467-9ba7-4e08-9201-28501489d455" providerId="ADAL" clId="{A773D2DE-F838-4981-8636-C9DC64F9171C}" dt="2024-08-20T08:30:59.186" v="160" actId="165"/>
          <ac:spMkLst>
            <pc:docMk/>
            <pc:sldMk cId="1299315972" sldId="436"/>
            <ac:spMk id="11" creationId="{6D3D86FF-70E4-2EEC-EB94-5B3AA80DC435}"/>
          </ac:spMkLst>
        </pc:spChg>
        <pc:spChg chg="add mod">
          <ac:chgData name="Sattar Muhammad" userId="e38ab467-9ba7-4e08-9201-28501489d455" providerId="ADAL" clId="{A773D2DE-F838-4981-8636-C9DC64F9171C}" dt="2024-08-20T08:30:59.186" v="160" actId="165"/>
          <ac:spMkLst>
            <pc:docMk/>
            <pc:sldMk cId="1299315972" sldId="436"/>
            <ac:spMk id="13" creationId="{5313909B-3B2C-BF78-8730-DA36082E56F7}"/>
          </ac:spMkLst>
        </pc:spChg>
        <pc:spChg chg="add mod">
          <ac:chgData name="Sattar Muhammad" userId="e38ab467-9ba7-4e08-9201-28501489d455" providerId="ADAL" clId="{A773D2DE-F838-4981-8636-C9DC64F9171C}" dt="2024-08-20T08:30:59.186" v="160" actId="165"/>
          <ac:spMkLst>
            <pc:docMk/>
            <pc:sldMk cId="1299315972" sldId="436"/>
            <ac:spMk id="14" creationId="{F937EB9E-E068-D384-11BA-CB2E07EC5C90}"/>
          </ac:spMkLst>
        </pc:spChg>
        <pc:spChg chg="add mod">
          <ac:chgData name="Sattar Muhammad" userId="e38ab467-9ba7-4e08-9201-28501489d455" providerId="ADAL" clId="{A773D2DE-F838-4981-8636-C9DC64F9171C}" dt="2024-08-20T08:30:59.186" v="160" actId="165"/>
          <ac:spMkLst>
            <pc:docMk/>
            <pc:sldMk cId="1299315972" sldId="436"/>
            <ac:spMk id="16" creationId="{CE1D0F3E-A71A-0856-7882-1C4053FF5546}"/>
          </ac:spMkLst>
        </pc:spChg>
        <pc:spChg chg="add mod">
          <ac:chgData name="Sattar Muhammad" userId="e38ab467-9ba7-4e08-9201-28501489d455" providerId="ADAL" clId="{A773D2DE-F838-4981-8636-C9DC64F9171C}" dt="2024-08-20T08:30:59.186" v="160" actId="165"/>
          <ac:spMkLst>
            <pc:docMk/>
            <pc:sldMk cId="1299315972" sldId="436"/>
            <ac:spMk id="17" creationId="{898EB72F-15C8-8E42-9269-1264A6B726DD}"/>
          </ac:spMkLst>
        </pc:spChg>
        <pc:spChg chg="add mod">
          <ac:chgData name="Sattar Muhammad" userId="e38ab467-9ba7-4e08-9201-28501489d455" providerId="ADAL" clId="{A773D2DE-F838-4981-8636-C9DC64F9171C}" dt="2024-08-20T08:30:59.186" v="160" actId="165"/>
          <ac:spMkLst>
            <pc:docMk/>
            <pc:sldMk cId="1299315972" sldId="436"/>
            <ac:spMk id="18" creationId="{9C4E0759-8A8C-230F-6695-F1DBBA9D7968}"/>
          </ac:spMkLst>
        </pc:spChg>
        <pc:spChg chg="add mod">
          <ac:chgData name="Sattar Muhammad" userId="e38ab467-9ba7-4e08-9201-28501489d455" providerId="ADAL" clId="{A773D2DE-F838-4981-8636-C9DC64F9171C}" dt="2024-08-20T08:30:59.186" v="160" actId="165"/>
          <ac:spMkLst>
            <pc:docMk/>
            <pc:sldMk cId="1299315972" sldId="436"/>
            <ac:spMk id="19" creationId="{8F252610-F551-D5FB-4D48-0E645BED31FD}"/>
          </ac:spMkLst>
        </pc:spChg>
        <pc:spChg chg="add mod">
          <ac:chgData name="Sattar Muhammad" userId="e38ab467-9ba7-4e08-9201-28501489d455" providerId="ADAL" clId="{A773D2DE-F838-4981-8636-C9DC64F9171C}" dt="2024-08-20T08:30:59.186" v="160" actId="165"/>
          <ac:spMkLst>
            <pc:docMk/>
            <pc:sldMk cId="1299315972" sldId="436"/>
            <ac:spMk id="20" creationId="{943F6097-5A67-C110-A30A-81DED05953BE}"/>
          </ac:spMkLst>
        </pc:spChg>
        <pc:spChg chg="add mod">
          <ac:chgData name="Sattar Muhammad" userId="e38ab467-9ba7-4e08-9201-28501489d455" providerId="ADAL" clId="{A773D2DE-F838-4981-8636-C9DC64F9171C}" dt="2024-08-20T08:30:59.186" v="160" actId="165"/>
          <ac:spMkLst>
            <pc:docMk/>
            <pc:sldMk cId="1299315972" sldId="436"/>
            <ac:spMk id="21" creationId="{50A554BB-3094-4215-A87F-908AB4B6E394}"/>
          </ac:spMkLst>
        </pc:spChg>
        <pc:spChg chg="add mod">
          <ac:chgData name="Sattar Muhammad" userId="e38ab467-9ba7-4e08-9201-28501489d455" providerId="ADAL" clId="{A773D2DE-F838-4981-8636-C9DC64F9171C}" dt="2024-08-20T08:30:59.186" v="160" actId="165"/>
          <ac:spMkLst>
            <pc:docMk/>
            <pc:sldMk cId="1299315972" sldId="436"/>
            <ac:spMk id="22" creationId="{B0E98C0B-0419-B71C-46BB-2D5EF5E59E13}"/>
          </ac:spMkLst>
        </pc:spChg>
        <pc:spChg chg="add mod">
          <ac:chgData name="Sattar Muhammad" userId="e38ab467-9ba7-4e08-9201-28501489d455" providerId="ADAL" clId="{A773D2DE-F838-4981-8636-C9DC64F9171C}" dt="2024-08-20T08:30:59.186" v="160" actId="165"/>
          <ac:spMkLst>
            <pc:docMk/>
            <pc:sldMk cId="1299315972" sldId="436"/>
            <ac:spMk id="25" creationId="{7C8D1A85-8D7D-D2DB-EC06-DB9E8899EAAA}"/>
          </ac:spMkLst>
        </pc:spChg>
        <pc:spChg chg="add mod">
          <ac:chgData name="Sattar Muhammad" userId="e38ab467-9ba7-4e08-9201-28501489d455" providerId="ADAL" clId="{A773D2DE-F838-4981-8636-C9DC64F9171C}" dt="2024-08-20T08:30:59.186" v="160" actId="165"/>
          <ac:spMkLst>
            <pc:docMk/>
            <pc:sldMk cId="1299315972" sldId="436"/>
            <ac:spMk id="27" creationId="{CB4E8585-7DE4-41D0-2C6E-EF5B1796B6FD}"/>
          </ac:spMkLst>
        </pc:spChg>
        <pc:spChg chg="add mod">
          <ac:chgData name="Sattar Muhammad" userId="e38ab467-9ba7-4e08-9201-28501489d455" providerId="ADAL" clId="{A773D2DE-F838-4981-8636-C9DC64F9171C}" dt="2024-08-20T08:30:59.186" v="160" actId="165"/>
          <ac:spMkLst>
            <pc:docMk/>
            <pc:sldMk cId="1299315972" sldId="436"/>
            <ac:spMk id="28" creationId="{95821D01-D3BA-F380-6147-109A34ACD08B}"/>
          </ac:spMkLst>
        </pc:spChg>
        <pc:spChg chg="add mod">
          <ac:chgData name="Sattar Muhammad" userId="e38ab467-9ba7-4e08-9201-28501489d455" providerId="ADAL" clId="{A773D2DE-F838-4981-8636-C9DC64F9171C}" dt="2024-08-20T08:30:59.186" v="160" actId="165"/>
          <ac:spMkLst>
            <pc:docMk/>
            <pc:sldMk cId="1299315972" sldId="436"/>
            <ac:spMk id="30" creationId="{10AB1CA1-11FD-9234-9025-0632BCC347AB}"/>
          </ac:spMkLst>
        </pc:spChg>
        <pc:spChg chg="add mod">
          <ac:chgData name="Sattar Muhammad" userId="e38ab467-9ba7-4e08-9201-28501489d455" providerId="ADAL" clId="{A773D2DE-F838-4981-8636-C9DC64F9171C}" dt="2024-08-20T08:30:59.186" v="160" actId="165"/>
          <ac:spMkLst>
            <pc:docMk/>
            <pc:sldMk cId="1299315972" sldId="436"/>
            <ac:spMk id="31" creationId="{0935E667-36BB-6DF8-EDB6-21DFC26B019B}"/>
          </ac:spMkLst>
        </pc:spChg>
        <pc:spChg chg="add mod">
          <ac:chgData name="Sattar Muhammad" userId="e38ab467-9ba7-4e08-9201-28501489d455" providerId="ADAL" clId="{A773D2DE-F838-4981-8636-C9DC64F9171C}" dt="2024-08-20T08:30:59.186" v="160" actId="165"/>
          <ac:spMkLst>
            <pc:docMk/>
            <pc:sldMk cId="1299315972" sldId="436"/>
            <ac:spMk id="32" creationId="{D2F91B48-C44D-B060-F89E-1C13093FCF01}"/>
          </ac:spMkLst>
        </pc:spChg>
        <pc:spChg chg="add mod">
          <ac:chgData name="Sattar Muhammad" userId="e38ab467-9ba7-4e08-9201-28501489d455" providerId="ADAL" clId="{A773D2DE-F838-4981-8636-C9DC64F9171C}" dt="2024-08-20T08:30:59.186" v="160" actId="165"/>
          <ac:spMkLst>
            <pc:docMk/>
            <pc:sldMk cId="1299315972" sldId="436"/>
            <ac:spMk id="33" creationId="{DFAFB6A2-8D70-7043-6BC4-F84A0F7FF782}"/>
          </ac:spMkLst>
        </pc:spChg>
        <pc:spChg chg="add mod">
          <ac:chgData name="Sattar Muhammad" userId="e38ab467-9ba7-4e08-9201-28501489d455" providerId="ADAL" clId="{A773D2DE-F838-4981-8636-C9DC64F9171C}" dt="2024-08-20T08:30:59.186" v="160" actId="165"/>
          <ac:spMkLst>
            <pc:docMk/>
            <pc:sldMk cId="1299315972" sldId="436"/>
            <ac:spMk id="34" creationId="{0DC56BBF-0E6A-BBEB-1197-5A14746AC740}"/>
          </ac:spMkLst>
        </pc:spChg>
        <pc:spChg chg="add mod">
          <ac:chgData name="Sattar Muhammad" userId="e38ab467-9ba7-4e08-9201-28501489d455" providerId="ADAL" clId="{A773D2DE-F838-4981-8636-C9DC64F9171C}" dt="2024-08-20T08:30:59.186" v="160" actId="165"/>
          <ac:spMkLst>
            <pc:docMk/>
            <pc:sldMk cId="1299315972" sldId="436"/>
            <ac:spMk id="35" creationId="{63EB1ED4-7FEE-FC35-6A14-77AEC99B4339}"/>
          </ac:spMkLst>
        </pc:spChg>
        <pc:spChg chg="add mod">
          <ac:chgData name="Sattar Muhammad" userId="e38ab467-9ba7-4e08-9201-28501489d455" providerId="ADAL" clId="{A773D2DE-F838-4981-8636-C9DC64F9171C}" dt="2024-08-20T08:30:59.186" v="160" actId="165"/>
          <ac:spMkLst>
            <pc:docMk/>
            <pc:sldMk cId="1299315972" sldId="436"/>
            <ac:spMk id="36" creationId="{B1921B19-E55F-9F7F-3E29-533F87F38159}"/>
          </ac:spMkLst>
        </pc:spChg>
        <pc:grpChg chg="add del mod">
          <ac:chgData name="Sattar Muhammad" userId="e38ab467-9ba7-4e08-9201-28501489d455" providerId="ADAL" clId="{A773D2DE-F838-4981-8636-C9DC64F9171C}" dt="2024-08-20T08:30:59.186" v="160" actId="165"/>
          <ac:grpSpMkLst>
            <pc:docMk/>
            <pc:sldMk cId="1299315972" sldId="436"/>
            <ac:grpSpMk id="3" creationId="{51E4664C-794F-E9F3-9948-928EECBA22BA}"/>
          </ac:grpSpMkLst>
        </pc:grpChg>
        <pc:grpChg chg="add mod topLvl">
          <ac:chgData name="Sattar Muhammad" userId="e38ab467-9ba7-4e08-9201-28501489d455" providerId="ADAL" clId="{A773D2DE-F838-4981-8636-C9DC64F9171C}" dt="2024-08-20T08:31:02.636" v="162" actId="1076"/>
          <ac:grpSpMkLst>
            <pc:docMk/>
            <pc:sldMk cId="1299315972" sldId="436"/>
            <ac:grpSpMk id="5" creationId="{A261D77D-52FE-7C52-70D8-647B6118F783}"/>
          </ac:grpSpMkLst>
        </pc:grpChg>
        <pc:grpChg chg="add mod">
          <ac:chgData name="Sattar Muhammad" userId="e38ab467-9ba7-4e08-9201-28501489d455" providerId="ADAL" clId="{A773D2DE-F838-4981-8636-C9DC64F9171C}" dt="2024-08-20T08:30:59.186" v="160" actId="165"/>
          <ac:grpSpMkLst>
            <pc:docMk/>
            <pc:sldMk cId="1299315972" sldId="436"/>
            <ac:grpSpMk id="7" creationId="{EF900A58-CAEE-8000-6451-708619B11DF6}"/>
          </ac:grpSpMkLst>
        </pc:grpChg>
        <pc:grpChg chg="add mod">
          <ac:chgData name="Sattar Muhammad" userId="e38ab467-9ba7-4e08-9201-28501489d455" providerId="ADAL" clId="{A773D2DE-F838-4981-8636-C9DC64F9171C}" dt="2024-08-20T08:30:59.186" v="160" actId="165"/>
          <ac:grpSpMkLst>
            <pc:docMk/>
            <pc:sldMk cId="1299315972" sldId="436"/>
            <ac:grpSpMk id="8" creationId="{89CF0888-C2E9-7BAB-52EE-51764BE3DA51}"/>
          </ac:grpSpMkLst>
        </pc:grpChg>
        <pc:grpChg chg="add mod">
          <ac:chgData name="Sattar Muhammad" userId="e38ab467-9ba7-4e08-9201-28501489d455" providerId="ADAL" clId="{A773D2DE-F838-4981-8636-C9DC64F9171C}" dt="2024-08-20T08:30:59.186" v="160" actId="165"/>
          <ac:grpSpMkLst>
            <pc:docMk/>
            <pc:sldMk cId="1299315972" sldId="436"/>
            <ac:grpSpMk id="9" creationId="{6F545AC8-9535-61F1-4597-7926A1ED03E5}"/>
          </ac:grpSpMkLst>
        </pc:grpChg>
        <pc:grpChg chg="add mod">
          <ac:chgData name="Sattar Muhammad" userId="e38ab467-9ba7-4e08-9201-28501489d455" providerId="ADAL" clId="{A773D2DE-F838-4981-8636-C9DC64F9171C}" dt="2024-08-20T08:30:59.186" v="160" actId="165"/>
          <ac:grpSpMkLst>
            <pc:docMk/>
            <pc:sldMk cId="1299315972" sldId="436"/>
            <ac:grpSpMk id="10" creationId="{1B9CF192-58CE-6B94-4E4F-C8484C3B3254}"/>
          </ac:grpSpMkLst>
        </pc:grpChg>
        <pc:grpChg chg="add mod">
          <ac:chgData name="Sattar Muhammad" userId="e38ab467-9ba7-4e08-9201-28501489d455" providerId="ADAL" clId="{A773D2DE-F838-4981-8636-C9DC64F9171C}" dt="2024-08-20T08:30:59.186" v="160" actId="165"/>
          <ac:grpSpMkLst>
            <pc:docMk/>
            <pc:sldMk cId="1299315972" sldId="436"/>
            <ac:grpSpMk id="23" creationId="{FDD6774C-F52B-A03E-2E9D-A4F8061F7861}"/>
          </ac:grpSpMkLst>
        </pc:grpChg>
        <pc:grpChg chg="add mod">
          <ac:chgData name="Sattar Muhammad" userId="e38ab467-9ba7-4e08-9201-28501489d455" providerId="ADAL" clId="{A773D2DE-F838-4981-8636-C9DC64F9171C}" dt="2024-08-20T08:30:59.186" v="160" actId="165"/>
          <ac:grpSpMkLst>
            <pc:docMk/>
            <pc:sldMk cId="1299315972" sldId="436"/>
            <ac:grpSpMk id="24" creationId="{A4429D06-AB66-8DF6-F527-05AB80380901}"/>
          </ac:grpSpMkLst>
        </pc:grpChg>
        <pc:cxnChg chg="add mod">
          <ac:chgData name="Sattar Muhammad" userId="e38ab467-9ba7-4e08-9201-28501489d455" providerId="ADAL" clId="{A773D2DE-F838-4981-8636-C9DC64F9171C}" dt="2024-08-20T08:30:59.186" v="160" actId="165"/>
          <ac:cxnSpMkLst>
            <pc:docMk/>
            <pc:sldMk cId="1299315972" sldId="436"/>
            <ac:cxnSpMk id="12" creationId="{D97B66D4-3E20-73D6-D62A-6CFA17325A55}"/>
          </ac:cxnSpMkLst>
        </pc:cxnChg>
        <pc:cxnChg chg="add mod">
          <ac:chgData name="Sattar Muhammad" userId="e38ab467-9ba7-4e08-9201-28501489d455" providerId="ADAL" clId="{A773D2DE-F838-4981-8636-C9DC64F9171C}" dt="2024-08-20T08:30:59.186" v="160" actId="165"/>
          <ac:cxnSpMkLst>
            <pc:docMk/>
            <pc:sldMk cId="1299315972" sldId="436"/>
            <ac:cxnSpMk id="15" creationId="{21B42F74-8CF1-8812-13C8-FED98E31AF75}"/>
          </ac:cxnSpMkLst>
        </pc:cxnChg>
        <pc:cxnChg chg="add mod">
          <ac:chgData name="Sattar Muhammad" userId="e38ab467-9ba7-4e08-9201-28501489d455" providerId="ADAL" clId="{A773D2DE-F838-4981-8636-C9DC64F9171C}" dt="2024-08-20T08:30:59.186" v="160" actId="165"/>
          <ac:cxnSpMkLst>
            <pc:docMk/>
            <pc:sldMk cId="1299315972" sldId="436"/>
            <ac:cxnSpMk id="26" creationId="{B0052278-A92F-D77E-B9BC-C0A375196B75}"/>
          </ac:cxnSpMkLst>
        </pc:cxnChg>
        <pc:cxnChg chg="add mod">
          <ac:chgData name="Sattar Muhammad" userId="e38ab467-9ba7-4e08-9201-28501489d455" providerId="ADAL" clId="{A773D2DE-F838-4981-8636-C9DC64F9171C}" dt="2024-08-20T08:30:59.186" v="160" actId="165"/>
          <ac:cxnSpMkLst>
            <pc:docMk/>
            <pc:sldMk cId="1299315972" sldId="436"/>
            <ac:cxnSpMk id="29" creationId="{E539CAC3-B660-FF55-B351-82B3DE93BD44}"/>
          </ac:cxnSpMkLst>
        </pc:cxnChg>
      </pc:sldChg>
      <pc:sldChg chg="del">
        <pc:chgData name="Sattar Muhammad" userId="e38ab467-9ba7-4e08-9201-28501489d455" providerId="ADAL" clId="{A773D2DE-F838-4981-8636-C9DC64F9171C}" dt="2024-08-20T14:53:14.139" v="4525" actId="47"/>
        <pc:sldMkLst>
          <pc:docMk/>
          <pc:sldMk cId="1546067779" sldId="496"/>
        </pc:sldMkLst>
      </pc:sldChg>
      <pc:sldChg chg="del">
        <pc:chgData name="Sattar Muhammad" userId="e38ab467-9ba7-4e08-9201-28501489d455" providerId="ADAL" clId="{A773D2DE-F838-4981-8636-C9DC64F9171C}" dt="2024-08-20T14:53:14.139" v="4525" actId="47"/>
        <pc:sldMkLst>
          <pc:docMk/>
          <pc:sldMk cId="3130316912" sldId="526"/>
        </pc:sldMkLst>
      </pc:sldChg>
      <pc:sldChg chg="del">
        <pc:chgData name="Sattar Muhammad" userId="e38ab467-9ba7-4e08-9201-28501489d455" providerId="ADAL" clId="{A773D2DE-F838-4981-8636-C9DC64F9171C}" dt="2024-08-20T14:53:14.139" v="4525" actId="47"/>
        <pc:sldMkLst>
          <pc:docMk/>
          <pc:sldMk cId="3497114537" sldId="527"/>
        </pc:sldMkLst>
      </pc:sldChg>
      <pc:sldChg chg="del">
        <pc:chgData name="Sattar Muhammad" userId="e38ab467-9ba7-4e08-9201-28501489d455" providerId="ADAL" clId="{A773D2DE-F838-4981-8636-C9DC64F9171C}" dt="2024-08-20T14:53:14.139" v="4525" actId="47"/>
        <pc:sldMkLst>
          <pc:docMk/>
          <pc:sldMk cId="3873161965" sldId="528"/>
        </pc:sldMkLst>
      </pc:sldChg>
      <pc:sldChg chg="del">
        <pc:chgData name="Sattar Muhammad" userId="e38ab467-9ba7-4e08-9201-28501489d455" providerId="ADAL" clId="{A773D2DE-F838-4981-8636-C9DC64F9171C}" dt="2024-08-20T14:53:14.139" v="4525" actId="47"/>
        <pc:sldMkLst>
          <pc:docMk/>
          <pc:sldMk cId="1719960895" sldId="529"/>
        </pc:sldMkLst>
      </pc:sldChg>
      <pc:sldChg chg="del">
        <pc:chgData name="Sattar Muhammad" userId="e38ab467-9ba7-4e08-9201-28501489d455" providerId="ADAL" clId="{A773D2DE-F838-4981-8636-C9DC64F9171C}" dt="2024-08-20T14:53:14.139" v="4525" actId="47"/>
        <pc:sldMkLst>
          <pc:docMk/>
          <pc:sldMk cId="1354983238" sldId="530"/>
        </pc:sldMkLst>
      </pc:sldChg>
      <pc:sldChg chg="del">
        <pc:chgData name="Sattar Muhammad" userId="e38ab467-9ba7-4e08-9201-28501489d455" providerId="ADAL" clId="{A773D2DE-F838-4981-8636-C9DC64F9171C}" dt="2024-08-20T14:53:14.139" v="4525" actId="47"/>
        <pc:sldMkLst>
          <pc:docMk/>
          <pc:sldMk cId="2827214589" sldId="531"/>
        </pc:sldMkLst>
      </pc:sldChg>
      <pc:sldChg chg="del">
        <pc:chgData name="Sattar Muhammad" userId="e38ab467-9ba7-4e08-9201-28501489d455" providerId="ADAL" clId="{A773D2DE-F838-4981-8636-C9DC64F9171C}" dt="2024-08-20T14:53:14.139" v="4525" actId="47"/>
        <pc:sldMkLst>
          <pc:docMk/>
          <pc:sldMk cId="2140168453" sldId="532"/>
        </pc:sldMkLst>
      </pc:sldChg>
      <pc:sldChg chg="del">
        <pc:chgData name="Sattar Muhammad" userId="e38ab467-9ba7-4e08-9201-28501489d455" providerId="ADAL" clId="{A773D2DE-F838-4981-8636-C9DC64F9171C}" dt="2024-08-20T14:53:14.139" v="4525" actId="47"/>
        <pc:sldMkLst>
          <pc:docMk/>
          <pc:sldMk cId="4129656819" sldId="533"/>
        </pc:sldMkLst>
      </pc:sldChg>
      <pc:sldChg chg="modSp add del mod ord">
        <pc:chgData name="Sattar Muhammad" userId="e38ab467-9ba7-4e08-9201-28501489d455" providerId="ADAL" clId="{A773D2DE-F838-4981-8636-C9DC64F9171C}" dt="2024-08-21T09:44:48.065" v="7485" actId="20577"/>
        <pc:sldMkLst>
          <pc:docMk/>
          <pc:sldMk cId="2729450115" sldId="534"/>
        </pc:sldMkLst>
        <pc:spChg chg="mod">
          <ac:chgData name="Sattar Muhammad" userId="e38ab467-9ba7-4e08-9201-28501489d455" providerId="ADAL" clId="{A773D2DE-F838-4981-8636-C9DC64F9171C}" dt="2024-08-21T09:44:48.065" v="7485" actId="20577"/>
          <ac:spMkLst>
            <pc:docMk/>
            <pc:sldMk cId="2729450115" sldId="534"/>
            <ac:spMk id="5" creationId="{00000000-0000-0000-0000-000000000000}"/>
          </ac:spMkLst>
        </pc:spChg>
      </pc:sldChg>
      <pc:sldChg chg="del">
        <pc:chgData name="Sattar Muhammad" userId="e38ab467-9ba7-4e08-9201-28501489d455" providerId="ADAL" clId="{A773D2DE-F838-4981-8636-C9DC64F9171C}" dt="2024-08-20T14:53:14.139" v="4525" actId="47"/>
        <pc:sldMkLst>
          <pc:docMk/>
          <pc:sldMk cId="2484625812" sldId="535"/>
        </pc:sldMkLst>
      </pc:sldChg>
      <pc:sldChg chg="del">
        <pc:chgData name="Sattar Muhammad" userId="e38ab467-9ba7-4e08-9201-28501489d455" providerId="ADAL" clId="{A773D2DE-F838-4981-8636-C9DC64F9171C}" dt="2024-08-20T14:53:14.139" v="4525" actId="47"/>
        <pc:sldMkLst>
          <pc:docMk/>
          <pc:sldMk cId="3118982737" sldId="536"/>
        </pc:sldMkLst>
      </pc:sldChg>
      <pc:sldChg chg="del">
        <pc:chgData name="Sattar Muhammad" userId="e38ab467-9ba7-4e08-9201-28501489d455" providerId="ADAL" clId="{A773D2DE-F838-4981-8636-C9DC64F9171C}" dt="2024-08-20T14:53:14.139" v="4525" actId="47"/>
        <pc:sldMkLst>
          <pc:docMk/>
          <pc:sldMk cId="2464369632" sldId="537"/>
        </pc:sldMkLst>
      </pc:sldChg>
      <pc:sldChg chg="del">
        <pc:chgData name="Sattar Muhammad" userId="e38ab467-9ba7-4e08-9201-28501489d455" providerId="ADAL" clId="{A773D2DE-F838-4981-8636-C9DC64F9171C}" dt="2024-08-20T14:53:14.139" v="4525" actId="47"/>
        <pc:sldMkLst>
          <pc:docMk/>
          <pc:sldMk cId="2991973561" sldId="538"/>
        </pc:sldMkLst>
      </pc:sldChg>
      <pc:sldChg chg="del">
        <pc:chgData name="Sattar Muhammad" userId="e38ab467-9ba7-4e08-9201-28501489d455" providerId="ADAL" clId="{A773D2DE-F838-4981-8636-C9DC64F9171C}" dt="2024-08-20T14:53:14.139" v="4525" actId="47"/>
        <pc:sldMkLst>
          <pc:docMk/>
          <pc:sldMk cId="2517380223" sldId="539"/>
        </pc:sldMkLst>
      </pc:sldChg>
      <pc:sldChg chg="del">
        <pc:chgData name="Sattar Muhammad" userId="e38ab467-9ba7-4e08-9201-28501489d455" providerId="ADAL" clId="{A773D2DE-F838-4981-8636-C9DC64F9171C}" dt="2024-08-20T14:53:14.139" v="4525" actId="47"/>
        <pc:sldMkLst>
          <pc:docMk/>
          <pc:sldMk cId="1804726698" sldId="541"/>
        </pc:sldMkLst>
      </pc:sldChg>
      <pc:sldChg chg="del">
        <pc:chgData name="Sattar Muhammad" userId="e38ab467-9ba7-4e08-9201-28501489d455" providerId="ADAL" clId="{A773D2DE-F838-4981-8636-C9DC64F9171C}" dt="2024-08-20T14:53:14.139" v="4525" actId="47"/>
        <pc:sldMkLst>
          <pc:docMk/>
          <pc:sldMk cId="3084902514" sldId="542"/>
        </pc:sldMkLst>
      </pc:sldChg>
      <pc:sldChg chg="del">
        <pc:chgData name="Sattar Muhammad" userId="e38ab467-9ba7-4e08-9201-28501489d455" providerId="ADAL" clId="{A773D2DE-F838-4981-8636-C9DC64F9171C}" dt="2024-08-20T14:53:14.139" v="4525" actId="47"/>
        <pc:sldMkLst>
          <pc:docMk/>
          <pc:sldMk cId="2641425057" sldId="543"/>
        </pc:sldMkLst>
      </pc:sldChg>
      <pc:sldChg chg="del">
        <pc:chgData name="Sattar Muhammad" userId="e38ab467-9ba7-4e08-9201-28501489d455" providerId="ADAL" clId="{A773D2DE-F838-4981-8636-C9DC64F9171C}" dt="2024-08-20T14:53:14.139" v="4525" actId="47"/>
        <pc:sldMkLst>
          <pc:docMk/>
          <pc:sldMk cId="2372546275" sldId="545"/>
        </pc:sldMkLst>
      </pc:sldChg>
      <pc:sldChg chg="del">
        <pc:chgData name="Sattar Muhammad" userId="e38ab467-9ba7-4e08-9201-28501489d455" providerId="ADAL" clId="{A773D2DE-F838-4981-8636-C9DC64F9171C}" dt="2024-08-20T14:53:14.139" v="4525" actId="47"/>
        <pc:sldMkLst>
          <pc:docMk/>
          <pc:sldMk cId="2558505025" sldId="546"/>
        </pc:sldMkLst>
      </pc:sldChg>
      <pc:sldChg chg="del">
        <pc:chgData name="Sattar Muhammad" userId="e38ab467-9ba7-4e08-9201-28501489d455" providerId="ADAL" clId="{A773D2DE-F838-4981-8636-C9DC64F9171C}" dt="2024-08-20T14:53:14.139" v="4525" actId="47"/>
        <pc:sldMkLst>
          <pc:docMk/>
          <pc:sldMk cId="3810109546" sldId="547"/>
        </pc:sldMkLst>
      </pc:sldChg>
      <pc:sldChg chg="del">
        <pc:chgData name="Sattar Muhammad" userId="e38ab467-9ba7-4e08-9201-28501489d455" providerId="ADAL" clId="{A773D2DE-F838-4981-8636-C9DC64F9171C}" dt="2024-08-20T14:53:14.139" v="4525" actId="47"/>
        <pc:sldMkLst>
          <pc:docMk/>
          <pc:sldMk cId="530663661" sldId="548"/>
        </pc:sldMkLst>
      </pc:sldChg>
      <pc:sldChg chg="del">
        <pc:chgData name="Sattar Muhammad" userId="e38ab467-9ba7-4e08-9201-28501489d455" providerId="ADAL" clId="{A773D2DE-F838-4981-8636-C9DC64F9171C}" dt="2024-08-20T14:53:14.139" v="4525" actId="47"/>
        <pc:sldMkLst>
          <pc:docMk/>
          <pc:sldMk cId="458064440" sldId="549"/>
        </pc:sldMkLst>
      </pc:sldChg>
      <pc:sldChg chg="addSp delSp modSp mod ord">
        <pc:chgData name="Sattar Muhammad" userId="e38ab467-9ba7-4e08-9201-28501489d455" providerId="ADAL" clId="{A773D2DE-F838-4981-8636-C9DC64F9171C}" dt="2024-08-27T08:51:12.290" v="9687" actId="14100"/>
        <pc:sldMkLst>
          <pc:docMk/>
          <pc:sldMk cId="3642204905" sldId="550"/>
        </pc:sldMkLst>
        <pc:spChg chg="add mod">
          <ac:chgData name="Sattar Muhammad" userId="e38ab467-9ba7-4e08-9201-28501489d455" providerId="ADAL" clId="{A773D2DE-F838-4981-8636-C9DC64F9171C}" dt="2024-08-27T08:51:12.290" v="9687" actId="14100"/>
          <ac:spMkLst>
            <pc:docMk/>
            <pc:sldMk cId="3642204905" sldId="550"/>
            <ac:spMk id="2" creationId="{422EB3DB-4E58-6A5D-170F-8DCB0710CCBB}"/>
          </ac:spMkLst>
        </pc:spChg>
        <pc:spChg chg="add mod">
          <ac:chgData name="Sattar Muhammad" userId="e38ab467-9ba7-4e08-9201-28501489d455" providerId="ADAL" clId="{A773D2DE-F838-4981-8636-C9DC64F9171C}" dt="2024-08-21T08:42:21.575" v="5638" actId="20577"/>
          <ac:spMkLst>
            <pc:docMk/>
            <pc:sldMk cId="3642204905" sldId="550"/>
            <ac:spMk id="3" creationId="{4657DA2A-8946-573C-346B-EC87C173A3C9}"/>
          </ac:spMkLst>
        </pc:spChg>
        <pc:spChg chg="mod">
          <ac:chgData name="Sattar Muhammad" userId="e38ab467-9ba7-4e08-9201-28501489d455" providerId="ADAL" clId="{A773D2DE-F838-4981-8636-C9DC64F9171C}" dt="2024-08-20T08:52:50.963" v="798" actId="20577"/>
          <ac:spMkLst>
            <pc:docMk/>
            <pc:sldMk cId="3642204905" sldId="550"/>
            <ac:spMk id="4" creationId="{C36F7296-3001-3268-C447-3FCAEB03F528}"/>
          </ac:spMkLst>
        </pc:spChg>
        <pc:spChg chg="add mod">
          <ac:chgData name="Sattar Muhammad" userId="e38ab467-9ba7-4e08-9201-28501489d455" providerId="ADAL" clId="{A773D2DE-F838-4981-8636-C9DC64F9171C}" dt="2024-08-20T08:55:02.492" v="826" actId="164"/>
          <ac:spMkLst>
            <pc:docMk/>
            <pc:sldMk cId="3642204905" sldId="550"/>
            <ac:spMk id="7" creationId="{547BE595-E8DF-983C-5B9A-65F76762DF6D}"/>
          </ac:spMkLst>
        </pc:spChg>
        <pc:spChg chg="mod topLvl">
          <ac:chgData name="Sattar Muhammad" userId="e38ab467-9ba7-4e08-9201-28501489d455" providerId="ADAL" clId="{A773D2DE-F838-4981-8636-C9DC64F9171C}" dt="2024-08-20T08:55:02.492" v="826" actId="164"/>
          <ac:spMkLst>
            <pc:docMk/>
            <pc:sldMk cId="3642204905" sldId="550"/>
            <ac:spMk id="27" creationId="{08DD26FD-6E1E-7613-28E2-65AE593F6106}"/>
          </ac:spMkLst>
        </pc:spChg>
        <pc:spChg chg="mod topLvl">
          <ac:chgData name="Sattar Muhammad" userId="e38ab467-9ba7-4e08-9201-28501489d455" providerId="ADAL" clId="{A773D2DE-F838-4981-8636-C9DC64F9171C}" dt="2024-08-20T08:55:02.492" v="826" actId="164"/>
          <ac:spMkLst>
            <pc:docMk/>
            <pc:sldMk cId="3642204905" sldId="550"/>
            <ac:spMk id="29" creationId="{94CDC2FA-78A1-4A42-7F0E-777DCA28D7B9}"/>
          </ac:spMkLst>
        </pc:spChg>
        <pc:spChg chg="mod topLvl">
          <ac:chgData name="Sattar Muhammad" userId="e38ab467-9ba7-4e08-9201-28501489d455" providerId="ADAL" clId="{A773D2DE-F838-4981-8636-C9DC64F9171C}" dt="2024-08-20T08:55:02.492" v="826" actId="164"/>
          <ac:spMkLst>
            <pc:docMk/>
            <pc:sldMk cId="3642204905" sldId="550"/>
            <ac:spMk id="30" creationId="{284DFDF8-1613-5F87-DFBB-9A9D8D8BF454}"/>
          </ac:spMkLst>
        </pc:spChg>
        <pc:spChg chg="mod topLvl">
          <ac:chgData name="Sattar Muhammad" userId="e38ab467-9ba7-4e08-9201-28501489d455" providerId="ADAL" clId="{A773D2DE-F838-4981-8636-C9DC64F9171C}" dt="2024-08-20T08:55:02.492" v="826" actId="164"/>
          <ac:spMkLst>
            <pc:docMk/>
            <pc:sldMk cId="3642204905" sldId="550"/>
            <ac:spMk id="32" creationId="{4B01464D-13A4-774F-CD95-CCC0E3805E3F}"/>
          </ac:spMkLst>
        </pc:spChg>
        <pc:spChg chg="mod topLvl">
          <ac:chgData name="Sattar Muhammad" userId="e38ab467-9ba7-4e08-9201-28501489d455" providerId="ADAL" clId="{A773D2DE-F838-4981-8636-C9DC64F9171C}" dt="2024-08-20T08:55:02.492" v="826" actId="164"/>
          <ac:spMkLst>
            <pc:docMk/>
            <pc:sldMk cId="3642204905" sldId="550"/>
            <ac:spMk id="33" creationId="{5887AEBB-AB1F-E856-20C6-E40BE08D7C7C}"/>
          </ac:spMkLst>
        </pc:spChg>
        <pc:spChg chg="mod">
          <ac:chgData name="Sattar Muhammad" userId="e38ab467-9ba7-4e08-9201-28501489d455" providerId="ADAL" clId="{A773D2DE-F838-4981-8636-C9DC64F9171C}" dt="2024-08-20T08:54:36.810" v="823" actId="165"/>
          <ac:spMkLst>
            <pc:docMk/>
            <pc:sldMk cId="3642204905" sldId="550"/>
            <ac:spMk id="34" creationId="{BFA5EAA2-BF1C-1EC0-ECF2-E7DB6A3EC9CF}"/>
          </ac:spMkLst>
        </pc:spChg>
        <pc:spChg chg="mod">
          <ac:chgData name="Sattar Muhammad" userId="e38ab467-9ba7-4e08-9201-28501489d455" providerId="ADAL" clId="{A773D2DE-F838-4981-8636-C9DC64F9171C}" dt="2024-08-20T08:54:36.810" v="823" actId="165"/>
          <ac:spMkLst>
            <pc:docMk/>
            <pc:sldMk cId="3642204905" sldId="550"/>
            <ac:spMk id="35" creationId="{E53DB86F-64C1-0713-9684-9E2E75E237CA}"/>
          </ac:spMkLst>
        </pc:spChg>
        <pc:spChg chg="mod">
          <ac:chgData name="Sattar Muhammad" userId="e38ab467-9ba7-4e08-9201-28501489d455" providerId="ADAL" clId="{A773D2DE-F838-4981-8636-C9DC64F9171C}" dt="2024-08-20T08:54:36.810" v="823" actId="165"/>
          <ac:spMkLst>
            <pc:docMk/>
            <pc:sldMk cId="3642204905" sldId="550"/>
            <ac:spMk id="36" creationId="{0E907A16-174E-18EF-6F7A-7711267B09D2}"/>
          </ac:spMkLst>
        </pc:spChg>
        <pc:spChg chg="mod">
          <ac:chgData name="Sattar Muhammad" userId="e38ab467-9ba7-4e08-9201-28501489d455" providerId="ADAL" clId="{A773D2DE-F838-4981-8636-C9DC64F9171C}" dt="2024-08-20T08:54:36.810" v="823" actId="165"/>
          <ac:spMkLst>
            <pc:docMk/>
            <pc:sldMk cId="3642204905" sldId="550"/>
            <ac:spMk id="37" creationId="{BF82335C-F0D0-2DE0-DC9D-A3550D02F8AE}"/>
          </ac:spMkLst>
        </pc:spChg>
        <pc:spChg chg="mod">
          <ac:chgData name="Sattar Muhammad" userId="e38ab467-9ba7-4e08-9201-28501489d455" providerId="ADAL" clId="{A773D2DE-F838-4981-8636-C9DC64F9171C}" dt="2024-08-20T08:54:36.810" v="823" actId="165"/>
          <ac:spMkLst>
            <pc:docMk/>
            <pc:sldMk cId="3642204905" sldId="550"/>
            <ac:spMk id="38" creationId="{DC32FC12-59DC-515F-6F55-A750C8DC86A9}"/>
          </ac:spMkLst>
        </pc:spChg>
        <pc:spChg chg="mod topLvl">
          <ac:chgData name="Sattar Muhammad" userId="e38ab467-9ba7-4e08-9201-28501489d455" providerId="ADAL" clId="{A773D2DE-F838-4981-8636-C9DC64F9171C}" dt="2024-08-20T08:55:02.492" v="826" actId="164"/>
          <ac:spMkLst>
            <pc:docMk/>
            <pc:sldMk cId="3642204905" sldId="550"/>
            <ac:spMk id="39" creationId="{B07FB52E-B702-5B03-B83B-C1F8E7E98BF5}"/>
          </ac:spMkLst>
        </pc:spChg>
        <pc:spChg chg="mod topLvl">
          <ac:chgData name="Sattar Muhammad" userId="e38ab467-9ba7-4e08-9201-28501489d455" providerId="ADAL" clId="{A773D2DE-F838-4981-8636-C9DC64F9171C}" dt="2024-08-20T08:55:02.492" v="826" actId="164"/>
          <ac:spMkLst>
            <pc:docMk/>
            <pc:sldMk cId="3642204905" sldId="550"/>
            <ac:spMk id="43" creationId="{D880FA2C-875C-1600-E3AC-6092B35F36E4}"/>
          </ac:spMkLst>
        </pc:spChg>
        <pc:spChg chg="mod topLvl">
          <ac:chgData name="Sattar Muhammad" userId="e38ab467-9ba7-4e08-9201-28501489d455" providerId="ADAL" clId="{A773D2DE-F838-4981-8636-C9DC64F9171C}" dt="2024-08-20T08:55:02.492" v="826" actId="164"/>
          <ac:spMkLst>
            <pc:docMk/>
            <pc:sldMk cId="3642204905" sldId="550"/>
            <ac:spMk id="44" creationId="{334A8647-5B7E-F4E6-9F77-88AFF3B9B5BA}"/>
          </ac:spMkLst>
        </pc:spChg>
        <pc:spChg chg="mod">
          <ac:chgData name="Sattar Muhammad" userId="e38ab467-9ba7-4e08-9201-28501489d455" providerId="ADAL" clId="{A773D2DE-F838-4981-8636-C9DC64F9171C}" dt="2024-08-20T08:58:38.678" v="987" actId="1076"/>
          <ac:spMkLst>
            <pc:docMk/>
            <pc:sldMk cId="3642204905" sldId="550"/>
            <ac:spMk id="48" creationId="{2CE47749-B72A-74F4-4263-30C8EE2FB602}"/>
          </ac:spMkLst>
        </pc:spChg>
        <pc:grpChg chg="add mod">
          <ac:chgData name="Sattar Muhammad" userId="e38ab467-9ba7-4e08-9201-28501489d455" providerId="ADAL" clId="{A773D2DE-F838-4981-8636-C9DC64F9171C}" dt="2024-08-20T08:58:47.319" v="988" actId="1076"/>
          <ac:grpSpMkLst>
            <pc:docMk/>
            <pc:sldMk cId="3642204905" sldId="550"/>
            <ac:grpSpMk id="9" creationId="{AF0C2A96-60B9-E1A7-0582-8869330E28C1}"/>
          </ac:grpSpMkLst>
        </pc:grpChg>
        <pc:grpChg chg="mod topLvl">
          <ac:chgData name="Sattar Muhammad" userId="e38ab467-9ba7-4e08-9201-28501489d455" providerId="ADAL" clId="{A773D2DE-F838-4981-8636-C9DC64F9171C}" dt="2024-08-20T08:55:02.492" v="826" actId="164"/>
          <ac:grpSpMkLst>
            <pc:docMk/>
            <pc:sldMk cId="3642204905" sldId="550"/>
            <ac:grpSpMk id="25" creationId="{B81DEA3D-69E9-B2FF-69B8-4181AD5307F1}"/>
          </ac:grpSpMkLst>
        </pc:grpChg>
        <pc:grpChg chg="mod topLvl">
          <ac:chgData name="Sattar Muhammad" userId="e38ab467-9ba7-4e08-9201-28501489d455" providerId="ADAL" clId="{A773D2DE-F838-4981-8636-C9DC64F9171C}" dt="2024-08-20T08:55:02.492" v="826" actId="164"/>
          <ac:grpSpMkLst>
            <pc:docMk/>
            <pc:sldMk cId="3642204905" sldId="550"/>
            <ac:grpSpMk id="26" creationId="{733F2B74-F278-CA23-C2E0-096C0AE3E64E}"/>
          </ac:grpSpMkLst>
        </pc:grpChg>
        <pc:grpChg chg="del mod">
          <ac:chgData name="Sattar Muhammad" userId="e38ab467-9ba7-4e08-9201-28501489d455" providerId="ADAL" clId="{A773D2DE-F838-4981-8636-C9DC64F9171C}" dt="2024-08-20T08:54:36.810" v="823" actId="165"/>
          <ac:grpSpMkLst>
            <pc:docMk/>
            <pc:sldMk cId="3642204905" sldId="550"/>
            <ac:grpSpMk id="45" creationId="{510ECD37-1A30-F371-204F-0F34E69B9968}"/>
          </ac:grpSpMkLst>
        </pc:grpChg>
        <pc:cxnChg chg="add mod">
          <ac:chgData name="Sattar Muhammad" userId="e38ab467-9ba7-4e08-9201-28501489d455" providerId="ADAL" clId="{A773D2DE-F838-4981-8636-C9DC64F9171C}" dt="2024-08-20T08:55:02.492" v="826" actId="164"/>
          <ac:cxnSpMkLst>
            <pc:docMk/>
            <pc:sldMk cId="3642204905" sldId="550"/>
            <ac:cxnSpMk id="5" creationId="{FF0965B1-F2B3-4D38-79F1-D9DB5878723B}"/>
          </ac:cxnSpMkLst>
        </pc:cxnChg>
        <pc:cxnChg chg="mod topLvl">
          <ac:chgData name="Sattar Muhammad" userId="e38ab467-9ba7-4e08-9201-28501489d455" providerId="ADAL" clId="{A773D2DE-F838-4981-8636-C9DC64F9171C}" dt="2024-08-20T08:55:02.492" v="826" actId="164"/>
          <ac:cxnSpMkLst>
            <pc:docMk/>
            <pc:sldMk cId="3642204905" sldId="550"/>
            <ac:cxnSpMk id="28" creationId="{E244BE3A-D864-E7B8-9AD0-F9C858FC30C5}"/>
          </ac:cxnSpMkLst>
        </pc:cxnChg>
        <pc:cxnChg chg="mod topLvl">
          <ac:chgData name="Sattar Muhammad" userId="e38ab467-9ba7-4e08-9201-28501489d455" providerId="ADAL" clId="{A773D2DE-F838-4981-8636-C9DC64F9171C}" dt="2024-08-20T08:55:02.492" v="826" actId="164"/>
          <ac:cxnSpMkLst>
            <pc:docMk/>
            <pc:sldMk cId="3642204905" sldId="550"/>
            <ac:cxnSpMk id="31" creationId="{D4962859-DEED-2268-5CF5-0C6D1FC75ADD}"/>
          </ac:cxnSpMkLst>
        </pc:cxnChg>
        <pc:cxnChg chg="mod topLvl">
          <ac:chgData name="Sattar Muhammad" userId="e38ab467-9ba7-4e08-9201-28501489d455" providerId="ADAL" clId="{A773D2DE-F838-4981-8636-C9DC64F9171C}" dt="2024-08-20T08:55:02.492" v="826" actId="164"/>
          <ac:cxnSpMkLst>
            <pc:docMk/>
            <pc:sldMk cId="3642204905" sldId="550"/>
            <ac:cxnSpMk id="42" creationId="{0C416D0E-0387-676D-C0A4-8D7288C3A75D}"/>
          </ac:cxnSpMkLst>
        </pc:cxnChg>
      </pc:sldChg>
      <pc:sldChg chg="del">
        <pc:chgData name="Sattar Muhammad" userId="e38ab467-9ba7-4e08-9201-28501489d455" providerId="ADAL" clId="{A773D2DE-F838-4981-8636-C9DC64F9171C}" dt="2024-08-20T14:53:14.139" v="4525" actId="47"/>
        <pc:sldMkLst>
          <pc:docMk/>
          <pc:sldMk cId="818049043" sldId="551"/>
        </pc:sldMkLst>
      </pc:sldChg>
      <pc:sldChg chg="addSp delSp modSp add mod delAnim">
        <pc:chgData name="Sattar Muhammad" userId="e38ab467-9ba7-4e08-9201-28501489d455" providerId="ADAL" clId="{A773D2DE-F838-4981-8636-C9DC64F9171C}" dt="2024-08-27T11:26:46.782" v="10345" actId="1035"/>
        <pc:sldMkLst>
          <pc:docMk/>
          <pc:sldMk cId="353984951" sldId="552"/>
        </pc:sldMkLst>
        <pc:spChg chg="del">
          <ac:chgData name="Sattar Muhammad" userId="e38ab467-9ba7-4e08-9201-28501489d455" providerId="ADAL" clId="{A773D2DE-F838-4981-8636-C9DC64F9171C}" dt="2024-08-20T09:03:50.185" v="1008" actId="478"/>
          <ac:spMkLst>
            <pc:docMk/>
            <pc:sldMk cId="353984951" sldId="552"/>
            <ac:spMk id="2" creationId="{422EB3DB-4E58-6A5D-170F-8DCB0710CCBB}"/>
          </ac:spMkLst>
        </pc:spChg>
        <pc:spChg chg="del">
          <ac:chgData name="Sattar Muhammad" userId="e38ab467-9ba7-4e08-9201-28501489d455" providerId="ADAL" clId="{A773D2DE-F838-4981-8636-C9DC64F9171C}" dt="2024-08-20T09:03:52.251" v="1010" actId="478"/>
          <ac:spMkLst>
            <pc:docMk/>
            <pc:sldMk cId="353984951" sldId="552"/>
            <ac:spMk id="3" creationId="{4657DA2A-8946-573C-346B-EC87C173A3C9}"/>
          </ac:spMkLst>
        </pc:spChg>
        <pc:spChg chg="mod">
          <ac:chgData name="Sattar Muhammad" userId="e38ab467-9ba7-4e08-9201-28501489d455" providerId="ADAL" clId="{A773D2DE-F838-4981-8636-C9DC64F9171C}" dt="2024-08-27T11:26:38.612" v="10339" actId="20577"/>
          <ac:spMkLst>
            <pc:docMk/>
            <pc:sldMk cId="353984951" sldId="552"/>
            <ac:spMk id="4" creationId="{C36F7296-3001-3268-C447-3FCAEB03F528}"/>
          </ac:spMkLst>
        </pc:spChg>
        <pc:spChg chg="mod">
          <ac:chgData name="Sattar Muhammad" userId="e38ab467-9ba7-4e08-9201-28501489d455" providerId="ADAL" clId="{A773D2DE-F838-4981-8636-C9DC64F9171C}" dt="2024-08-20T12:29:59.233" v="1505" actId="403"/>
          <ac:spMkLst>
            <pc:docMk/>
            <pc:sldMk cId="353984951" sldId="552"/>
            <ac:spMk id="7" creationId="{547BE595-E8DF-983C-5B9A-65F76762DF6D}"/>
          </ac:spMkLst>
        </pc:spChg>
        <pc:spChg chg="mod">
          <ac:chgData name="Sattar Muhammad" userId="e38ab467-9ba7-4e08-9201-28501489d455" providerId="ADAL" clId="{A773D2DE-F838-4981-8636-C9DC64F9171C}" dt="2024-08-20T12:37:17.532" v="1587" actId="20577"/>
          <ac:spMkLst>
            <pc:docMk/>
            <pc:sldMk cId="353984951" sldId="552"/>
            <ac:spMk id="8" creationId="{00000000-0000-0000-0000-000000000000}"/>
          </ac:spMkLst>
        </pc:spChg>
        <pc:spChg chg="add mod">
          <ac:chgData name="Sattar Muhammad" userId="e38ab467-9ba7-4e08-9201-28501489d455" providerId="ADAL" clId="{A773D2DE-F838-4981-8636-C9DC64F9171C}" dt="2024-08-27T11:26:46.782" v="10345" actId="1035"/>
          <ac:spMkLst>
            <pc:docMk/>
            <pc:sldMk cId="353984951" sldId="552"/>
            <ac:spMk id="24" creationId="{A8CA2F02-B2DA-8255-918F-191D3B7D4224}"/>
          </ac:spMkLst>
        </pc:spChg>
        <pc:spChg chg="mod">
          <ac:chgData name="Sattar Muhammad" userId="e38ab467-9ba7-4e08-9201-28501489d455" providerId="ADAL" clId="{A773D2DE-F838-4981-8636-C9DC64F9171C}" dt="2024-08-20T12:29:59.233" v="1505" actId="403"/>
          <ac:spMkLst>
            <pc:docMk/>
            <pc:sldMk cId="353984951" sldId="552"/>
            <ac:spMk id="27" creationId="{08DD26FD-6E1E-7613-28E2-65AE593F6106}"/>
          </ac:spMkLst>
        </pc:spChg>
        <pc:spChg chg="mod">
          <ac:chgData name="Sattar Muhammad" userId="e38ab467-9ba7-4e08-9201-28501489d455" providerId="ADAL" clId="{A773D2DE-F838-4981-8636-C9DC64F9171C}" dt="2024-08-20T12:29:59.233" v="1505" actId="403"/>
          <ac:spMkLst>
            <pc:docMk/>
            <pc:sldMk cId="353984951" sldId="552"/>
            <ac:spMk id="29" creationId="{94CDC2FA-78A1-4A42-7F0E-777DCA28D7B9}"/>
          </ac:spMkLst>
        </pc:spChg>
        <pc:spChg chg="mod">
          <ac:chgData name="Sattar Muhammad" userId="e38ab467-9ba7-4e08-9201-28501489d455" providerId="ADAL" clId="{A773D2DE-F838-4981-8636-C9DC64F9171C}" dt="2024-08-20T12:29:59.233" v="1505" actId="403"/>
          <ac:spMkLst>
            <pc:docMk/>
            <pc:sldMk cId="353984951" sldId="552"/>
            <ac:spMk id="30" creationId="{284DFDF8-1613-5F87-DFBB-9A9D8D8BF454}"/>
          </ac:spMkLst>
        </pc:spChg>
        <pc:spChg chg="mod">
          <ac:chgData name="Sattar Muhammad" userId="e38ab467-9ba7-4e08-9201-28501489d455" providerId="ADAL" clId="{A773D2DE-F838-4981-8636-C9DC64F9171C}" dt="2024-08-20T12:30:04.044" v="1506" actId="14100"/>
          <ac:spMkLst>
            <pc:docMk/>
            <pc:sldMk cId="353984951" sldId="552"/>
            <ac:spMk id="32" creationId="{4B01464D-13A4-774F-CD95-CCC0E3805E3F}"/>
          </ac:spMkLst>
        </pc:spChg>
        <pc:spChg chg="mod">
          <ac:chgData name="Sattar Muhammad" userId="e38ab467-9ba7-4e08-9201-28501489d455" providerId="ADAL" clId="{A773D2DE-F838-4981-8636-C9DC64F9171C}" dt="2024-08-20T12:29:59.233" v="1505" actId="403"/>
          <ac:spMkLst>
            <pc:docMk/>
            <pc:sldMk cId="353984951" sldId="552"/>
            <ac:spMk id="33" creationId="{5887AEBB-AB1F-E856-20C6-E40BE08D7C7C}"/>
          </ac:spMkLst>
        </pc:spChg>
        <pc:spChg chg="mod">
          <ac:chgData name="Sattar Muhammad" userId="e38ab467-9ba7-4e08-9201-28501489d455" providerId="ADAL" clId="{A773D2DE-F838-4981-8636-C9DC64F9171C}" dt="2024-08-20T12:29:59.233" v="1505" actId="403"/>
          <ac:spMkLst>
            <pc:docMk/>
            <pc:sldMk cId="353984951" sldId="552"/>
            <ac:spMk id="34" creationId="{BFA5EAA2-BF1C-1EC0-ECF2-E7DB6A3EC9CF}"/>
          </ac:spMkLst>
        </pc:spChg>
        <pc:spChg chg="mod">
          <ac:chgData name="Sattar Muhammad" userId="e38ab467-9ba7-4e08-9201-28501489d455" providerId="ADAL" clId="{A773D2DE-F838-4981-8636-C9DC64F9171C}" dt="2024-08-20T12:29:59.233" v="1505" actId="403"/>
          <ac:spMkLst>
            <pc:docMk/>
            <pc:sldMk cId="353984951" sldId="552"/>
            <ac:spMk id="35" creationId="{E53DB86F-64C1-0713-9684-9E2E75E237CA}"/>
          </ac:spMkLst>
        </pc:spChg>
        <pc:spChg chg="mod">
          <ac:chgData name="Sattar Muhammad" userId="e38ab467-9ba7-4e08-9201-28501489d455" providerId="ADAL" clId="{A773D2DE-F838-4981-8636-C9DC64F9171C}" dt="2024-08-20T12:29:59.233" v="1505" actId="403"/>
          <ac:spMkLst>
            <pc:docMk/>
            <pc:sldMk cId="353984951" sldId="552"/>
            <ac:spMk id="36" creationId="{0E907A16-174E-18EF-6F7A-7711267B09D2}"/>
          </ac:spMkLst>
        </pc:spChg>
        <pc:spChg chg="mod">
          <ac:chgData name="Sattar Muhammad" userId="e38ab467-9ba7-4e08-9201-28501489d455" providerId="ADAL" clId="{A773D2DE-F838-4981-8636-C9DC64F9171C}" dt="2024-08-20T12:29:59.233" v="1505" actId="403"/>
          <ac:spMkLst>
            <pc:docMk/>
            <pc:sldMk cId="353984951" sldId="552"/>
            <ac:spMk id="37" creationId="{BF82335C-F0D0-2DE0-DC9D-A3550D02F8AE}"/>
          </ac:spMkLst>
        </pc:spChg>
        <pc:spChg chg="mod">
          <ac:chgData name="Sattar Muhammad" userId="e38ab467-9ba7-4e08-9201-28501489d455" providerId="ADAL" clId="{A773D2DE-F838-4981-8636-C9DC64F9171C}" dt="2024-08-20T12:29:59.233" v="1505" actId="403"/>
          <ac:spMkLst>
            <pc:docMk/>
            <pc:sldMk cId="353984951" sldId="552"/>
            <ac:spMk id="38" creationId="{DC32FC12-59DC-515F-6F55-A750C8DC86A9}"/>
          </ac:spMkLst>
        </pc:spChg>
        <pc:spChg chg="mod">
          <ac:chgData name="Sattar Muhammad" userId="e38ab467-9ba7-4e08-9201-28501489d455" providerId="ADAL" clId="{A773D2DE-F838-4981-8636-C9DC64F9171C}" dt="2024-08-20T12:29:59.233" v="1505" actId="403"/>
          <ac:spMkLst>
            <pc:docMk/>
            <pc:sldMk cId="353984951" sldId="552"/>
            <ac:spMk id="39" creationId="{B07FB52E-B702-5B03-B83B-C1F8E7E98BF5}"/>
          </ac:spMkLst>
        </pc:spChg>
        <pc:spChg chg="add mod">
          <ac:chgData name="Sattar Muhammad" userId="e38ab467-9ba7-4e08-9201-28501489d455" providerId="ADAL" clId="{A773D2DE-F838-4981-8636-C9DC64F9171C}" dt="2024-08-20T12:35:38.402" v="1566" actId="164"/>
          <ac:spMkLst>
            <pc:docMk/>
            <pc:sldMk cId="353984951" sldId="552"/>
            <ac:spMk id="40" creationId="{92177ABF-AF45-4775-75A2-BD71DD071F73}"/>
          </ac:spMkLst>
        </pc:spChg>
        <pc:spChg chg="add mod">
          <ac:chgData name="Sattar Muhammad" userId="e38ab467-9ba7-4e08-9201-28501489d455" providerId="ADAL" clId="{A773D2DE-F838-4981-8636-C9DC64F9171C}" dt="2024-08-20T12:35:38.402" v="1566" actId="164"/>
          <ac:spMkLst>
            <pc:docMk/>
            <pc:sldMk cId="353984951" sldId="552"/>
            <ac:spMk id="41" creationId="{4558A59E-C5C3-0859-EDFF-00156AFC2303}"/>
          </ac:spMkLst>
        </pc:spChg>
        <pc:spChg chg="mod">
          <ac:chgData name="Sattar Muhammad" userId="e38ab467-9ba7-4e08-9201-28501489d455" providerId="ADAL" clId="{A773D2DE-F838-4981-8636-C9DC64F9171C}" dt="2024-08-20T12:29:59.233" v="1505" actId="403"/>
          <ac:spMkLst>
            <pc:docMk/>
            <pc:sldMk cId="353984951" sldId="552"/>
            <ac:spMk id="43" creationId="{D880FA2C-875C-1600-E3AC-6092B35F36E4}"/>
          </ac:spMkLst>
        </pc:spChg>
        <pc:spChg chg="mod">
          <ac:chgData name="Sattar Muhammad" userId="e38ab467-9ba7-4e08-9201-28501489d455" providerId="ADAL" clId="{A773D2DE-F838-4981-8636-C9DC64F9171C}" dt="2024-08-20T12:29:59.233" v="1505" actId="403"/>
          <ac:spMkLst>
            <pc:docMk/>
            <pc:sldMk cId="353984951" sldId="552"/>
            <ac:spMk id="44" creationId="{334A8647-5B7E-F4E6-9F77-88AFF3B9B5BA}"/>
          </ac:spMkLst>
        </pc:spChg>
        <pc:spChg chg="add mod">
          <ac:chgData name="Sattar Muhammad" userId="e38ab467-9ba7-4e08-9201-28501489d455" providerId="ADAL" clId="{A773D2DE-F838-4981-8636-C9DC64F9171C}" dt="2024-08-20T12:35:38.402" v="1566" actId="164"/>
          <ac:spMkLst>
            <pc:docMk/>
            <pc:sldMk cId="353984951" sldId="552"/>
            <ac:spMk id="45" creationId="{05614176-9B61-D412-6BB3-8F02096ECE6E}"/>
          </ac:spMkLst>
        </pc:spChg>
        <pc:spChg chg="add mod">
          <ac:chgData name="Sattar Muhammad" userId="e38ab467-9ba7-4e08-9201-28501489d455" providerId="ADAL" clId="{A773D2DE-F838-4981-8636-C9DC64F9171C}" dt="2024-08-20T12:35:38.402" v="1566" actId="164"/>
          <ac:spMkLst>
            <pc:docMk/>
            <pc:sldMk cId="353984951" sldId="552"/>
            <ac:spMk id="46" creationId="{341A31E4-EC36-1022-51AC-0FC69DA74432}"/>
          </ac:spMkLst>
        </pc:spChg>
        <pc:spChg chg="del">
          <ac:chgData name="Sattar Muhammad" userId="e38ab467-9ba7-4e08-9201-28501489d455" providerId="ADAL" clId="{A773D2DE-F838-4981-8636-C9DC64F9171C}" dt="2024-08-20T09:03:51.078" v="1009" actId="478"/>
          <ac:spMkLst>
            <pc:docMk/>
            <pc:sldMk cId="353984951" sldId="552"/>
            <ac:spMk id="48" creationId="{2CE47749-B72A-74F4-4263-30C8EE2FB602}"/>
          </ac:spMkLst>
        </pc:spChg>
        <pc:spChg chg="mod">
          <ac:chgData name="Sattar Muhammad" userId="e38ab467-9ba7-4e08-9201-28501489d455" providerId="ADAL" clId="{A773D2DE-F838-4981-8636-C9DC64F9171C}" dt="2024-08-20T12:35:41.002" v="1567"/>
          <ac:spMkLst>
            <pc:docMk/>
            <pc:sldMk cId="353984951" sldId="552"/>
            <ac:spMk id="52" creationId="{E7FA0524-AB16-17FA-F73D-72B804AB30E7}"/>
          </ac:spMkLst>
        </pc:spChg>
        <pc:spChg chg="mod">
          <ac:chgData name="Sattar Muhammad" userId="e38ab467-9ba7-4e08-9201-28501489d455" providerId="ADAL" clId="{A773D2DE-F838-4981-8636-C9DC64F9171C}" dt="2024-08-20T12:35:41.002" v="1567"/>
          <ac:spMkLst>
            <pc:docMk/>
            <pc:sldMk cId="353984951" sldId="552"/>
            <ac:spMk id="53" creationId="{2A950E57-676B-57FF-A935-EE85F0010EBD}"/>
          </ac:spMkLst>
        </pc:spChg>
        <pc:spChg chg="mod">
          <ac:chgData name="Sattar Muhammad" userId="e38ab467-9ba7-4e08-9201-28501489d455" providerId="ADAL" clId="{A773D2DE-F838-4981-8636-C9DC64F9171C}" dt="2024-08-20T12:35:41.002" v="1567"/>
          <ac:spMkLst>
            <pc:docMk/>
            <pc:sldMk cId="353984951" sldId="552"/>
            <ac:spMk id="54" creationId="{7FABF364-47BD-76B2-45D1-6E833627BA71}"/>
          </ac:spMkLst>
        </pc:spChg>
        <pc:spChg chg="mod">
          <ac:chgData name="Sattar Muhammad" userId="e38ab467-9ba7-4e08-9201-28501489d455" providerId="ADAL" clId="{A773D2DE-F838-4981-8636-C9DC64F9171C}" dt="2024-08-20T12:35:41.002" v="1567"/>
          <ac:spMkLst>
            <pc:docMk/>
            <pc:sldMk cId="353984951" sldId="552"/>
            <ac:spMk id="55" creationId="{D8554BD1-756B-A211-33AC-C2BE7C53B70C}"/>
          </ac:spMkLst>
        </pc:spChg>
        <pc:spChg chg="add del">
          <ac:chgData name="Sattar Muhammad" userId="e38ab467-9ba7-4e08-9201-28501489d455" providerId="ADAL" clId="{A773D2DE-F838-4981-8636-C9DC64F9171C}" dt="2024-08-21T08:04:23.819" v="4616" actId="22"/>
          <ac:spMkLst>
            <pc:docMk/>
            <pc:sldMk cId="353984951" sldId="552"/>
            <ac:spMk id="59" creationId="{5F8D918B-6CBC-CEAC-F932-35CDB071796C}"/>
          </ac:spMkLst>
        </pc:spChg>
        <pc:grpChg chg="mod">
          <ac:chgData name="Sattar Muhammad" userId="e38ab467-9ba7-4e08-9201-28501489d455" providerId="ADAL" clId="{A773D2DE-F838-4981-8636-C9DC64F9171C}" dt="2024-08-27T11:26:46.782" v="10345" actId="1035"/>
          <ac:grpSpMkLst>
            <pc:docMk/>
            <pc:sldMk cId="353984951" sldId="552"/>
            <ac:grpSpMk id="9" creationId="{AF0C2A96-60B9-E1A7-0582-8869330E28C1}"/>
          </ac:grpSpMkLst>
        </pc:grpChg>
        <pc:grpChg chg="add del mod">
          <ac:chgData name="Sattar Muhammad" userId="e38ab467-9ba7-4e08-9201-28501489d455" providerId="ADAL" clId="{A773D2DE-F838-4981-8636-C9DC64F9171C}" dt="2024-08-20T12:35:58.632" v="1571" actId="165"/>
          <ac:grpSpMkLst>
            <pc:docMk/>
            <pc:sldMk cId="353984951" sldId="552"/>
            <ac:grpSpMk id="15" creationId="{EE8B2E5B-82BE-9F9F-833F-D5C16BBAF1B3}"/>
          </ac:grpSpMkLst>
        </pc:grpChg>
        <pc:grpChg chg="add del mod">
          <ac:chgData name="Sattar Muhammad" userId="e38ab467-9ba7-4e08-9201-28501489d455" providerId="ADAL" clId="{A773D2DE-F838-4981-8636-C9DC64F9171C}" dt="2024-08-20T12:35:28.032" v="1562" actId="165"/>
          <ac:grpSpMkLst>
            <pc:docMk/>
            <pc:sldMk cId="353984951" sldId="552"/>
            <ac:grpSpMk id="16" creationId="{EF1A90C4-9185-E1CD-8D06-CA45C634656C}"/>
          </ac:grpSpMkLst>
        </pc:grpChg>
        <pc:grpChg chg="add mod">
          <ac:chgData name="Sattar Muhammad" userId="e38ab467-9ba7-4e08-9201-28501489d455" providerId="ADAL" clId="{A773D2DE-F838-4981-8636-C9DC64F9171C}" dt="2024-08-20T12:35:48.742" v="1569" actId="164"/>
          <ac:grpSpMkLst>
            <pc:docMk/>
            <pc:sldMk cId="353984951" sldId="552"/>
            <ac:grpSpMk id="47" creationId="{2FBDD450-4C43-3B1E-B5E8-CEEEC20FE044}"/>
          </ac:grpSpMkLst>
        </pc:grpChg>
        <pc:grpChg chg="add mod">
          <ac:chgData name="Sattar Muhammad" userId="e38ab467-9ba7-4e08-9201-28501489d455" providerId="ADAL" clId="{A773D2DE-F838-4981-8636-C9DC64F9171C}" dt="2024-08-20T12:35:38.402" v="1566" actId="164"/>
          <ac:grpSpMkLst>
            <pc:docMk/>
            <pc:sldMk cId="353984951" sldId="552"/>
            <ac:grpSpMk id="50" creationId="{2AC5D0AB-2363-9933-551F-DC69F3D9D29F}"/>
          </ac:grpSpMkLst>
        </pc:grpChg>
        <pc:grpChg chg="add mod">
          <ac:chgData name="Sattar Muhammad" userId="e38ab467-9ba7-4e08-9201-28501489d455" providerId="ADAL" clId="{A773D2DE-F838-4981-8636-C9DC64F9171C}" dt="2024-08-20T12:36:00.582" v="1572" actId="164"/>
          <ac:grpSpMkLst>
            <pc:docMk/>
            <pc:sldMk cId="353984951" sldId="552"/>
            <ac:grpSpMk id="51" creationId="{E6703FDF-E9FA-6AED-2A84-A93AC24F072E}"/>
          </ac:grpSpMkLst>
        </pc:grpChg>
        <pc:grpChg chg="add mod ord">
          <ac:chgData name="Sattar Muhammad" userId="e38ab467-9ba7-4e08-9201-28501489d455" providerId="ADAL" clId="{A773D2DE-F838-4981-8636-C9DC64F9171C}" dt="2024-08-21T08:42:45.824" v="5640" actId="164"/>
          <ac:grpSpMkLst>
            <pc:docMk/>
            <pc:sldMk cId="353984951" sldId="552"/>
            <ac:grpSpMk id="56" creationId="{B3670357-31E5-9360-7910-B7781256A266}"/>
          </ac:grpSpMkLst>
        </pc:grpChg>
        <pc:grpChg chg="add mod">
          <ac:chgData name="Sattar Muhammad" userId="e38ab467-9ba7-4e08-9201-28501489d455" providerId="ADAL" clId="{A773D2DE-F838-4981-8636-C9DC64F9171C}" dt="2024-08-27T11:26:46.782" v="10345" actId="1035"/>
          <ac:grpSpMkLst>
            <pc:docMk/>
            <pc:sldMk cId="353984951" sldId="552"/>
            <ac:grpSpMk id="57" creationId="{08AE1DDB-6857-84AE-BA97-F261175BCA75}"/>
          </ac:grpSpMkLst>
        </pc:grpChg>
        <pc:grpChg chg="add mod">
          <ac:chgData name="Sattar Muhammad" userId="e38ab467-9ba7-4e08-9201-28501489d455" providerId="ADAL" clId="{A773D2DE-F838-4981-8636-C9DC64F9171C}" dt="2024-08-27T11:26:46.782" v="10345" actId="1035"/>
          <ac:grpSpMkLst>
            <pc:docMk/>
            <pc:sldMk cId="353984951" sldId="552"/>
            <ac:grpSpMk id="60" creationId="{75AD0135-47F2-A707-9414-EAD474B098C1}"/>
          </ac:grpSpMkLst>
        </pc:grpChg>
        <pc:picChg chg="add mod topLvl">
          <ac:chgData name="Sattar Muhammad" userId="e38ab467-9ba7-4e08-9201-28501489d455" providerId="ADAL" clId="{A773D2DE-F838-4981-8636-C9DC64F9171C}" dt="2024-08-20T12:36:00.582" v="1572" actId="164"/>
          <ac:picMkLst>
            <pc:docMk/>
            <pc:sldMk cId="353984951" sldId="552"/>
            <ac:picMk id="6" creationId="{1634DF81-FF1C-F883-4829-FD2D5957BB6C}"/>
          </ac:picMkLst>
        </pc:picChg>
        <pc:picChg chg="mod topLvl">
          <ac:chgData name="Sattar Muhammad" userId="e38ab467-9ba7-4e08-9201-28501489d455" providerId="ADAL" clId="{A773D2DE-F838-4981-8636-C9DC64F9171C}" dt="2024-08-20T12:35:48.742" v="1569" actId="164"/>
          <ac:picMkLst>
            <pc:docMk/>
            <pc:sldMk cId="353984951" sldId="552"/>
            <ac:picMk id="17" creationId="{F011721D-67EF-C44F-BC15-29A34994577D}"/>
          </ac:picMkLst>
        </pc:picChg>
        <pc:cxnChg chg="add mod topLvl">
          <ac:chgData name="Sattar Muhammad" userId="e38ab467-9ba7-4e08-9201-28501489d455" providerId="ADAL" clId="{A773D2DE-F838-4981-8636-C9DC64F9171C}" dt="2024-08-20T12:36:00.582" v="1572" actId="164"/>
          <ac:cxnSpMkLst>
            <pc:docMk/>
            <pc:sldMk cId="353984951" sldId="552"/>
            <ac:cxnSpMk id="10" creationId="{9F10A053-4733-669B-3797-E25B8DF79943}"/>
          </ac:cxnSpMkLst>
        </pc:cxnChg>
        <pc:cxnChg chg="add mod topLvl">
          <ac:chgData name="Sattar Muhammad" userId="e38ab467-9ba7-4e08-9201-28501489d455" providerId="ADAL" clId="{A773D2DE-F838-4981-8636-C9DC64F9171C}" dt="2024-08-20T12:36:00.582" v="1572" actId="164"/>
          <ac:cxnSpMkLst>
            <pc:docMk/>
            <pc:sldMk cId="353984951" sldId="552"/>
            <ac:cxnSpMk id="11" creationId="{81334214-7F50-4ACC-8709-0609949C0002}"/>
          </ac:cxnSpMkLst>
        </pc:cxnChg>
        <pc:cxnChg chg="add mod topLvl">
          <ac:chgData name="Sattar Muhammad" userId="e38ab467-9ba7-4e08-9201-28501489d455" providerId="ADAL" clId="{A773D2DE-F838-4981-8636-C9DC64F9171C}" dt="2024-08-20T12:36:00.582" v="1572" actId="164"/>
          <ac:cxnSpMkLst>
            <pc:docMk/>
            <pc:sldMk cId="353984951" sldId="552"/>
            <ac:cxnSpMk id="12" creationId="{6EDD15B4-E421-81BD-B08C-C561F7E9763E}"/>
          </ac:cxnSpMkLst>
        </pc:cxnChg>
        <pc:cxnChg chg="add mod topLvl">
          <ac:chgData name="Sattar Muhammad" userId="e38ab467-9ba7-4e08-9201-28501489d455" providerId="ADAL" clId="{A773D2DE-F838-4981-8636-C9DC64F9171C}" dt="2024-08-20T12:36:00.582" v="1572" actId="164"/>
          <ac:cxnSpMkLst>
            <pc:docMk/>
            <pc:sldMk cId="353984951" sldId="552"/>
            <ac:cxnSpMk id="13" creationId="{32CEF183-08A5-CC15-EB60-F12E6C1C2F93}"/>
          </ac:cxnSpMkLst>
        </pc:cxnChg>
        <pc:cxnChg chg="add mod topLvl">
          <ac:chgData name="Sattar Muhammad" userId="e38ab467-9ba7-4e08-9201-28501489d455" providerId="ADAL" clId="{A773D2DE-F838-4981-8636-C9DC64F9171C}" dt="2024-08-20T12:36:17.862" v="1573" actId="208"/>
          <ac:cxnSpMkLst>
            <pc:docMk/>
            <pc:sldMk cId="353984951" sldId="552"/>
            <ac:cxnSpMk id="14" creationId="{96A6F528-3F84-982B-5150-5869DA09D969}"/>
          </ac:cxnSpMkLst>
        </pc:cxnChg>
        <pc:cxnChg chg="mod topLvl">
          <ac:chgData name="Sattar Muhammad" userId="e38ab467-9ba7-4e08-9201-28501489d455" providerId="ADAL" clId="{A773D2DE-F838-4981-8636-C9DC64F9171C}" dt="2024-08-21T08:42:45.824" v="5640" actId="164"/>
          <ac:cxnSpMkLst>
            <pc:docMk/>
            <pc:sldMk cId="353984951" sldId="552"/>
            <ac:cxnSpMk id="18" creationId="{9D17BD6F-773D-842A-0560-95659FA8D3DE}"/>
          </ac:cxnSpMkLst>
        </pc:cxnChg>
        <pc:cxnChg chg="mod topLvl">
          <ac:chgData name="Sattar Muhammad" userId="e38ab467-9ba7-4e08-9201-28501489d455" providerId="ADAL" clId="{A773D2DE-F838-4981-8636-C9DC64F9171C}" dt="2024-08-21T08:42:45.824" v="5640" actId="164"/>
          <ac:cxnSpMkLst>
            <pc:docMk/>
            <pc:sldMk cId="353984951" sldId="552"/>
            <ac:cxnSpMk id="19" creationId="{85A5DD25-5743-2C58-3C7F-85235480E028}"/>
          </ac:cxnSpMkLst>
        </pc:cxnChg>
        <pc:cxnChg chg="mod topLvl">
          <ac:chgData name="Sattar Muhammad" userId="e38ab467-9ba7-4e08-9201-28501489d455" providerId="ADAL" clId="{A773D2DE-F838-4981-8636-C9DC64F9171C}" dt="2024-08-21T08:42:45.824" v="5640" actId="164"/>
          <ac:cxnSpMkLst>
            <pc:docMk/>
            <pc:sldMk cId="353984951" sldId="552"/>
            <ac:cxnSpMk id="20" creationId="{7DE9F46F-5A7D-ABCE-0B7B-C3F9AFDD735F}"/>
          </ac:cxnSpMkLst>
        </pc:cxnChg>
        <pc:cxnChg chg="mod topLvl">
          <ac:chgData name="Sattar Muhammad" userId="e38ab467-9ba7-4e08-9201-28501489d455" providerId="ADAL" clId="{A773D2DE-F838-4981-8636-C9DC64F9171C}" dt="2024-08-21T08:42:45.824" v="5640" actId="164"/>
          <ac:cxnSpMkLst>
            <pc:docMk/>
            <pc:sldMk cId="353984951" sldId="552"/>
            <ac:cxnSpMk id="21" creationId="{37CFDEF7-F995-3290-7B58-A71775BCEE12}"/>
          </ac:cxnSpMkLst>
        </pc:cxnChg>
        <pc:cxnChg chg="add mod">
          <ac:chgData name="Sattar Muhammad" userId="e38ab467-9ba7-4e08-9201-28501489d455" providerId="ADAL" clId="{A773D2DE-F838-4981-8636-C9DC64F9171C}" dt="2024-08-27T11:26:46.782" v="10345" actId="1035"/>
          <ac:cxnSpMkLst>
            <pc:docMk/>
            <pc:sldMk cId="353984951" sldId="552"/>
            <ac:cxnSpMk id="23" creationId="{A43F321C-C876-B77F-921E-7522C141D6AF}"/>
          </ac:cxnSpMkLst>
        </pc:cxnChg>
      </pc:sldChg>
      <pc:sldChg chg="modSp add mod">
        <pc:chgData name="Sattar Muhammad" userId="e38ab467-9ba7-4e08-9201-28501489d455" providerId="ADAL" clId="{A773D2DE-F838-4981-8636-C9DC64F9171C}" dt="2024-08-20T12:39:55.816" v="1673" actId="20577"/>
        <pc:sldMkLst>
          <pc:docMk/>
          <pc:sldMk cId="3764222455" sldId="553"/>
        </pc:sldMkLst>
        <pc:spChg chg="mod">
          <ac:chgData name="Sattar Muhammad" userId="e38ab467-9ba7-4e08-9201-28501489d455" providerId="ADAL" clId="{A773D2DE-F838-4981-8636-C9DC64F9171C}" dt="2024-08-20T12:39:55.816" v="1673" actId="20577"/>
          <ac:spMkLst>
            <pc:docMk/>
            <pc:sldMk cId="3764222455" sldId="553"/>
            <ac:spMk id="5" creationId="{00000000-0000-0000-0000-000000000000}"/>
          </ac:spMkLst>
        </pc:spChg>
      </pc:sldChg>
      <pc:sldChg chg="modSp add mod">
        <pc:chgData name="Sattar Muhammad" userId="e38ab467-9ba7-4e08-9201-28501489d455" providerId="ADAL" clId="{A773D2DE-F838-4981-8636-C9DC64F9171C}" dt="2024-08-20T12:40:52.041" v="1774" actId="1076"/>
        <pc:sldMkLst>
          <pc:docMk/>
          <pc:sldMk cId="1787394545" sldId="554"/>
        </pc:sldMkLst>
        <pc:spChg chg="mod">
          <ac:chgData name="Sattar Muhammad" userId="e38ab467-9ba7-4e08-9201-28501489d455" providerId="ADAL" clId="{A773D2DE-F838-4981-8636-C9DC64F9171C}" dt="2024-08-20T12:40:36.821" v="1767" actId="20577"/>
          <ac:spMkLst>
            <pc:docMk/>
            <pc:sldMk cId="1787394545" sldId="554"/>
            <ac:spMk id="4" creationId="{C36F7296-3001-3268-C447-3FCAEB03F528}"/>
          </ac:spMkLst>
        </pc:spChg>
        <pc:spChg chg="mod">
          <ac:chgData name="Sattar Muhammad" userId="e38ab467-9ba7-4e08-9201-28501489d455" providerId="ADAL" clId="{A773D2DE-F838-4981-8636-C9DC64F9171C}" dt="2024-08-20T12:40:14.081" v="1689" actId="20577"/>
          <ac:spMkLst>
            <pc:docMk/>
            <pc:sldMk cId="1787394545" sldId="554"/>
            <ac:spMk id="8" creationId="{00000000-0000-0000-0000-000000000000}"/>
          </ac:spMkLst>
        </pc:spChg>
        <pc:picChg chg="mod">
          <ac:chgData name="Sattar Muhammad" userId="e38ab467-9ba7-4e08-9201-28501489d455" providerId="ADAL" clId="{A773D2DE-F838-4981-8636-C9DC64F9171C}" dt="2024-08-20T12:40:52.041" v="1774" actId="1076"/>
          <ac:picMkLst>
            <pc:docMk/>
            <pc:sldMk cId="1787394545" sldId="554"/>
            <ac:picMk id="6" creationId="{6DE4445E-9852-1DF1-EC89-81AE8ECE6942}"/>
          </ac:picMkLst>
        </pc:picChg>
      </pc:sldChg>
      <pc:sldChg chg="addSp delSp modSp add mod modAnim modShow">
        <pc:chgData name="Sattar Muhammad" userId="e38ab467-9ba7-4e08-9201-28501489d455" providerId="ADAL" clId="{A773D2DE-F838-4981-8636-C9DC64F9171C}" dt="2024-08-20T14:54:33.149" v="4536" actId="1076"/>
        <pc:sldMkLst>
          <pc:docMk/>
          <pc:sldMk cId="2802715427" sldId="555"/>
        </pc:sldMkLst>
        <pc:spChg chg="del mod topLvl">
          <ac:chgData name="Sattar Muhammad" userId="e38ab467-9ba7-4e08-9201-28501489d455" providerId="ADAL" clId="{A773D2DE-F838-4981-8636-C9DC64F9171C}" dt="2024-08-20T13:22:40.096" v="2098" actId="478"/>
          <ac:spMkLst>
            <pc:docMk/>
            <pc:sldMk cId="2802715427" sldId="555"/>
            <ac:spMk id="4" creationId="{2F082365-2BC5-6270-75AB-742DC5434DBE}"/>
          </ac:spMkLst>
        </pc:spChg>
        <pc:spChg chg="del mod topLvl">
          <ac:chgData name="Sattar Muhammad" userId="e38ab467-9ba7-4e08-9201-28501489d455" providerId="ADAL" clId="{A773D2DE-F838-4981-8636-C9DC64F9171C}" dt="2024-08-20T12:41:47.391" v="1796" actId="478"/>
          <ac:spMkLst>
            <pc:docMk/>
            <pc:sldMk cId="2802715427" sldId="555"/>
            <ac:spMk id="6" creationId="{6C45A74C-C802-60C3-5487-DAB5287DECF0}"/>
          </ac:spMkLst>
        </pc:spChg>
        <pc:spChg chg="add del mod">
          <ac:chgData name="Sattar Muhammad" userId="e38ab467-9ba7-4e08-9201-28501489d455" providerId="ADAL" clId="{A773D2DE-F838-4981-8636-C9DC64F9171C}" dt="2024-08-20T13:25:25.556" v="2163" actId="478"/>
          <ac:spMkLst>
            <pc:docMk/>
            <pc:sldMk cId="2802715427" sldId="555"/>
            <ac:spMk id="7" creationId="{EA91D45B-D7ED-3445-9980-ED06A6581921}"/>
          </ac:spMkLst>
        </pc:spChg>
        <pc:spChg chg="mod">
          <ac:chgData name="Sattar Muhammad" userId="e38ab467-9ba7-4e08-9201-28501489d455" providerId="ADAL" clId="{A773D2DE-F838-4981-8636-C9DC64F9171C}" dt="2024-08-20T12:41:14.161" v="1786" actId="20577"/>
          <ac:spMkLst>
            <pc:docMk/>
            <pc:sldMk cId="2802715427" sldId="555"/>
            <ac:spMk id="8" creationId="{00000000-0000-0000-0000-000000000000}"/>
          </ac:spMkLst>
        </pc:spChg>
        <pc:spChg chg="add del mod">
          <ac:chgData name="Sattar Muhammad" userId="e38ab467-9ba7-4e08-9201-28501489d455" providerId="ADAL" clId="{A773D2DE-F838-4981-8636-C9DC64F9171C}" dt="2024-08-20T13:10:16.435" v="1865" actId="478"/>
          <ac:spMkLst>
            <pc:docMk/>
            <pc:sldMk cId="2802715427" sldId="555"/>
            <ac:spMk id="10" creationId="{DE8EBEFC-29BE-D824-E4D4-2096CD79A7CC}"/>
          </ac:spMkLst>
        </pc:spChg>
        <pc:spChg chg="mod">
          <ac:chgData name="Sattar Muhammad" userId="e38ab467-9ba7-4e08-9201-28501489d455" providerId="ADAL" clId="{A773D2DE-F838-4981-8636-C9DC64F9171C}" dt="2024-08-20T13:27:24.987" v="2184" actId="404"/>
          <ac:spMkLst>
            <pc:docMk/>
            <pc:sldMk cId="2802715427" sldId="555"/>
            <ac:spMk id="12" creationId="{2C388295-233C-32C2-D039-6D8DC6BEE2E6}"/>
          </ac:spMkLst>
        </pc:spChg>
        <pc:spChg chg="mod">
          <ac:chgData name="Sattar Muhammad" userId="e38ab467-9ba7-4e08-9201-28501489d455" providerId="ADAL" clId="{A773D2DE-F838-4981-8636-C9DC64F9171C}" dt="2024-08-20T14:54:25.089" v="4532" actId="1076"/>
          <ac:spMkLst>
            <pc:docMk/>
            <pc:sldMk cId="2802715427" sldId="555"/>
            <ac:spMk id="13" creationId="{B68093E6-750A-B675-3079-61B93BE20330}"/>
          </ac:spMkLst>
        </pc:spChg>
        <pc:spChg chg="mod">
          <ac:chgData name="Sattar Muhammad" userId="e38ab467-9ba7-4e08-9201-28501489d455" providerId="ADAL" clId="{A773D2DE-F838-4981-8636-C9DC64F9171C}" dt="2024-08-20T14:54:33.149" v="4536" actId="1076"/>
          <ac:spMkLst>
            <pc:docMk/>
            <pc:sldMk cId="2802715427" sldId="555"/>
            <ac:spMk id="14" creationId="{91F3AC1C-2BB3-0DD5-6C6E-B3A77C60F4F8}"/>
          </ac:spMkLst>
        </pc:spChg>
        <pc:spChg chg="add del mod">
          <ac:chgData name="Sattar Muhammad" userId="e38ab467-9ba7-4e08-9201-28501489d455" providerId="ADAL" clId="{A773D2DE-F838-4981-8636-C9DC64F9171C}" dt="2024-08-20T13:25:29.126" v="2164" actId="478"/>
          <ac:spMkLst>
            <pc:docMk/>
            <pc:sldMk cId="2802715427" sldId="555"/>
            <ac:spMk id="15" creationId="{9E3D760C-83A9-4E5D-06E8-D7FAA02005D7}"/>
          </ac:spMkLst>
        </pc:spChg>
        <pc:spChg chg="add mod">
          <ac:chgData name="Sattar Muhammad" userId="e38ab467-9ba7-4e08-9201-28501489d455" providerId="ADAL" clId="{A773D2DE-F838-4981-8636-C9DC64F9171C}" dt="2024-08-20T13:27:46.546" v="2190" actId="14100"/>
          <ac:spMkLst>
            <pc:docMk/>
            <pc:sldMk cId="2802715427" sldId="555"/>
            <ac:spMk id="16" creationId="{7D83837E-14D6-E986-0434-8F65BA2976F5}"/>
          </ac:spMkLst>
        </pc:spChg>
        <pc:spChg chg="add del mod">
          <ac:chgData name="Sattar Muhammad" userId="e38ab467-9ba7-4e08-9201-28501489d455" providerId="ADAL" clId="{A773D2DE-F838-4981-8636-C9DC64F9171C}" dt="2024-08-20T13:25:29.126" v="2164" actId="478"/>
          <ac:spMkLst>
            <pc:docMk/>
            <pc:sldMk cId="2802715427" sldId="555"/>
            <ac:spMk id="17" creationId="{EF18B63E-F7A3-17CD-9B81-D755A4EB7972}"/>
          </ac:spMkLst>
        </pc:spChg>
        <pc:spChg chg="add del mod">
          <ac:chgData name="Sattar Muhammad" userId="e38ab467-9ba7-4e08-9201-28501489d455" providerId="ADAL" clId="{A773D2DE-F838-4981-8636-C9DC64F9171C}" dt="2024-08-20T13:25:09.126" v="2158" actId="478"/>
          <ac:spMkLst>
            <pc:docMk/>
            <pc:sldMk cId="2802715427" sldId="555"/>
            <ac:spMk id="26" creationId="{97745084-E112-94DC-51CF-B55A8EA8FE0E}"/>
          </ac:spMkLst>
        </pc:spChg>
        <pc:spChg chg="add mod">
          <ac:chgData name="Sattar Muhammad" userId="e38ab467-9ba7-4e08-9201-28501489d455" providerId="ADAL" clId="{A773D2DE-F838-4981-8636-C9DC64F9171C}" dt="2024-08-20T13:26:54.146" v="2181" actId="14100"/>
          <ac:spMkLst>
            <pc:docMk/>
            <pc:sldMk cId="2802715427" sldId="555"/>
            <ac:spMk id="27" creationId="{51F9E836-04F7-FAAA-0E8B-3F9264D8F1C4}"/>
          </ac:spMkLst>
        </pc:spChg>
        <pc:spChg chg="add mod">
          <ac:chgData name="Sattar Muhammad" userId="e38ab467-9ba7-4e08-9201-28501489d455" providerId="ADAL" clId="{A773D2DE-F838-4981-8636-C9DC64F9171C}" dt="2024-08-20T14:54:16.609" v="4530" actId="14100"/>
          <ac:spMkLst>
            <pc:docMk/>
            <pc:sldMk cId="2802715427" sldId="555"/>
            <ac:spMk id="28" creationId="{D67BADF6-BB6A-27C5-C1FA-6791D1DF8DB4}"/>
          </ac:spMkLst>
        </pc:spChg>
        <pc:spChg chg="add mod">
          <ac:chgData name="Sattar Muhammad" userId="e38ab467-9ba7-4e08-9201-28501489d455" providerId="ADAL" clId="{A773D2DE-F838-4981-8636-C9DC64F9171C}" dt="2024-08-20T14:54:20.248" v="4531" actId="14100"/>
          <ac:spMkLst>
            <pc:docMk/>
            <pc:sldMk cId="2802715427" sldId="555"/>
            <ac:spMk id="29" creationId="{03AD2949-3317-E0B7-9498-5478B89362EA}"/>
          </ac:spMkLst>
        </pc:spChg>
        <pc:grpChg chg="add del mod">
          <ac:chgData name="Sattar Muhammad" userId="e38ab467-9ba7-4e08-9201-28501489d455" providerId="ADAL" clId="{A773D2DE-F838-4981-8636-C9DC64F9171C}" dt="2024-08-20T12:41:45.562" v="1795" actId="165"/>
          <ac:grpSpMkLst>
            <pc:docMk/>
            <pc:sldMk cId="2802715427" sldId="555"/>
            <ac:grpSpMk id="2" creationId="{3CDF2454-0987-5665-3614-46582F2BF5DD}"/>
          </ac:grpSpMkLst>
        </pc:grpChg>
        <pc:picChg chg="del mod topLvl">
          <ac:chgData name="Sattar Muhammad" userId="e38ab467-9ba7-4e08-9201-28501489d455" providerId="ADAL" clId="{A773D2DE-F838-4981-8636-C9DC64F9171C}" dt="2024-08-20T12:41:47.881" v="1797" actId="478"/>
          <ac:picMkLst>
            <pc:docMk/>
            <pc:sldMk cId="2802715427" sldId="555"/>
            <ac:picMk id="3" creationId="{30B0928A-EEAC-B624-1F7C-D55E9C421437}"/>
          </ac:picMkLst>
        </pc:picChg>
        <pc:picChg chg="del mod modCrop">
          <ac:chgData name="Sattar Muhammad" userId="e38ab467-9ba7-4e08-9201-28501489d455" providerId="ADAL" clId="{A773D2DE-F838-4981-8636-C9DC64F9171C}" dt="2024-08-20T13:20:11.965" v="2053" actId="478"/>
          <ac:picMkLst>
            <pc:docMk/>
            <pc:sldMk cId="2802715427" sldId="555"/>
            <ac:picMk id="5" creationId="{7EA6BB40-4F03-8E70-6587-0B2A24AA8BDC}"/>
          </ac:picMkLst>
        </pc:picChg>
        <pc:picChg chg="del mod modCrop">
          <ac:chgData name="Sattar Muhammad" userId="e38ab467-9ba7-4e08-9201-28501489d455" providerId="ADAL" clId="{A773D2DE-F838-4981-8636-C9DC64F9171C}" dt="2024-08-20T13:20:10.194" v="2052" actId="478"/>
          <ac:picMkLst>
            <pc:docMk/>
            <pc:sldMk cId="2802715427" sldId="555"/>
            <ac:picMk id="9" creationId="{AF696546-AB77-DB89-8B6D-6DC2A733DF62}"/>
          </ac:picMkLst>
        </pc:picChg>
        <pc:picChg chg="mod modCrop">
          <ac:chgData name="Sattar Muhammad" userId="e38ab467-9ba7-4e08-9201-28501489d455" providerId="ADAL" clId="{A773D2DE-F838-4981-8636-C9DC64F9171C}" dt="2024-08-20T14:54:12.910" v="4529" actId="1076"/>
          <ac:picMkLst>
            <pc:docMk/>
            <pc:sldMk cId="2802715427" sldId="555"/>
            <ac:picMk id="11" creationId="{DCDC77F4-ED18-0CDF-5A0F-89A3ED6D4AD4}"/>
          </ac:picMkLst>
        </pc:picChg>
        <pc:picChg chg="add mod ord modCrop">
          <ac:chgData name="Sattar Muhammad" userId="e38ab467-9ba7-4e08-9201-28501489d455" providerId="ADAL" clId="{A773D2DE-F838-4981-8636-C9DC64F9171C}" dt="2024-08-20T13:26:50.356" v="2180" actId="1076"/>
          <ac:picMkLst>
            <pc:docMk/>
            <pc:sldMk cId="2802715427" sldId="555"/>
            <ac:picMk id="19" creationId="{3D3F665B-A46B-2A36-5E53-D83E26334F6D}"/>
          </ac:picMkLst>
        </pc:picChg>
        <pc:picChg chg="add mod">
          <ac:chgData name="Sattar Muhammad" userId="e38ab467-9ba7-4e08-9201-28501489d455" providerId="ADAL" clId="{A773D2DE-F838-4981-8636-C9DC64F9171C}" dt="2024-08-20T13:18:33.185" v="2028" actId="1076"/>
          <ac:picMkLst>
            <pc:docMk/>
            <pc:sldMk cId="2802715427" sldId="555"/>
            <ac:picMk id="20" creationId="{FEBA1D5B-8869-DA0F-DE88-F1292DC5122C}"/>
          </ac:picMkLst>
        </pc:picChg>
        <pc:picChg chg="add mod">
          <ac:chgData name="Sattar Muhammad" userId="e38ab467-9ba7-4e08-9201-28501489d455" providerId="ADAL" clId="{A773D2DE-F838-4981-8636-C9DC64F9171C}" dt="2024-08-20T13:19:07.875" v="2041" actId="1076"/>
          <ac:picMkLst>
            <pc:docMk/>
            <pc:sldMk cId="2802715427" sldId="555"/>
            <ac:picMk id="21" creationId="{0384A159-7B28-5D92-DA13-B07BE73AEE70}"/>
          </ac:picMkLst>
        </pc:picChg>
        <pc:picChg chg="add mod ord modCrop">
          <ac:chgData name="Sattar Muhammad" userId="e38ab467-9ba7-4e08-9201-28501489d455" providerId="ADAL" clId="{A773D2DE-F838-4981-8636-C9DC64F9171C}" dt="2024-08-20T13:21:05.686" v="2072" actId="1076"/>
          <ac:picMkLst>
            <pc:docMk/>
            <pc:sldMk cId="2802715427" sldId="555"/>
            <ac:picMk id="23" creationId="{6E4F2558-0787-C31D-F8B0-794AAA297465}"/>
          </ac:picMkLst>
        </pc:picChg>
        <pc:picChg chg="add mod ord modCrop">
          <ac:chgData name="Sattar Muhammad" userId="e38ab467-9ba7-4e08-9201-28501489d455" providerId="ADAL" clId="{A773D2DE-F838-4981-8636-C9DC64F9171C}" dt="2024-08-20T14:54:09.029" v="4528" actId="1076"/>
          <ac:picMkLst>
            <pc:docMk/>
            <pc:sldMk cId="2802715427" sldId="555"/>
            <ac:picMk id="25" creationId="{1C121DEE-A031-24F0-351D-02A79C818B56}"/>
          </ac:picMkLst>
        </pc:picChg>
      </pc:sldChg>
      <pc:sldChg chg="addSp delSp modSp add mod">
        <pc:chgData name="Sattar Muhammad" userId="e38ab467-9ba7-4e08-9201-28501489d455" providerId="ADAL" clId="{A773D2DE-F838-4981-8636-C9DC64F9171C}" dt="2024-08-21T09:04:29.978" v="7258" actId="20577"/>
        <pc:sldMkLst>
          <pc:docMk/>
          <pc:sldMk cId="1525467186" sldId="556"/>
        </pc:sldMkLst>
        <pc:spChg chg="mod">
          <ac:chgData name="Sattar Muhammad" userId="e38ab467-9ba7-4e08-9201-28501489d455" providerId="ADAL" clId="{A773D2DE-F838-4981-8636-C9DC64F9171C}" dt="2024-08-21T09:03:32.868" v="7237" actId="14100"/>
          <ac:spMkLst>
            <pc:docMk/>
            <pc:sldMk cId="1525467186" sldId="556"/>
            <ac:spMk id="4" creationId="{C36F7296-3001-3268-C447-3FCAEB03F528}"/>
          </ac:spMkLst>
        </pc:spChg>
        <pc:spChg chg="add mod">
          <ac:chgData name="Sattar Muhammad" userId="e38ab467-9ba7-4e08-9201-28501489d455" providerId="ADAL" clId="{A773D2DE-F838-4981-8636-C9DC64F9171C}" dt="2024-08-21T09:04:29.978" v="7258" actId="20577"/>
          <ac:spMkLst>
            <pc:docMk/>
            <pc:sldMk cId="1525467186" sldId="556"/>
            <ac:spMk id="6" creationId="{1BCBE6B0-777E-1614-120B-97A2605B6817}"/>
          </ac:spMkLst>
        </pc:spChg>
        <pc:spChg chg="add mod">
          <ac:chgData name="Sattar Muhammad" userId="e38ab467-9ba7-4e08-9201-28501489d455" providerId="ADAL" clId="{A773D2DE-F838-4981-8636-C9DC64F9171C}" dt="2024-08-21T09:03:54.194" v="7249"/>
          <ac:spMkLst>
            <pc:docMk/>
            <pc:sldMk cId="1525467186" sldId="556"/>
            <ac:spMk id="7" creationId="{4043C653-BBCE-AE7B-6110-067D9224518A}"/>
          </ac:spMkLst>
        </pc:spChg>
        <pc:spChg chg="mod">
          <ac:chgData name="Sattar Muhammad" userId="e38ab467-9ba7-4e08-9201-28501489d455" providerId="ADAL" clId="{A773D2DE-F838-4981-8636-C9DC64F9171C}" dt="2024-08-20T13:37:08.129" v="2320" actId="20577"/>
          <ac:spMkLst>
            <pc:docMk/>
            <pc:sldMk cId="1525467186" sldId="556"/>
            <ac:spMk id="8" creationId="{00000000-0000-0000-0000-000000000000}"/>
          </ac:spMkLst>
        </pc:spChg>
        <pc:picChg chg="add mod modCrop">
          <ac:chgData name="Sattar Muhammad" userId="e38ab467-9ba7-4e08-9201-28501489d455" providerId="ADAL" clId="{A773D2DE-F838-4981-8636-C9DC64F9171C}" dt="2024-08-20T13:36:42.452" v="2299" actId="1076"/>
          <ac:picMkLst>
            <pc:docMk/>
            <pc:sldMk cId="1525467186" sldId="556"/>
            <ac:picMk id="3" creationId="{9925A789-E14A-43E9-E1C9-51402AC205D6}"/>
          </ac:picMkLst>
        </pc:picChg>
        <pc:picChg chg="del">
          <ac:chgData name="Sattar Muhammad" userId="e38ab467-9ba7-4e08-9201-28501489d455" providerId="ADAL" clId="{A773D2DE-F838-4981-8636-C9DC64F9171C}" dt="2024-08-20T13:36:13.885" v="2289" actId="478"/>
          <ac:picMkLst>
            <pc:docMk/>
            <pc:sldMk cId="1525467186" sldId="556"/>
            <ac:picMk id="5" creationId="{677BE3C7-0BD8-FD2D-395D-9E9F9DC5F740}"/>
          </ac:picMkLst>
        </pc:picChg>
      </pc:sldChg>
      <pc:sldChg chg="new del">
        <pc:chgData name="Sattar Muhammad" userId="e38ab467-9ba7-4e08-9201-28501489d455" providerId="ADAL" clId="{A773D2DE-F838-4981-8636-C9DC64F9171C}" dt="2024-08-20T14:19:38.220" v="2325" actId="47"/>
        <pc:sldMkLst>
          <pc:docMk/>
          <pc:sldMk cId="779890813" sldId="557"/>
        </pc:sldMkLst>
      </pc:sldChg>
      <pc:sldChg chg="modSp add del mod">
        <pc:chgData name="Sattar Muhammad" userId="e38ab467-9ba7-4e08-9201-28501489d455" providerId="ADAL" clId="{A773D2DE-F838-4981-8636-C9DC64F9171C}" dt="2024-08-20T14:19:08.950" v="2322" actId="47"/>
        <pc:sldMkLst>
          <pc:docMk/>
          <pc:sldMk cId="3899091439" sldId="557"/>
        </pc:sldMkLst>
        <pc:spChg chg="mod">
          <ac:chgData name="Sattar Muhammad" userId="e38ab467-9ba7-4e08-9201-28501489d455" providerId="ADAL" clId="{A773D2DE-F838-4981-8636-C9DC64F9171C}" dt="2024-08-20T13:37:12.318" v="2321" actId="20577"/>
          <ac:spMkLst>
            <pc:docMk/>
            <pc:sldMk cId="3899091439" sldId="557"/>
            <ac:spMk id="8" creationId="{00000000-0000-0000-0000-000000000000}"/>
          </ac:spMkLst>
        </pc:spChg>
      </pc:sldChg>
      <pc:sldChg chg="addSp delSp modSp add mod">
        <pc:chgData name="Sattar Muhammad" userId="e38ab467-9ba7-4e08-9201-28501489d455" providerId="ADAL" clId="{A773D2DE-F838-4981-8636-C9DC64F9171C}" dt="2024-08-21T09:04:58.423" v="7263" actId="20577"/>
        <pc:sldMkLst>
          <pc:docMk/>
          <pc:sldMk cId="2711819982" sldId="558"/>
        </pc:sldMkLst>
        <pc:spChg chg="mod">
          <ac:chgData name="Sattar Muhammad" userId="e38ab467-9ba7-4e08-9201-28501489d455" providerId="ADAL" clId="{A773D2DE-F838-4981-8636-C9DC64F9171C}" dt="2024-08-21T09:04:58.423" v="7263" actId="20577"/>
          <ac:spMkLst>
            <pc:docMk/>
            <pc:sldMk cId="2711819982" sldId="558"/>
            <ac:spMk id="4" creationId="{C36F7296-3001-3268-C447-3FCAEB03F528}"/>
          </ac:spMkLst>
        </pc:spChg>
        <pc:spChg chg="mod">
          <ac:chgData name="Sattar Muhammad" userId="e38ab467-9ba7-4e08-9201-28501489d455" providerId="ADAL" clId="{A773D2DE-F838-4981-8636-C9DC64F9171C}" dt="2024-08-21T08:55:59.432" v="6916" actId="20577"/>
          <ac:spMkLst>
            <pc:docMk/>
            <pc:sldMk cId="2711819982" sldId="558"/>
            <ac:spMk id="8" creationId="{00000000-0000-0000-0000-000000000000}"/>
          </ac:spMkLst>
        </pc:spChg>
        <pc:spChg chg="add mod">
          <ac:chgData name="Sattar Muhammad" userId="e38ab467-9ba7-4e08-9201-28501489d455" providerId="ADAL" clId="{A773D2DE-F838-4981-8636-C9DC64F9171C}" dt="2024-08-21T08:13:40.815" v="5191" actId="20577"/>
          <ac:spMkLst>
            <pc:docMk/>
            <pc:sldMk cId="2711819982" sldId="558"/>
            <ac:spMk id="10" creationId="{DFD8BAE4-6DDA-39CE-BF29-9EBC51ABCD84}"/>
          </ac:spMkLst>
        </pc:spChg>
        <pc:picChg chg="del mod">
          <ac:chgData name="Sattar Muhammad" userId="e38ab467-9ba7-4e08-9201-28501489d455" providerId="ADAL" clId="{A773D2DE-F838-4981-8636-C9DC64F9171C}" dt="2024-08-20T14:21:52.545" v="2560" actId="478"/>
          <ac:picMkLst>
            <pc:docMk/>
            <pc:sldMk cId="2711819982" sldId="558"/>
            <ac:picMk id="3" creationId="{9925A789-E14A-43E9-E1C9-51402AC205D6}"/>
          </ac:picMkLst>
        </pc:picChg>
        <pc:picChg chg="add mod">
          <ac:chgData name="Sattar Muhammad" userId="e38ab467-9ba7-4e08-9201-28501489d455" providerId="ADAL" clId="{A773D2DE-F838-4981-8636-C9DC64F9171C}" dt="2024-08-21T08:53:24.899" v="6822" actId="1076"/>
          <ac:picMkLst>
            <pc:docMk/>
            <pc:sldMk cId="2711819982" sldId="558"/>
            <ac:picMk id="5" creationId="{63704A6F-BB89-53BD-4E07-652B37112E5A}"/>
          </ac:picMkLst>
        </pc:picChg>
        <pc:picChg chg="add mod">
          <ac:chgData name="Sattar Muhammad" userId="e38ab467-9ba7-4e08-9201-28501489d455" providerId="ADAL" clId="{A773D2DE-F838-4981-8636-C9DC64F9171C}" dt="2024-08-21T08:52:21.994" v="6752" actId="1076"/>
          <ac:picMkLst>
            <pc:docMk/>
            <pc:sldMk cId="2711819982" sldId="558"/>
            <ac:picMk id="7" creationId="{C864A8F0-65DB-BDD3-4192-879EB2FA0A37}"/>
          </ac:picMkLst>
        </pc:picChg>
      </pc:sldChg>
      <pc:sldChg chg="delSp modSp add mod">
        <pc:chgData name="Sattar Muhammad" userId="e38ab467-9ba7-4e08-9201-28501489d455" providerId="ADAL" clId="{A773D2DE-F838-4981-8636-C9DC64F9171C}" dt="2024-08-21T07:40:50.379" v="4599" actId="20577"/>
        <pc:sldMkLst>
          <pc:docMk/>
          <pc:sldMk cId="1425257001" sldId="559"/>
        </pc:sldMkLst>
        <pc:spChg chg="mod">
          <ac:chgData name="Sattar Muhammad" userId="e38ab467-9ba7-4e08-9201-28501489d455" providerId="ADAL" clId="{A773D2DE-F838-4981-8636-C9DC64F9171C}" dt="2024-08-21T07:40:50.379" v="4599" actId="20577"/>
          <ac:spMkLst>
            <pc:docMk/>
            <pc:sldMk cId="1425257001" sldId="559"/>
            <ac:spMk id="4" creationId="{C36F7296-3001-3268-C447-3FCAEB03F528}"/>
          </ac:spMkLst>
        </pc:spChg>
        <pc:spChg chg="mod">
          <ac:chgData name="Sattar Muhammad" userId="e38ab467-9ba7-4e08-9201-28501489d455" providerId="ADAL" clId="{A773D2DE-F838-4981-8636-C9DC64F9171C}" dt="2024-08-20T14:33:16.695" v="3196" actId="20577"/>
          <ac:spMkLst>
            <pc:docMk/>
            <pc:sldMk cId="1425257001" sldId="559"/>
            <ac:spMk id="8" creationId="{00000000-0000-0000-0000-000000000000}"/>
          </ac:spMkLst>
        </pc:spChg>
        <pc:spChg chg="del">
          <ac:chgData name="Sattar Muhammad" userId="e38ab467-9ba7-4e08-9201-28501489d455" providerId="ADAL" clId="{A773D2DE-F838-4981-8636-C9DC64F9171C}" dt="2024-08-20T14:33:12.044" v="3193" actId="478"/>
          <ac:spMkLst>
            <pc:docMk/>
            <pc:sldMk cId="1425257001" sldId="559"/>
            <ac:spMk id="10" creationId="{DFD8BAE4-6DDA-39CE-BF29-9EBC51ABCD84}"/>
          </ac:spMkLst>
        </pc:spChg>
        <pc:picChg chg="del">
          <ac:chgData name="Sattar Muhammad" userId="e38ab467-9ba7-4e08-9201-28501489d455" providerId="ADAL" clId="{A773D2DE-F838-4981-8636-C9DC64F9171C}" dt="2024-08-20T14:33:10.809" v="3191" actId="478"/>
          <ac:picMkLst>
            <pc:docMk/>
            <pc:sldMk cId="1425257001" sldId="559"/>
            <ac:picMk id="5" creationId="{63704A6F-BB89-53BD-4E07-652B37112E5A}"/>
          </ac:picMkLst>
        </pc:picChg>
        <pc:picChg chg="del">
          <ac:chgData name="Sattar Muhammad" userId="e38ab467-9ba7-4e08-9201-28501489d455" providerId="ADAL" clId="{A773D2DE-F838-4981-8636-C9DC64F9171C}" dt="2024-08-20T14:33:11.110" v="3192" actId="478"/>
          <ac:picMkLst>
            <pc:docMk/>
            <pc:sldMk cId="1425257001" sldId="559"/>
            <ac:picMk id="7" creationId="{C864A8F0-65DB-BDD3-4192-879EB2FA0A37}"/>
          </ac:picMkLst>
        </pc:picChg>
      </pc:sldChg>
      <pc:sldChg chg="modSp add mod">
        <pc:chgData name="Sattar Muhammad" userId="e38ab467-9ba7-4e08-9201-28501489d455" providerId="ADAL" clId="{A773D2DE-F838-4981-8636-C9DC64F9171C}" dt="2024-08-20T14:39:16.572" v="3775" actId="20577"/>
        <pc:sldMkLst>
          <pc:docMk/>
          <pc:sldMk cId="2462456336" sldId="560"/>
        </pc:sldMkLst>
        <pc:spChg chg="mod">
          <ac:chgData name="Sattar Muhammad" userId="e38ab467-9ba7-4e08-9201-28501489d455" providerId="ADAL" clId="{A773D2DE-F838-4981-8636-C9DC64F9171C}" dt="2024-08-20T14:39:16.572" v="3775" actId="20577"/>
          <ac:spMkLst>
            <pc:docMk/>
            <pc:sldMk cId="2462456336" sldId="560"/>
            <ac:spMk id="5" creationId="{00000000-0000-0000-0000-000000000000}"/>
          </ac:spMkLst>
        </pc:spChg>
      </pc:sldChg>
      <pc:sldChg chg="addSp modSp add mod">
        <pc:chgData name="Sattar Muhammad" userId="e38ab467-9ba7-4e08-9201-28501489d455" providerId="ADAL" clId="{A773D2DE-F838-4981-8636-C9DC64F9171C}" dt="2024-08-21T07:41:50.595" v="4604" actId="20577"/>
        <pc:sldMkLst>
          <pc:docMk/>
          <pc:sldMk cId="876361011" sldId="561"/>
        </pc:sldMkLst>
        <pc:spChg chg="mod">
          <ac:chgData name="Sattar Muhammad" userId="e38ab467-9ba7-4e08-9201-28501489d455" providerId="ADAL" clId="{A773D2DE-F838-4981-8636-C9DC64F9171C}" dt="2024-08-21T07:41:50.595" v="4604" actId="20577"/>
          <ac:spMkLst>
            <pc:docMk/>
            <pc:sldMk cId="876361011" sldId="561"/>
            <ac:spMk id="4" creationId="{C36F7296-3001-3268-C447-3FCAEB03F528}"/>
          </ac:spMkLst>
        </pc:spChg>
        <pc:spChg chg="mod">
          <ac:chgData name="Sattar Muhammad" userId="e38ab467-9ba7-4e08-9201-28501489d455" providerId="ADAL" clId="{A773D2DE-F838-4981-8636-C9DC64F9171C}" dt="2024-08-20T14:39:41.891" v="3797" actId="20577"/>
          <ac:spMkLst>
            <pc:docMk/>
            <pc:sldMk cId="876361011" sldId="561"/>
            <ac:spMk id="8" creationId="{00000000-0000-0000-0000-000000000000}"/>
          </ac:spMkLst>
        </pc:spChg>
        <pc:spChg chg="mod">
          <ac:chgData name="Sattar Muhammad" userId="e38ab467-9ba7-4e08-9201-28501489d455" providerId="ADAL" clId="{A773D2DE-F838-4981-8636-C9DC64F9171C}" dt="2024-08-20T14:42:27.094" v="4067"/>
          <ac:spMkLst>
            <pc:docMk/>
            <pc:sldMk cId="876361011" sldId="561"/>
            <ac:spMk id="10" creationId="{AAF4AF61-9F9B-5219-5199-99602CF14477}"/>
          </ac:spMkLst>
        </pc:spChg>
        <pc:spChg chg="mod">
          <ac:chgData name="Sattar Muhammad" userId="e38ab467-9ba7-4e08-9201-28501489d455" providerId="ADAL" clId="{A773D2DE-F838-4981-8636-C9DC64F9171C}" dt="2024-08-20T14:42:27.094" v="4067"/>
          <ac:spMkLst>
            <pc:docMk/>
            <pc:sldMk cId="876361011" sldId="561"/>
            <ac:spMk id="11" creationId="{BFF67113-E624-C69F-B3BE-B194DAAD21FD}"/>
          </ac:spMkLst>
        </pc:spChg>
        <pc:spChg chg="mod">
          <ac:chgData name="Sattar Muhammad" userId="e38ab467-9ba7-4e08-9201-28501489d455" providerId="ADAL" clId="{A773D2DE-F838-4981-8636-C9DC64F9171C}" dt="2024-08-20T14:42:27.094" v="4067"/>
          <ac:spMkLst>
            <pc:docMk/>
            <pc:sldMk cId="876361011" sldId="561"/>
            <ac:spMk id="12" creationId="{1F903D6E-AA25-91A1-1AB9-ADE09AF08B37}"/>
          </ac:spMkLst>
        </pc:spChg>
        <pc:spChg chg="mod">
          <ac:chgData name="Sattar Muhammad" userId="e38ab467-9ba7-4e08-9201-28501489d455" providerId="ADAL" clId="{A773D2DE-F838-4981-8636-C9DC64F9171C}" dt="2024-08-20T14:42:27.094" v="4067"/>
          <ac:spMkLst>
            <pc:docMk/>
            <pc:sldMk cId="876361011" sldId="561"/>
            <ac:spMk id="13" creationId="{F8A82B85-0A5D-EAEB-CF57-52BA15027A5F}"/>
          </ac:spMkLst>
        </pc:spChg>
        <pc:spChg chg="mod">
          <ac:chgData name="Sattar Muhammad" userId="e38ab467-9ba7-4e08-9201-28501489d455" providerId="ADAL" clId="{A773D2DE-F838-4981-8636-C9DC64F9171C}" dt="2024-08-20T14:42:27.094" v="4067"/>
          <ac:spMkLst>
            <pc:docMk/>
            <pc:sldMk cId="876361011" sldId="561"/>
            <ac:spMk id="14" creationId="{9371100D-6103-7093-9542-0608E849B6E0}"/>
          </ac:spMkLst>
        </pc:spChg>
        <pc:spChg chg="mod">
          <ac:chgData name="Sattar Muhammad" userId="e38ab467-9ba7-4e08-9201-28501489d455" providerId="ADAL" clId="{A773D2DE-F838-4981-8636-C9DC64F9171C}" dt="2024-08-20T14:42:27.094" v="4067"/>
          <ac:spMkLst>
            <pc:docMk/>
            <pc:sldMk cId="876361011" sldId="561"/>
            <ac:spMk id="15" creationId="{FEF964BE-0D96-7221-F442-C8638FB2AD96}"/>
          </ac:spMkLst>
        </pc:spChg>
        <pc:grpChg chg="add mod">
          <ac:chgData name="Sattar Muhammad" userId="e38ab467-9ba7-4e08-9201-28501489d455" providerId="ADAL" clId="{A773D2DE-F838-4981-8636-C9DC64F9171C}" dt="2024-08-20T14:42:28.944" v="4069" actId="164"/>
          <ac:grpSpMkLst>
            <pc:docMk/>
            <pc:sldMk cId="876361011" sldId="561"/>
            <ac:grpSpMk id="5" creationId="{D6CE918A-2B31-0801-43AA-0260BCB97089}"/>
          </ac:grpSpMkLst>
        </pc:grpChg>
        <pc:grpChg chg="mod">
          <ac:chgData name="Sattar Muhammad" userId="e38ab467-9ba7-4e08-9201-28501489d455" providerId="ADAL" clId="{A773D2DE-F838-4981-8636-C9DC64F9171C}" dt="2024-08-20T14:42:27.094" v="4067"/>
          <ac:grpSpMkLst>
            <pc:docMk/>
            <pc:sldMk cId="876361011" sldId="561"/>
            <ac:grpSpMk id="6" creationId="{12C2BC7F-5144-3257-F1B3-7F915B181FF8}"/>
          </ac:grpSpMkLst>
        </pc:grpChg>
        <pc:grpChg chg="mod">
          <ac:chgData name="Sattar Muhammad" userId="e38ab467-9ba7-4e08-9201-28501489d455" providerId="ADAL" clId="{A773D2DE-F838-4981-8636-C9DC64F9171C}" dt="2024-08-20T14:42:27.094" v="4067"/>
          <ac:grpSpMkLst>
            <pc:docMk/>
            <pc:sldMk cId="876361011" sldId="561"/>
            <ac:grpSpMk id="7" creationId="{5B35D949-588B-4AE4-CC83-553296AB0CAD}"/>
          </ac:grpSpMkLst>
        </pc:grpChg>
        <pc:grpChg chg="mod">
          <ac:chgData name="Sattar Muhammad" userId="e38ab467-9ba7-4e08-9201-28501489d455" providerId="ADAL" clId="{A773D2DE-F838-4981-8636-C9DC64F9171C}" dt="2024-08-20T14:42:27.094" v="4067"/>
          <ac:grpSpMkLst>
            <pc:docMk/>
            <pc:sldMk cId="876361011" sldId="561"/>
            <ac:grpSpMk id="9" creationId="{2E8CE9D5-EFB9-C287-E36E-E65E0C5B925A}"/>
          </ac:grpSpMkLst>
        </pc:grpChg>
        <pc:grpChg chg="add mod">
          <ac:chgData name="Sattar Muhammad" userId="e38ab467-9ba7-4e08-9201-28501489d455" providerId="ADAL" clId="{A773D2DE-F838-4981-8636-C9DC64F9171C}" dt="2024-08-20T14:42:58.511" v="4139" actId="1076"/>
          <ac:grpSpMkLst>
            <pc:docMk/>
            <pc:sldMk cId="876361011" sldId="561"/>
            <ac:grpSpMk id="16" creationId="{3A4978F0-0B4A-DF5A-D640-294901E6563A}"/>
          </ac:grpSpMkLst>
        </pc:grpChg>
        <pc:picChg chg="add mod">
          <ac:chgData name="Sattar Muhammad" userId="e38ab467-9ba7-4e08-9201-28501489d455" providerId="ADAL" clId="{A773D2DE-F838-4981-8636-C9DC64F9171C}" dt="2024-08-20T14:42:21.974" v="4066"/>
          <ac:picMkLst>
            <pc:docMk/>
            <pc:sldMk cId="876361011" sldId="561"/>
            <ac:picMk id="2" creationId="{1FD26240-D329-F7B3-EC63-6C7C3FA6CA33}"/>
          </ac:picMkLst>
        </pc:picChg>
        <pc:picChg chg="add mod">
          <ac:chgData name="Sattar Muhammad" userId="e38ab467-9ba7-4e08-9201-28501489d455" providerId="ADAL" clId="{A773D2DE-F838-4981-8636-C9DC64F9171C}" dt="2024-08-20T14:42:28.944" v="4069" actId="164"/>
          <ac:picMkLst>
            <pc:docMk/>
            <pc:sldMk cId="876361011" sldId="561"/>
            <ac:picMk id="3" creationId="{A81E934C-A1F8-803E-0E33-B90426CFC44F}"/>
          </ac:picMkLst>
        </pc:picChg>
      </pc:sldChg>
      <pc:sldChg chg="addSp delSp modSp add mod delAnim modAnim">
        <pc:chgData name="Sattar Muhammad" userId="e38ab467-9ba7-4e08-9201-28501489d455" providerId="ADAL" clId="{A773D2DE-F838-4981-8636-C9DC64F9171C}" dt="2024-08-28T12:09:46.124" v="10710" actId="1076"/>
        <pc:sldMkLst>
          <pc:docMk/>
          <pc:sldMk cId="2938034487" sldId="562"/>
        </pc:sldMkLst>
        <pc:spChg chg="mod">
          <ac:chgData name="Sattar Muhammad" userId="e38ab467-9ba7-4e08-9201-28501489d455" providerId="ADAL" clId="{A773D2DE-F838-4981-8636-C9DC64F9171C}" dt="2024-08-28T12:09:46.124" v="10710" actId="1076"/>
          <ac:spMkLst>
            <pc:docMk/>
            <pc:sldMk cId="2938034487" sldId="562"/>
            <ac:spMk id="4" creationId="{E21152EE-4C1F-4B60-B5EC-0B2575C93E07}"/>
          </ac:spMkLst>
        </pc:spChg>
        <pc:spChg chg="mod">
          <ac:chgData name="Sattar Muhammad" userId="e38ab467-9ba7-4e08-9201-28501489d455" providerId="ADAL" clId="{A773D2DE-F838-4981-8636-C9DC64F9171C}" dt="2024-08-28T12:09:46.124" v="10710" actId="1076"/>
          <ac:spMkLst>
            <pc:docMk/>
            <pc:sldMk cId="2938034487" sldId="562"/>
            <ac:spMk id="6" creationId="{82FC56D8-5119-AF3A-FE22-F3660A51A4A0}"/>
          </ac:spMkLst>
        </pc:spChg>
        <pc:spChg chg="mod">
          <ac:chgData name="Sattar Muhammad" userId="e38ab467-9ba7-4e08-9201-28501489d455" providerId="ADAL" clId="{A773D2DE-F838-4981-8636-C9DC64F9171C}" dt="2024-08-28T12:09:46.124" v="10710" actId="1076"/>
          <ac:spMkLst>
            <pc:docMk/>
            <pc:sldMk cId="2938034487" sldId="562"/>
            <ac:spMk id="35" creationId="{4AA38ECA-483A-C5B7-3C17-081AF5E60737}"/>
          </ac:spMkLst>
        </pc:spChg>
        <pc:grpChg chg="mod">
          <ac:chgData name="Sattar Muhammad" userId="e38ab467-9ba7-4e08-9201-28501489d455" providerId="ADAL" clId="{A773D2DE-F838-4981-8636-C9DC64F9171C}" dt="2024-08-28T12:09:46.124" v="10710" actId="1076"/>
          <ac:grpSpMkLst>
            <pc:docMk/>
            <pc:sldMk cId="2938034487" sldId="562"/>
            <ac:grpSpMk id="14" creationId="{7E2339B4-5F7E-08FF-C15B-02A26FA322D4}"/>
          </ac:grpSpMkLst>
        </pc:grpChg>
        <pc:grpChg chg="mod">
          <ac:chgData name="Sattar Muhammad" userId="e38ab467-9ba7-4e08-9201-28501489d455" providerId="ADAL" clId="{A773D2DE-F838-4981-8636-C9DC64F9171C}" dt="2024-08-28T12:09:46.124" v="10710" actId="1076"/>
          <ac:grpSpMkLst>
            <pc:docMk/>
            <pc:sldMk cId="2938034487" sldId="562"/>
            <ac:grpSpMk id="24" creationId="{3D65653F-E863-3FEF-F943-DF77BA127AA6}"/>
          </ac:grpSpMkLst>
        </pc:grpChg>
        <pc:grpChg chg="mod">
          <ac:chgData name="Sattar Muhammad" userId="e38ab467-9ba7-4e08-9201-28501489d455" providerId="ADAL" clId="{A773D2DE-F838-4981-8636-C9DC64F9171C}" dt="2024-08-28T12:09:46.124" v="10710" actId="1076"/>
          <ac:grpSpMkLst>
            <pc:docMk/>
            <pc:sldMk cId="2938034487" sldId="562"/>
            <ac:grpSpMk id="36" creationId="{E6D242C2-3285-6564-51DB-33F2CC2CE9F0}"/>
          </ac:grpSpMkLst>
        </pc:grpChg>
        <pc:picChg chg="add mod ord">
          <ac:chgData name="Sattar Muhammad" userId="e38ab467-9ba7-4e08-9201-28501489d455" providerId="ADAL" clId="{A773D2DE-F838-4981-8636-C9DC64F9171C}" dt="2024-08-28T12:09:46.124" v="10710" actId="1076"/>
          <ac:picMkLst>
            <pc:docMk/>
            <pc:sldMk cId="2938034487" sldId="562"/>
            <ac:picMk id="3" creationId="{52C41456-849F-2005-7ECA-AE3C1F741BC3}"/>
          </ac:picMkLst>
        </pc:picChg>
        <pc:picChg chg="add mod ord">
          <ac:chgData name="Sattar Muhammad" userId="e38ab467-9ba7-4e08-9201-28501489d455" providerId="ADAL" clId="{A773D2DE-F838-4981-8636-C9DC64F9171C}" dt="2024-08-28T12:09:46.124" v="10710" actId="1076"/>
          <ac:picMkLst>
            <pc:docMk/>
            <pc:sldMk cId="2938034487" sldId="562"/>
            <ac:picMk id="5" creationId="{6524C9CC-B4E5-940C-E31D-42639A9E2462}"/>
          </ac:picMkLst>
        </pc:picChg>
        <pc:picChg chg="del mod">
          <ac:chgData name="Sattar Muhammad" userId="e38ab467-9ba7-4e08-9201-28501489d455" providerId="ADAL" clId="{A773D2DE-F838-4981-8636-C9DC64F9171C}" dt="2024-08-28T12:07:38.395" v="10662" actId="478"/>
          <ac:picMkLst>
            <pc:docMk/>
            <pc:sldMk cId="2938034487" sldId="562"/>
            <ac:picMk id="7" creationId="{156577C2-AA9E-616F-779F-ECFB8A536DEE}"/>
          </ac:picMkLst>
        </pc:picChg>
        <pc:picChg chg="del mod">
          <ac:chgData name="Sattar Muhammad" userId="e38ab467-9ba7-4e08-9201-28501489d455" providerId="ADAL" clId="{A773D2DE-F838-4981-8636-C9DC64F9171C}" dt="2024-08-28T12:06:36.911" v="10661" actId="478"/>
          <ac:picMkLst>
            <pc:docMk/>
            <pc:sldMk cId="2938034487" sldId="562"/>
            <ac:picMk id="8" creationId="{38899E3E-EEFC-56C5-4DBE-D92DCE587451}"/>
          </ac:picMkLst>
        </pc:picChg>
        <pc:picChg chg="add mod ord">
          <ac:chgData name="Sattar Muhammad" userId="e38ab467-9ba7-4e08-9201-28501489d455" providerId="ADAL" clId="{A773D2DE-F838-4981-8636-C9DC64F9171C}" dt="2024-08-28T12:09:46.124" v="10710" actId="1076"/>
          <ac:picMkLst>
            <pc:docMk/>
            <pc:sldMk cId="2938034487" sldId="562"/>
            <ac:picMk id="9" creationId="{E53CA8C6-CA1A-D016-28C9-2DFB61718A58}"/>
          </ac:picMkLst>
        </pc:picChg>
        <pc:picChg chg="del mod">
          <ac:chgData name="Sattar Muhammad" userId="e38ab467-9ba7-4e08-9201-28501489d455" providerId="ADAL" clId="{A773D2DE-F838-4981-8636-C9DC64F9171C}" dt="2024-08-28T11:34:55.120" v="10636" actId="478"/>
          <ac:picMkLst>
            <pc:docMk/>
            <pc:sldMk cId="2938034487" sldId="562"/>
            <ac:picMk id="34" creationId="{3F28B37A-A21A-053D-5F91-504C6406F8C3}"/>
          </ac:picMkLst>
        </pc:picChg>
      </pc:sldChg>
      <pc:sldChg chg="modSp add mod modShow">
        <pc:chgData name="Sattar Muhammad" userId="e38ab467-9ba7-4e08-9201-28501489d455" providerId="ADAL" clId="{A773D2DE-F838-4981-8636-C9DC64F9171C}" dt="2024-08-28T11:29:51.132" v="10414" actId="20577"/>
        <pc:sldMkLst>
          <pc:docMk/>
          <pc:sldMk cId="1795068500" sldId="563"/>
        </pc:sldMkLst>
        <pc:spChg chg="mod">
          <ac:chgData name="Sattar Muhammad" userId="e38ab467-9ba7-4e08-9201-28501489d455" providerId="ADAL" clId="{A773D2DE-F838-4981-8636-C9DC64F9171C}" dt="2024-08-28T11:29:51.132" v="10414" actId="20577"/>
          <ac:spMkLst>
            <pc:docMk/>
            <pc:sldMk cId="1795068500" sldId="563"/>
            <ac:spMk id="2" creationId="{00000000-0000-0000-0000-000000000000}"/>
          </ac:spMkLst>
        </pc:spChg>
        <pc:spChg chg="mod">
          <ac:chgData name="Sattar Muhammad" userId="e38ab467-9ba7-4e08-9201-28501489d455" providerId="ADAL" clId="{A773D2DE-F838-4981-8636-C9DC64F9171C}" dt="2024-08-20T14:55:57.523" v="4554" actId="113"/>
          <ac:spMkLst>
            <pc:docMk/>
            <pc:sldMk cId="1795068500" sldId="563"/>
            <ac:spMk id="4" creationId="{E21152EE-4C1F-4B60-B5EC-0B2575C93E07}"/>
          </ac:spMkLst>
        </pc:spChg>
      </pc:sldChg>
      <pc:sldChg chg="addSp delSp modSp add mod delAnim modAnim modShow">
        <pc:chgData name="Sattar Muhammad" userId="e38ab467-9ba7-4e08-9201-28501489d455" providerId="ADAL" clId="{A773D2DE-F838-4981-8636-C9DC64F9171C}" dt="2024-08-22T13:11:56.592" v="7489" actId="20577"/>
        <pc:sldMkLst>
          <pc:docMk/>
          <pc:sldMk cId="3102546291" sldId="564"/>
        </pc:sldMkLst>
        <pc:spChg chg="mod">
          <ac:chgData name="Sattar Muhammad" userId="e38ab467-9ba7-4e08-9201-28501489d455" providerId="ADAL" clId="{A773D2DE-F838-4981-8636-C9DC64F9171C}" dt="2024-08-22T13:11:56.592" v="7489" actId="20577"/>
          <ac:spMkLst>
            <pc:docMk/>
            <pc:sldMk cId="3102546291" sldId="564"/>
            <ac:spMk id="4" creationId="{C36F7296-3001-3268-C447-3FCAEB03F528}"/>
          </ac:spMkLst>
        </pc:spChg>
        <pc:grpChg chg="add del mod">
          <ac:chgData name="Sattar Muhammad" userId="e38ab467-9ba7-4e08-9201-28501489d455" providerId="ADAL" clId="{A773D2DE-F838-4981-8636-C9DC64F9171C}" dt="2024-08-20T14:49:19.470" v="4514" actId="478"/>
          <ac:grpSpMkLst>
            <pc:docMk/>
            <pc:sldMk cId="3102546291" sldId="564"/>
            <ac:grpSpMk id="3" creationId="{CCC496C8-0D85-A035-46B6-10145381EDBC}"/>
          </ac:grpSpMkLst>
        </pc:grpChg>
        <pc:grpChg chg="mod">
          <ac:chgData name="Sattar Muhammad" userId="e38ab467-9ba7-4e08-9201-28501489d455" providerId="ADAL" clId="{A773D2DE-F838-4981-8636-C9DC64F9171C}" dt="2024-08-20T14:45:18.808" v="4190" actId="164"/>
          <ac:grpSpMkLst>
            <pc:docMk/>
            <pc:sldMk cId="3102546291" sldId="564"/>
            <ac:grpSpMk id="7" creationId="{9C7085C9-2A5C-D41B-5C13-C358F0B4F051}"/>
          </ac:grpSpMkLst>
        </pc:grpChg>
        <pc:picChg chg="del">
          <ac:chgData name="Sattar Muhammad" userId="e38ab467-9ba7-4e08-9201-28501489d455" providerId="ADAL" clId="{A773D2DE-F838-4981-8636-C9DC64F9171C}" dt="2024-08-20T14:44:49.879" v="4187" actId="478"/>
          <ac:picMkLst>
            <pc:docMk/>
            <pc:sldMk cId="3102546291" sldId="564"/>
            <ac:picMk id="2" creationId="{CF3B4656-E77F-9028-9D4F-2B78BEFD1B26}"/>
          </ac:picMkLst>
        </pc:picChg>
        <pc:picChg chg="mod">
          <ac:chgData name="Sattar Muhammad" userId="e38ab467-9ba7-4e08-9201-28501489d455" providerId="ADAL" clId="{A773D2DE-F838-4981-8636-C9DC64F9171C}" dt="2024-08-20T14:45:18.808" v="4190" actId="164"/>
          <ac:picMkLst>
            <pc:docMk/>
            <pc:sldMk cId="3102546291" sldId="564"/>
            <ac:picMk id="5" creationId="{1FCD58EE-944B-7D4A-DA1C-AD3685781DA6}"/>
          </ac:picMkLst>
        </pc:picChg>
        <pc:picChg chg="mod">
          <ac:chgData name="Sattar Muhammad" userId="e38ab467-9ba7-4e08-9201-28501489d455" providerId="ADAL" clId="{A773D2DE-F838-4981-8636-C9DC64F9171C}" dt="2024-08-20T14:49:23.420" v="4517" actId="1076"/>
          <ac:picMkLst>
            <pc:docMk/>
            <pc:sldMk cId="3102546291" sldId="564"/>
            <ac:picMk id="6" creationId="{6DE4445E-9852-1DF1-EC89-81AE8ECE6942}"/>
          </ac:picMkLst>
        </pc:picChg>
      </pc:sldChg>
      <pc:sldChg chg="modSp add mod ord">
        <pc:chgData name="Sattar Muhammad" userId="e38ab467-9ba7-4e08-9201-28501489d455" providerId="ADAL" clId="{A773D2DE-F838-4981-8636-C9DC64F9171C}" dt="2024-08-21T09:44:29.854" v="7480" actId="20577"/>
        <pc:sldMkLst>
          <pc:docMk/>
          <pc:sldMk cId="1576395511" sldId="565"/>
        </pc:sldMkLst>
        <pc:spChg chg="mod">
          <ac:chgData name="Sattar Muhammad" userId="e38ab467-9ba7-4e08-9201-28501489d455" providerId="ADAL" clId="{A773D2DE-F838-4981-8636-C9DC64F9171C}" dt="2024-08-21T09:44:29.854" v="7480" actId="20577"/>
          <ac:spMkLst>
            <pc:docMk/>
            <pc:sldMk cId="1576395511" sldId="565"/>
            <ac:spMk id="5" creationId="{00000000-0000-0000-0000-000000000000}"/>
          </ac:spMkLst>
        </pc:spChg>
      </pc:sldChg>
      <pc:sldChg chg="addSp delSp modSp add mod ord">
        <pc:chgData name="Sattar Muhammad" userId="e38ab467-9ba7-4e08-9201-28501489d455" providerId="ADAL" clId="{A773D2DE-F838-4981-8636-C9DC64F9171C}" dt="2024-08-21T09:43:06.341" v="7287"/>
        <pc:sldMkLst>
          <pc:docMk/>
          <pc:sldMk cId="4000783654" sldId="566"/>
        </pc:sldMkLst>
        <pc:spChg chg="mod">
          <ac:chgData name="Sattar Muhammad" userId="e38ab467-9ba7-4e08-9201-28501489d455" providerId="ADAL" clId="{A773D2DE-F838-4981-8636-C9DC64F9171C}" dt="2024-08-21T08:58:43.069" v="6936" actId="20577"/>
          <ac:spMkLst>
            <pc:docMk/>
            <pc:sldMk cId="4000783654" sldId="566"/>
            <ac:spMk id="4" creationId="{C36F7296-3001-3268-C447-3FCAEB03F528}"/>
          </ac:spMkLst>
        </pc:spChg>
        <pc:spChg chg="mod">
          <ac:chgData name="Sattar Muhammad" userId="e38ab467-9ba7-4e08-9201-28501489d455" providerId="ADAL" clId="{A773D2DE-F838-4981-8636-C9DC64F9171C}" dt="2024-08-21T08:09:24.626" v="4905" actId="20577"/>
          <ac:spMkLst>
            <pc:docMk/>
            <pc:sldMk cId="4000783654" sldId="566"/>
            <ac:spMk id="8" creationId="{00000000-0000-0000-0000-000000000000}"/>
          </ac:spMkLst>
        </pc:spChg>
        <pc:spChg chg="add mod">
          <ac:chgData name="Sattar Muhammad" userId="e38ab467-9ba7-4e08-9201-28501489d455" providerId="ADAL" clId="{A773D2DE-F838-4981-8636-C9DC64F9171C}" dt="2024-08-21T08:13:21.530" v="5183" actId="121"/>
          <ac:spMkLst>
            <pc:docMk/>
            <pc:sldMk cId="4000783654" sldId="566"/>
            <ac:spMk id="15" creationId="{8A49E77A-499B-ED99-319B-B0F7E9FD1D3E}"/>
          </ac:spMkLst>
        </pc:spChg>
        <pc:spChg chg="del">
          <ac:chgData name="Sattar Muhammad" userId="e38ab467-9ba7-4e08-9201-28501489d455" providerId="ADAL" clId="{A773D2DE-F838-4981-8636-C9DC64F9171C}" dt="2024-08-21T08:05:11.761" v="4694" actId="478"/>
          <ac:spMkLst>
            <pc:docMk/>
            <pc:sldMk cId="4000783654" sldId="566"/>
            <ac:spMk id="24" creationId="{A8CA2F02-B2DA-8255-918F-191D3B7D4224}"/>
          </ac:spMkLst>
        </pc:spChg>
        <pc:grpChg chg="del">
          <ac:chgData name="Sattar Muhammad" userId="e38ab467-9ba7-4e08-9201-28501489d455" providerId="ADAL" clId="{A773D2DE-F838-4981-8636-C9DC64F9171C}" dt="2024-08-21T08:05:06.830" v="4690" actId="478"/>
          <ac:grpSpMkLst>
            <pc:docMk/>
            <pc:sldMk cId="4000783654" sldId="566"/>
            <ac:grpSpMk id="9" creationId="{AF0C2A96-60B9-E1A7-0582-8869330E28C1}"/>
          </ac:grpSpMkLst>
        </pc:grpChg>
        <pc:grpChg chg="del">
          <ac:chgData name="Sattar Muhammad" userId="e38ab467-9ba7-4e08-9201-28501489d455" providerId="ADAL" clId="{A773D2DE-F838-4981-8636-C9DC64F9171C}" dt="2024-08-21T08:05:07.432" v="4691" actId="478"/>
          <ac:grpSpMkLst>
            <pc:docMk/>
            <pc:sldMk cId="4000783654" sldId="566"/>
            <ac:grpSpMk id="56" creationId="{B3670357-31E5-9360-7910-B7781256A266}"/>
          </ac:grpSpMkLst>
        </pc:grpChg>
        <pc:grpChg chg="del">
          <ac:chgData name="Sattar Muhammad" userId="e38ab467-9ba7-4e08-9201-28501489d455" providerId="ADAL" clId="{A773D2DE-F838-4981-8636-C9DC64F9171C}" dt="2024-08-21T08:05:11.761" v="4694" actId="478"/>
          <ac:grpSpMkLst>
            <pc:docMk/>
            <pc:sldMk cId="4000783654" sldId="566"/>
            <ac:grpSpMk id="57" creationId="{08AE1DDB-6857-84AE-BA97-F261175BCA75}"/>
          </ac:grpSpMkLst>
        </pc:grpChg>
        <pc:picChg chg="add mod">
          <ac:chgData name="Sattar Muhammad" userId="e38ab467-9ba7-4e08-9201-28501489d455" providerId="ADAL" clId="{A773D2DE-F838-4981-8636-C9DC64F9171C}" dt="2024-08-21T08:12:44.803" v="5174" actId="1076"/>
          <ac:picMkLst>
            <pc:docMk/>
            <pc:sldMk cId="4000783654" sldId="566"/>
            <ac:picMk id="3" creationId="{01AB05F6-893F-8011-1DF1-4A325DB705C1}"/>
          </ac:picMkLst>
        </pc:picChg>
        <pc:cxnChg chg="del">
          <ac:chgData name="Sattar Muhammad" userId="e38ab467-9ba7-4e08-9201-28501489d455" providerId="ADAL" clId="{A773D2DE-F838-4981-8636-C9DC64F9171C}" dt="2024-08-21T08:05:09.370" v="4693" actId="478"/>
          <ac:cxnSpMkLst>
            <pc:docMk/>
            <pc:sldMk cId="4000783654" sldId="566"/>
            <ac:cxnSpMk id="18" creationId="{9D17BD6F-773D-842A-0560-95659FA8D3DE}"/>
          </ac:cxnSpMkLst>
        </pc:cxnChg>
        <pc:cxnChg chg="del">
          <ac:chgData name="Sattar Muhammad" userId="e38ab467-9ba7-4e08-9201-28501489d455" providerId="ADAL" clId="{A773D2DE-F838-4981-8636-C9DC64F9171C}" dt="2024-08-21T08:05:09.370" v="4693" actId="478"/>
          <ac:cxnSpMkLst>
            <pc:docMk/>
            <pc:sldMk cId="4000783654" sldId="566"/>
            <ac:cxnSpMk id="19" creationId="{85A5DD25-5743-2C58-3C7F-85235480E028}"/>
          </ac:cxnSpMkLst>
        </pc:cxnChg>
        <pc:cxnChg chg="del">
          <ac:chgData name="Sattar Muhammad" userId="e38ab467-9ba7-4e08-9201-28501489d455" providerId="ADAL" clId="{A773D2DE-F838-4981-8636-C9DC64F9171C}" dt="2024-08-21T08:05:09.370" v="4693" actId="478"/>
          <ac:cxnSpMkLst>
            <pc:docMk/>
            <pc:sldMk cId="4000783654" sldId="566"/>
            <ac:cxnSpMk id="20" creationId="{7DE9F46F-5A7D-ABCE-0B7B-C3F9AFDD735F}"/>
          </ac:cxnSpMkLst>
        </pc:cxnChg>
        <pc:cxnChg chg="del">
          <ac:chgData name="Sattar Muhammad" userId="e38ab467-9ba7-4e08-9201-28501489d455" providerId="ADAL" clId="{A773D2DE-F838-4981-8636-C9DC64F9171C}" dt="2024-08-21T08:05:11.761" v="4694" actId="478"/>
          <ac:cxnSpMkLst>
            <pc:docMk/>
            <pc:sldMk cId="4000783654" sldId="566"/>
            <ac:cxnSpMk id="21" creationId="{37CFDEF7-F995-3290-7B58-A71775BCEE12}"/>
          </ac:cxnSpMkLst>
        </pc:cxnChg>
        <pc:cxnChg chg="del mod">
          <ac:chgData name="Sattar Muhammad" userId="e38ab467-9ba7-4e08-9201-28501489d455" providerId="ADAL" clId="{A773D2DE-F838-4981-8636-C9DC64F9171C}" dt="2024-08-21T08:05:08.182" v="4692" actId="478"/>
          <ac:cxnSpMkLst>
            <pc:docMk/>
            <pc:sldMk cId="4000783654" sldId="566"/>
            <ac:cxnSpMk id="23" creationId="{A43F321C-C876-B77F-921E-7522C141D6AF}"/>
          </ac:cxnSpMkLst>
        </pc:cxnChg>
      </pc:sldChg>
      <pc:sldChg chg="addSp delSp modSp add mod ord">
        <pc:chgData name="Sattar Muhammad" userId="e38ab467-9ba7-4e08-9201-28501489d455" providerId="ADAL" clId="{A773D2DE-F838-4981-8636-C9DC64F9171C}" dt="2024-08-21T09:43:06.341" v="7287"/>
        <pc:sldMkLst>
          <pc:docMk/>
          <pc:sldMk cId="2361921998" sldId="567"/>
        </pc:sldMkLst>
        <pc:spChg chg="del mod">
          <ac:chgData name="Sattar Muhammad" userId="e38ab467-9ba7-4e08-9201-28501489d455" providerId="ADAL" clId="{A773D2DE-F838-4981-8636-C9DC64F9171C}" dt="2024-08-21T08:59:29.943" v="6942" actId="478"/>
          <ac:spMkLst>
            <pc:docMk/>
            <pc:sldMk cId="2361921998" sldId="567"/>
            <ac:spMk id="4" creationId="{C36F7296-3001-3268-C447-3FCAEB03F528}"/>
          </ac:spMkLst>
        </pc:spChg>
        <pc:spChg chg="add mod">
          <ac:chgData name="Sattar Muhammad" userId="e38ab467-9ba7-4e08-9201-28501489d455" providerId="ADAL" clId="{A773D2DE-F838-4981-8636-C9DC64F9171C}" dt="2024-08-21T08:59:17.277" v="6938"/>
          <ac:spMkLst>
            <pc:docMk/>
            <pc:sldMk cId="2361921998" sldId="567"/>
            <ac:spMk id="6" creationId="{82DFC4FD-5632-0AB5-6CB1-27B61555FCBC}"/>
          </ac:spMkLst>
        </pc:spChg>
        <pc:spChg chg="add mod">
          <ac:chgData name="Sattar Muhammad" userId="e38ab467-9ba7-4e08-9201-28501489d455" providerId="ADAL" clId="{A773D2DE-F838-4981-8636-C9DC64F9171C}" dt="2024-08-21T08:59:54.770" v="6952" actId="20577"/>
          <ac:spMkLst>
            <pc:docMk/>
            <pc:sldMk cId="2361921998" sldId="567"/>
            <ac:spMk id="7" creationId="{0CF71F60-C889-097A-C9FE-FBF5977D5976}"/>
          </ac:spMkLst>
        </pc:spChg>
        <pc:spChg chg="mod">
          <ac:chgData name="Sattar Muhammad" userId="e38ab467-9ba7-4e08-9201-28501489d455" providerId="ADAL" clId="{A773D2DE-F838-4981-8636-C9DC64F9171C}" dt="2024-08-21T08:37:31.332" v="5213" actId="20577"/>
          <ac:spMkLst>
            <pc:docMk/>
            <pc:sldMk cId="2361921998" sldId="567"/>
            <ac:spMk id="8" creationId="{00000000-0000-0000-0000-000000000000}"/>
          </ac:spMkLst>
        </pc:spChg>
        <pc:spChg chg="mod">
          <ac:chgData name="Sattar Muhammad" userId="e38ab467-9ba7-4e08-9201-28501489d455" providerId="ADAL" clId="{A773D2DE-F838-4981-8636-C9DC64F9171C}" dt="2024-08-21T08:38:00.634" v="5271"/>
          <ac:spMkLst>
            <pc:docMk/>
            <pc:sldMk cId="2361921998" sldId="567"/>
            <ac:spMk id="15" creationId="{8A49E77A-499B-ED99-319B-B0F7E9FD1D3E}"/>
          </ac:spMkLst>
        </pc:spChg>
        <pc:picChg chg="del">
          <ac:chgData name="Sattar Muhammad" userId="e38ab467-9ba7-4e08-9201-28501489d455" providerId="ADAL" clId="{A773D2DE-F838-4981-8636-C9DC64F9171C}" dt="2024-08-21T08:37:49.364" v="5266" actId="478"/>
          <ac:picMkLst>
            <pc:docMk/>
            <pc:sldMk cId="2361921998" sldId="567"/>
            <ac:picMk id="3" creationId="{01AB05F6-893F-8011-1DF1-4A325DB705C1}"/>
          </ac:picMkLst>
        </pc:picChg>
        <pc:picChg chg="add mod">
          <ac:chgData name="Sattar Muhammad" userId="e38ab467-9ba7-4e08-9201-28501489d455" providerId="ADAL" clId="{A773D2DE-F838-4981-8636-C9DC64F9171C}" dt="2024-08-21T08:37:54.799" v="5270" actId="1076"/>
          <ac:picMkLst>
            <pc:docMk/>
            <pc:sldMk cId="2361921998" sldId="567"/>
            <ac:picMk id="5" creationId="{48CCC760-9CB9-8512-AF79-7D7335A5873E}"/>
          </ac:picMkLst>
        </pc:picChg>
      </pc:sldChg>
      <pc:sldChg chg="addSp delSp modSp add mod">
        <pc:chgData name="Sattar Muhammad" userId="e38ab467-9ba7-4e08-9201-28501489d455" providerId="ADAL" clId="{A773D2DE-F838-4981-8636-C9DC64F9171C}" dt="2024-08-21T09:01:25.033" v="7050" actId="313"/>
        <pc:sldMkLst>
          <pc:docMk/>
          <pc:sldMk cId="2630919873" sldId="568"/>
        </pc:sldMkLst>
        <pc:spChg chg="add mod">
          <ac:chgData name="Sattar Muhammad" userId="e38ab467-9ba7-4e08-9201-28501489d455" providerId="ADAL" clId="{A773D2DE-F838-4981-8636-C9DC64F9171C}" dt="2024-08-21T09:01:25.033" v="7050" actId="313"/>
          <ac:spMkLst>
            <pc:docMk/>
            <pc:sldMk cId="2630919873" sldId="568"/>
            <ac:spMk id="2" creationId="{0DC1526A-3FE0-3720-736F-838ACFE102D2}"/>
          </ac:spMkLst>
        </pc:spChg>
        <pc:spChg chg="mod">
          <ac:chgData name="Sattar Muhammad" userId="e38ab467-9ba7-4e08-9201-28501489d455" providerId="ADAL" clId="{A773D2DE-F838-4981-8636-C9DC64F9171C}" dt="2024-08-21T08:44:34.348" v="5683" actId="20577"/>
          <ac:spMkLst>
            <pc:docMk/>
            <pc:sldMk cId="2630919873" sldId="568"/>
            <ac:spMk id="8" creationId="{00000000-0000-0000-0000-000000000000}"/>
          </ac:spMkLst>
        </pc:spChg>
        <pc:spChg chg="del">
          <ac:chgData name="Sattar Muhammad" userId="e38ab467-9ba7-4e08-9201-28501489d455" providerId="ADAL" clId="{A773D2DE-F838-4981-8636-C9DC64F9171C}" dt="2024-08-21T08:44:44.428" v="5684" actId="478"/>
          <ac:spMkLst>
            <pc:docMk/>
            <pc:sldMk cId="2630919873" sldId="568"/>
            <ac:spMk id="12" creationId="{2C388295-233C-32C2-D039-6D8DC6BEE2E6}"/>
          </ac:spMkLst>
        </pc:spChg>
        <pc:spChg chg="del">
          <ac:chgData name="Sattar Muhammad" userId="e38ab467-9ba7-4e08-9201-28501489d455" providerId="ADAL" clId="{A773D2DE-F838-4981-8636-C9DC64F9171C}" dt="2024-08-21T08:44:44.428" v="5684" actId="478"/>
          <ac:spMkLst>
            <pc:docMk/>
            <pc:sldMk cId="2630919873" sldId="568"/>
            <ac:spMk id="13" creationId="{B68093E6-750A-B675-3079-61B93BE20330}"/>
          </ac:spMkLst>
        </pc:spChg>
        <pc:spChg chg="del">
          <ac:chgData name="Sattar Muhammad" userId="e38ab467-9ba7-4e08-9201-28501489d455" providerId="ADAL" clId="{A773D2DE-F838-4981-8636-C9DC64F9171C}" dt="2024-08-21T08:44:44.428" v="5684" actId="478"/>
          <ac:spMkLst>
            <pc:docMk/>
            <pc:sldMk cId="2630919873" sldId="568"/>
            <ac:spMk id="14" creationId="{91F3AC1C-2BB3-0DD5-6C6E-B3A77C60F4F8}"/>
          </ac:spMkLst>
        </pc:spChg>
        <pc:spChg chg="del">
          <ac:chgData name="Sattar Muhammad" userId="e38ab467-9ba7-4e08-9201-28501489d455" providerId="ADAL" clId="{A773D2DE-F838-4981-8636-C9DC64F9171C}" dt="2024-08-21T08:44:44.428" v="5684" actId="478"/>
          <ac:spMkLst>
            <pc:docMk/>
            <pc:sldMk cId="2630919873" sldId="568"/>
            <ac:spMk id="16" creationId="{7D83837E-14D6-E986-0434-8F65BA2976F5}"/>
          </ac:spMkLst>
        </pc:spChg>
        <pc:spChg chg="del">
          <ac:chgData name="Sattar Muhammad" userId="e38ab467-9ba7-4e08-9201-28501489d455" providerId="ADAL" clId="{A773D2DE-F838-4981-8636-C9DC64F9171C}" dt="2024-08-21T08:44:44.428" v="5684" actId="478"/>
          <ac:spMkLst>
            <pc:docMk/>
            <pc:sldMk cId="2630919873" sldId="568"/>
            <ac:spMk id="27" creationId="{51F9E836-04F7-FAAA-0E8B-3F9264D8F1C4}"/>
          </ac:spMkLst>
        </pc:spChg>
        <pc:spChg chg="del">
          <ac:chgData name="Sattar Muhammad" userId="e38ab467-9ba7-4e08-9201-28501489d455" providerId="ADAL" clId="{A773D2DE-F838-4981-8636-C9DC64F9171C}" dt="2024-08-21T08:44:44.428" v="5684" actId="478"/>
          <ac:spMkLst>
            <pc:docMk/>
            <pc:sldMk cId="2630919873" sldId="568"/>
            <ac:spMk id="28" creationId="{D67BADF6-BB6A-27C5-C1FA-6791D1DF8DB4}"/>
          </ac:spMkLst>
        </pc:spChg>
        <pc:spChg chg="del">
          <ac:chgData name="Sattar Muhammad" userId="e38ab467-9ba7-4e08-9201-28501489d455" providerId="ADAL" clId="{A773D2DE-F838-4981-8636-C9DC64F9171C}" dt="2024-08-21T08:44:44.428" v="5684" actId="478"/>
          <ac:spMkLst>
            <pc:docMk/>
            <pc:sldMk cId="2630919873" sldId="568"/>
            <ac:spMk id="29" creationId="{03AD2949-3317-E0B7-9498-5478B89362EA}"/>
          </ac:spMkLst>
        </pc:spChg>
        <pc:picChg chg="del">
          <ac:chgData name="Sattar Muhammad" userId="e38ab467-9ba7-4e08-9201-28501489d455" providerId="ADAL" clId="{A773D2DE-F838-4981-8636-C9DC64F9171C}" dt="2024-08-21T08:44:44.428" v="5684" actId="478"/>
          <ac:picMkLst>
            <pc:docMk/>
            <pc:sldMk cId="2630919873" sldId="568"/>
            <ac:picMk id="11" creationId="{DCDC77F4-ED18-0CDF-5A0F-89A3ED6D4AD4}"/>
          </ac:picMkLst>
        </pc:picChg>
        <pc:picChg chg="del">
          <ac:chgData name="Sattar Muhammad" userId="e38ab467-9ba7-4e08-9201-28501489d455" providerId="ADAL" clId="{A773D2DE-F838-4981-8636-C9DC64F9171C}" dt="2024-08-21T08:44:44.428" v="5684" actId="478"/>
          <ac:picMkLst>
            <pc:docMk/>
            <pc:sldMk cId="2630919873" sldId="568"/>
            <ac:picMk id="19" creationId="{3D3F665B-A46B-2A36-5E53-D83E26334F6D}"/>
          </ac:picMkLst>
        </pc:picChg>
        <pc:picChg chg="del">
          <ac:chgData name="Sattar Muhammad" userId="e38ab467-9ba7-4e08-9201-28501489d455" providerId="ADAL" clId="{A773D2DE-F838-4981-8636-C9DC64F9171C}" dt="2024-08-21T08:44:44.428" v="5684" actId="478"/>
          <ac:picMkLst>
            <pc:docMk/>
            <pc:sldMk cId="2630919873" sldId="568"/>
            <ac:picMk id="23" creationId="{6E4F2558-0787-C31D-F8B0-794AAA297465}"/>
          </ac:picMkLst>
        </pc:picChg>
        <pc:picChg chg="del">
          <ac:chgData name="Sattar Muhammad" userId="e38ab467-9ba7-4e08-9201-28501489d455" providerId="ADAL" clId="{A773D2DE-F838-4981-8636-C9DC64F9171C}" dt="2024-08-21T08:44:44.428" v="5684" actId="478"/>
          <ac:picMkLst>
            <pc:docMk/>
            <pc:sldMk cId="2630919873" sldId="568"/>
            <ac:picMk id="25" creationId="{1C121DEE-A031-24F0-351D-02A79C818B56}"/>
          </ac:picMkLst>
        </pc:picChg>
      </pc:sldChg>
      <pc:sldChg chg="delSp modSp add del mod ord">
        <pc:chgData name="Sattar Muhammad" userId="e38ab467-9ba7-4e08-9201-28501489d455" providerId="ADAL" clId="{A773D2DE-F838-4981-8636-C9DC64F9171C}" dt="2024-08-21T09:44:24.659" v="7466" actId="47"/>
        <pc:sldMkLst>
          <pc:docMk/>
          <pc:sldMk cId="848272262" sldId="569"/>
        </pc:sldMkLst>
        <pc:spChg chg="mod">
          <ac:chgData name="Sattar Muhammad" userId="e38ab467-9ba7-4e08-9201-28501489d455" providerId="ADAL" clId="{A773D2DE-F838-4981-8636-C9DC64F9171C}" dt="2024-08-21T09:44:08.247" v="7465" actId="313"/>
          <ac:spMkLst>
            <pc:docMk/>
            <pc:sldMk cId="848272262" sldId="569"/>
            <ac:spMk id="4" creationId="{C36F7296-3001-3268-C447-3FCAEB03F528}"/>
          </ac:spMkLst>
        </pc:spChg>
        <pc:spChg chg="mod">
          <ac:chgData name="Sattar Muhammad" userId="e38ab467-9ba7-4e08-9201-28501489d455" providerId="ADAL" clId="{A773D2DE-F838-4981-8636-C9DC64F9171C}" dt="2024-08-21T09:43:20.427" v="7303" actId="20577"/>
          <ac:spMkLst>
            <pc:docMk/>
            <pc:sldMk cId="848272262" sldId="569"/>
            <ac:spMk id="8" creationId="{00000000-0000-0000-0000-000000000000}"/>
          </ac:spMkLst>
        </pc:spChg>
        <pc:picChg chg="del">
          <ac:chgData name="Sattar Muhammad" userId="e38ab467-9ba7-4e08-9201-28501489d455" providerId="ADAL" clId="{A773D2DE-F838-4981-8636-C9DC64F9171C}" dt="2024-08-21T09:43:22.317" v="7304" actId="478"/>
          <ac:picMkLst>
            <pc:docMk/>
            <pc:sldMk cId="848272262" sldId="569"/>
            <ac:picMk id="3" creationId="{01AB05F6-893F-8011-1DF1-4A325DB705C1}"/>
          </ac:picMkLst>
        </pc:picChg>
      </pc:sldChg>
      <pc:sldChg chg="addSp delSp modSp add mod delAnim modAnim">
        <pc:chgData name="Sattar Muhammad" userId="e38ab467-9ba7-4e08-9201-28501489d455" providerId="ADAL" clId="{A773D2DE-F838-4981-8636-C9DC64F9171C}" dt="2024-08-26T13:06:09.884" v="7702" actId="732"/>
        <pc:sldMkLst>
          <pc:docMk/>
          <pc:sldMk cId="1936931889" sldId="569"/>
        </pc:sldMkLst>
        <pc:spChg chg="mod">
          <ac:chgData name="Sattar Muhammad" userId="e38ab467-9ba7-4e08-9201-28501489d455" providerId="ADAL" clId="{A773D2DE-F838-4981-8636-C9DC64F9171C}" dt="2024-08-26T12:58:46.494" v="7695" actId="14100"/>
          <ac:spMkLst>
            <pc:docMk/>
            <pc:sldMk cId="1936931889" sldId="569"/>
            <ac:spMk id="4" creationId="{C36F7296-3001-3268-C447-3FCAEB03F528}"/>
          </ac:spMkLst>
        </pc:spChg>
        <pc:spChg chg="mod">
          <ac:chgData name="Sattar Muhammad" userId="e38ab467-9ba7-4e08-9201-28501489d455" providerId="ADAL" clId="{A773D2DE-F838-4981-8636-C9DC64F9171C}" dt="2024-08-26T12:56:39.684" v="7505" actId="20577"/>
          <ac:spMkLst>
            <pc:docMk/>
            <pc:sldMk cId="1936931889" sldId="569"/>
            <ac:spMk id="8" creationId="{00000000-0000-0000-0000-000000000000}"/>
          </ac:spMkLst>
        </pc:spChg>
        <pc:picChg chg="add mod modCrop">
          <ac:chgData name="Sattar Muhammad" userId="e38ab467-9ba7-4e08-9201-28501489d455" providerId="ADAL" clId="{A773D2DE-F838-4981-8636-C9DC64F9171C}" dt="2024-08-26T13:06:09.884" v="7702" actId="732"/>
          <ac:picMkLst>
            <pc:docMk/>
            <pc:sldMk cId="1936931889" sldId="569"/>
            <ac:picMk id="2" creationId="{1D8D4305-98B3-FF2F-FE8E-B14CD96FD38D}"/>
          </ac:picMkLst>
        </pc:picChg>
        <pc:picChg chg="del mod">
          <ac:chgData name="Sattar Muhammad" userId="e38ab467-9ba7-4e08-9201-28501489d455" providerId="ADAL" clId="{A773D2DE-F838-4981-8636-C9DC64F9171C}" dt="2024-08-26T12:59:04.304" v="7696" actId="478"/>
          <ac:picMkLst>
            <pc:docMk/>
            <pc:sldMk cId="1936931889" sldId="569"/>
            <ac:picMk id="6" creationId="{6DE4445E-9852-1DF1-EC89-81AE8ECE6942}"/>
          </ac:picMkLst>
        </pc:picChg>
      </pc:sldChg>
      <pc:sldChg chg="addSp delSp modSp add mod delAnim">
        <pc:chgData name="Sattar Muhammad" userId="e38ab467-9ba7-4e08-9201-28501489d455" providerId="ADAL" clId="{A773D2DE-F838-4981-8636-C9DC64F9171C}" dt="2024-08-26T13:39:15.671" v="9639" actId="1076"/>
        <pc:sldMkLst>
          <pc:docMk/>
          <pc:sldMk cId="3173231746" sldId="570"/>
        </pc:sldMkLst>
        <pc:spChg chg="mod">
          <ac:chgData name="Sattar Muhammad" userId="e38ab467-9ba7-4e08-9201-28501489d455" providerId="ADAL" clId="{A773D2DE-F838-4981-8636-C9DC64F9171C}" dt="2024-08-26T13:39:08.861" v="9638" actId="14100"/>
          <ac:spMkLst>
            <pc:docMk/>
            <pc:sldMk cId="3173231746" sldId="570"/>
            <ac:spMk id="4" creationId="{C36F7296-3001-3268-C447-3FCAEB03F528}"/>
          </ac:spMkLst>
        </pc:spChg>
        <pc:spChg chg="mod">
          <ac:chgData name="Sattar Muhammad" userId="e38ab467-9ba7-4e08-9201-28501489d455" providerId="ADAL" clId="{A773D2DE-F838-4981-8636-C9DC64F9171C}" dt="2024-08-26T13:09:42.933" v="7715" actId="20577"/>
          <ac:spMkLst>
            <pc:docMk/>
            <pc:sldMk cId="3173231746" sldId="570"/>
            <ac:spMk id="8" creationId="{00000000-0000-0000-0000-000000000000}"/>
          </ac:spMkLst>
        </pc:spChg>
        <pc:picChg chg="del mod">
          <ac:chgData name="Sattar Muhammad" userId="e38ab467-9ba7-4e08-9201-28501489d455" providerId="ADAL" clId="{A773D2DE-F838-4981-8636-C9DC64F9171C}" dt="2024-08-26T13:13:38.938" v="8120" actId="478"/>
          <ac:picMkLst>
            <pc:docMk/>
            <pc:sldMk cId="3173231746" sldId="570"/>
            <ac:picMk id="2" creationId="{1D8D4305-98B3-FF2F-FE8E-B14CD96FD38D}"/>
          </ac:picMkLst>
        </pc:picChg>
        <pc:picChg chg="add mod modCrop">
          <ac:chgData name="Sattar Muhammad" userId="e38ab467-9ba7-4e08-9201-28501489d455" providerId="ADAL" clId="{A773D2DE-F838-4981-8636-C9DC64F9171C}" dt="2024-08-26T13:39:15.671" v="9639" actId="1076"/>
          <ac:picMkLst>
            <pc:docMk/>
            <pc:sldMk cId="3173231746" sldId="570"/>
            <ac:picMk id="3" creationId="{FB829BD9-BE46-1240-0230-D0D59985E96A}"/>
          </ac:picMkLst>
        </pc:picChg>
        <pc:picChg chg="add mod">
          <ac:chgData name="Sattar Muhammad" userId="e38ab467-9ba7-4e08-9201-28501489d455" providerId="ADAL" clId="{A773D2DE-F838-4981-8636-C9DC64F9171C}" dt="2024-08-26T13:13:49.353" v="8123" actId="1076"/>
          <ac:picMkLst>
            <pc:docMk/>
            <pc:sldMk cId="3173231746" sldId="570"/>
            <ac:picMk id="5" creationId="{E9401002-CACB-7BB7-7442-70884E1F0755}"/>
          </ac:picMkLst>
        </pc:picChg>
      </pc:sldChg>
      <pc:sldChg chg="addSp delSp modSp add mod delAnim">
        <pc:chgData name="Sattar Muhammad" userId="e38ab467-9ba7-4e08-9201-28501489d455" providerId="ADAL" clId="{A773D2DE-F838-4981-8636-C9DC64F9171C}" dt="2024-08-28T06:57:16.921" v="10413" actId="14100"/>
        <pc:sldMkLst>
          <pc:docMk/>
          <pc:sldMk cId="2663645786" sldId="571"/>
        </pc:sldMkLst>
        <pc:spChg chg="mod">
          <ac:chgData name="Sattar Muhammad" userId="e38ab467-9ba7-4e08-9201-28501489d455" providerId="ADAL" clId="{A773D2DE-F838-4981-8636-C9DC64F9171C}" dt="2024-08-26T13:15:13.033" v="8156" actId="20577"/>
          <ac:spMkLst>
            <pc:docMk/>
            <pc:sldMk cId="2663645786" sldId="571"/>
            <ac:spMk id="2" creationId="{00000000-0000-0000-0000-000000000000}"/>
          </ac:spMkLst>
        </pc:spChg>
        <pc:spChg chg="add mod">
          <ac:chgData name="Sattar Muhammad" userId="e38ab467-9ba7-4e08-9201-28501489d455" providerId="ADAL" clId="{A773D2DE-F838-4981-8636-C9DC64F9171C}" dt="2024-08-28T06:54:01.031" v="10357" actId="1076"/>
          <ac:spMkLst>
            <pc:docMk/>
            <pc:sldMk cId="2663645786" sldId="571"/>
            <ac:spMk id="3" creationId="{3D14A222-FABB-39DD-BBD3-4CA647879C9D}"/>
          </ac:spMkLst>
        </pc:spChg>
        <pc:spChg chg="mod">
          <ac:chgData name="Sattar Muhammad" userId="e38ab467-9ba7-4e08-9201-28501489d455" providerId="ADAL" clId="{A773D2DE-F838-4981-8636-C9DC64F9171C}" dt="2024-08-27T11:17:16.231" v="10228" actId="108"/>
          <ac:spMkLst>
            <pc:docMk/>
            <pc:sldMk cId="2663645786" sldId="571"/>
            <ac:spMk id="4" creationId="{E21152EE-4C1F-4B60-B5EC-0B2575C93E07}"/>
          </ac:spMkLst>
        </pc:spChg>
        <pc:spChg chg="add mod">
          <ac:chgData name="Sattar Muhammad" userId="e38ab467-9ba7-4e08-9201-28501489d455" providerId="ADAL" clId="{A773D2DE-F838-4981-8636-C9DC64F9171C}" dt="2024-08-28T06:54:06.605" v="10358" actId="1076"/>
          <ac:spMkLst>
            <pc:docMk/>
            <pc:sldMk cId="2663645786" sldId="571"/>
            <ac:spMk id="7" creationId="{CA898173-0643-20AA-0FD1-4B9A8A651294}"/>
          </ac:spMkLst>
        </pc:spChg>
        <pc:spChg chg="add mod">
          <ac:chgData name="Sattar Muhammad" userId="e38ab467-9ba7-4e08-9201-28501489d455" providerId="ADAL" clId="{A773D2DE-F838-4981-8636-C9DC64F9171C}" dt="2024-08-28T06:54:06.605" v="10358" actId="1076"/>
          <ac:spMkLst>
            <pc:docMk/>
            <pc:sldMk cId="2663645786" sldId="571"/>
            <ac:spMk id="8" creationId="{D70F38E1-027C-6558-2B6C-D882009383C1}"/>
          </ac:spMkLst>
        </pc:spChg>
        <pc:spChg chg="add del mod">
          <ac:chgData name="Sattar Muhammad" userId="e38ab467-9ba7-4e08-9201-28501489d455" providerId="ADAL" clId="{A773D2DE-F838-4981-8636-C9DC64F9171C}" dt="2024-08-26T13:23:31.602" v="8801" actId="478"/>
          <ac:spMkLst>
            <pc:docMk/>
            <pc:sldMk cId="2663645786" sldId="571"/>
            <ac:spMk id="9" creationId="{4489E07C-D6A3-F161-39D3-7111422ACC17}"/>
          </ac:spMkLst>
        </pc:spChg>
        <pc:spChg chg="add mod">
          <ac:chgData name="Sattar Muhammad" userId="e38ab467-9ba7-4e08-9201-28501489d455" providerId="ADAL" clId="{A773D2DE-F838-4981-8636-C9DC64F9171C}" dt="2024-08-28T06:54:01.031" v="10357" actId="1076"/>
          <ac:spMkLst>
            <pc:docMk/>
            <pc:sldMk cId="2663645786" sldId="571"/>
            <ac:spMk id="10" creationId="{07CA235E-C646-FFB3-661C-E9AA8C29009F}"/>
          </ac:spMkLst>
        </pc:spChg>
        <pc:spChg chg="add mod">
          <ac:chgData name="Sattar Muhammad" userId="e38ab467-9ba7-4e08-9201-28501489d455" providerId="ADAL" clId="{A773D2DE-F838-4981-8636-C9DC64F9171C}" dt="2024-08-28T06:54:37.543" v="10366" actId="14100"/>
          <ac:spMkLst>
            <pc:docMk/>
            <pc:sldMk cId="2663645786" sldId="571"/>
            <ac:spMk id="17" creationId="{E4F32CB6-085F-D763-A979-793133FB5CA3}"/>
          </ac:spMkLst>
        </pc:spChg>
        <pc:spChg chg="add mod">
          <ac:chgData name="Sattar Muhammad" userId="e38ab467-9ba7-4e08-9201-28501489d455" providerId="ADAL" clId="{A773D2DE-F838-4981-8636-C9DC64F9171C}" dt="2024-08-28T06:56:42.121" v="10402" actId="1076"/>
          <ac:spMkLst>
            <pc:docMk/>
            <pc:sldMk cId="2663645786" sldId="571"/>
            <ac:spMk id="24" creationId="{B1CB0371-A5D8-C8BE-C6A2-7AB2A5088C6A}"/>
          </ac:spMkLst>
        </pc:spChg>
        <pc:spChg chg="add mod">
          <ac:chgData name="Sattar Muhammad" userId="e38ab467-9ba7-4e08-9201-28501489d455" providerId="ADAL" clId="{A773D2DE-F838-4981-8636-C9DC64F9171C}" dt="2024-08-28T06:56:34.966" v="10400" actId="1076"/>
          <ac:spMkLst>
            <pc:docMk/>
            <pc:sldMk cId="2663645786" sldId="571"/>
            <ac:spMk id="26" creationId="{59DF9A1E-73F8-E927-E01A-DB6004646150}"/>
          </ac:spMkLst>
        </pc:spChg>
        <pc:spChg chg="add mod">
          <ac:chgData name="Sattar Muhammad" userId="e38ab467-9ba7-4e08-9201-28501489d455" providerId="ADAL" clId="{A773D2DE-F838-4981-8636-C9DC64F9171C}" dt="2024-08-28T06:57:09.467" v="10409" actId="1076"/>
          <ac:spMkLst>
            <pc:docMk/>
            <pc:sldMk cId="2663645786" sldId="571"/>
            <ac:spMk id="34" creationId="{D7130D54-D085-A99E-2182-E168A8E3DABD}"/>
          </ac:spMkLst>
        </pc:spChg>
        <pc:spChg chg="add mod">
          <ac:chgData name="Sattar Muhammad" userId="e38ab467-9ba7-4e08-9201-28501489d455" providerId="ADAL" clId="{A773D2DE-F838-4981-8636-C9DC64F9171C}" dt="2024-08-26T13:29:44.702" v="9301"/>
          <ac:spMkLst>
            <pc:docMk/>
            <pc:sldMk cId="2663645786" sldId="571"/>
            <ac:spMk id="35" creationId="{50975629-D666-4AFB-F819-F1D9DEF06775}"/>
          </ac:spMkLst>
        </pc:spChg>
        <pc:spChg chg="add mod">
          <ac:chgData name="Sattar Muhammad" userId="e38ab467-9ba7-4e08-9201-28501489d455" providerId="ADAL" clId="{A773D2DE-F838-4981-8636-C9DC64F9171C}" dt="2024-08-28T06:53:54.063" v="10355" actId="1076"/>
          <ac:spMkLst>
            <pc:docMk/>
            <pc:sldMk cId="2663645786" sldId="571"/>
            <ac:spMk id="36" creationId="{7BEC3079-C7A4-1511-39CD-1E9230B58DFD}"/>
          </ac:spMkLst>
        </pc:spChg>
        <pc:picChg chg="del">
          <ac:chgData name="Sattar Muhammad" userId="e38ab467-9ba7-4e08-9201-28501489d455" providerId="ADAL" clId="{A773D2DE-F838-4981-8636-C9DC64F9171C}" dt="2024-08-26T13:16:00.383" v="8298" actId="478"/>
          <ac:picMkLst>
            <pc:docMk/>
            <pc:sldMk cId="2663645786" sldId="571"/>
            <ac:picMk id="3" creationId="{2D3EF360-17DD-F2A6-6DE3-1EC55FF9281B}"/>
          </ac:picMkLst>
        </pc:picChg>
        <pc:picChg chg="add mod">
          <ac:chgData name="Sattar Muhammad" userId="e38ab467-9ba7-4e08-9201-28501489d455" providerId="ADAL" clId="{A773D2DE-F838-4981-8636-C9DC64F9171C}" dt="2024-08-28T06:53:50.422" v="10354" actId="1076"/>
          <ac:picMkLst>
            <pc:docMk/>
            <pc:sldMk cId="2663645786" sldId="571"/>
            <ac:picMk id="6" creationId="{77919BAF-4AA8-F626-9AB9-F70F186424D3}"/>
          </ac:picMkLst>
        </pc:picChg>
        <pc:cxnChg chg="add mod">
          <ac:chgData name="Sattar Muhammad" userId="e38ab467-9ba7-4e08-9201-28501489d455" providerId="ADAL" clId="{A773D2DE-F838-4981-8636-C9DC64F9171C}" dt="2024-08-28T06:53:54.063" v="10355" actId="1076"/>
          <ac:cxnSpMkLst>
            <pc:docMk/>
            <pc:sldMk cId="2663645786" sldId="571"/>
            <ac:cxnSpMk id="5" creationId="{D1CDF0C1-F84F-A763-EF6C-E7462675E13F}"/>
          </ac:cxnSpMkLst>
        </pc:cxnChg>
        <pc:cxnChg chg="add del mod">
          <ac:chgData name="Sattar Muhammad" userId="e38ab467-9ba7-4e08-9201-28501489d455" providerId="ADAL" clId="{A773D2DE-F838-4981-8636-C9DC64F9171C}" dt="2024-08-27T11:13:18.205" v="9764" actId="478"/>
          <ac:cxnSpMkLst>
            <pc:docMk/>
            <pc:sldMk cId="2663645786" sldId="571"/>
            <ac:cxnSpMk id="12" creationId="{0E008A7E-2BF8-4F3E-22ED-1C1D060E384A}"/>
          </ac:cxnSpMkLst>
        </pc:cxnChg>
        <pc:cxnChg chg="add mod">
          <ac:chgData name="Sattar Muhammad" userId="e38ab467-9ba7-4e08-9201-28501489d455" providerId="ADAL" clId="{A773D2DE-F838-4981-8636-C9DC64F9171C}" dt="2024-08-28T06:54:37.543" v="10366" actId="14100"/>
          <ac:cxnSpMkLst>
            <pc:docMk/>
            <pc:sldMk cId="2663645786" sldId="571"/>
            <ac:cxnSpMk id="15" creationId="{D0D72F9F-76ED-7B4F-3CE9-B234268CC044}"/>
          </ac:cxnSpMkLst>
        </pc:cxnChg>
        <pc:cxnChg chg="add mod">
          <ac:chgData name="Sattar Muhammad" userId="e38ab467-9ba7-4e08-9201-28501489d455" providerId="ADAL" clId="{A773D2DE-F838-4981-8636-C9DC64F9171C}" dt="2024-08-28T06:56:45.124" v="10403" actId="14100"/>
          <ac:cxnSpMkLst>
            <pc:docMk/>
            <pc:sldMk cId="2663645786" sldId="571"/>
            <ac:cxnSpMk id="23" creationId="{A42FA0AC-9EEB-1EA7-33EA-AB4048E0B70E}"/>
          </ac:cxnSpMkLst>
        </pc:cxnChg>
        <pc:cxnChg chg="add mod">
          <ac:chgData name="Sattar Muhammad" userId="e38ab467-9ba7-4e08-9201-28501489d455" providerId="ADAL" clId="{A773D2DE-F838-4981-8636-C9DC64F9171C}" dt="2024-08-28T06:56:38.147" v="10401" actId="14100"/>
          <ac:cxnSpMkLst>
            <pc:docMk/>
            <pc:sldMk cId="2663645786" sldId="571"/>
            <ac:cxnSpMk id="25" creationId="{70633B78-824E-E817-84E4-18053700DEC8}"/>
          </ac:cxnSpMkLst>
        </pc:cxnChg>
        <pc:cxnChg chg="add mod">
          <ac:chgData name="Sattar Muhammad" userId="e38ab467-9ba7-4e08-9201-28501489d455" providerId="ADAL" clId="{A773D2DE-F838-4981-8636-C9DC64F9171C}" dt="2024-08-26T13:29:44.702" v="9301"/>
          <ac:cxnSpMkLst>
            <pc:docMk/>
            <pc:sldMk cId="2663645786" sldId="571"/>
            <ac:cxnSpMk id="34" creationId="{1A7846AA-253F-7BEE-04A6-5D64B2E98D8E}"/>
          </ac:cxnSpMkLst>
        </pc:cxnChg>
        <pc:cxnChg chg="add mod">
          <ac:chgData name="Sattar Muhammad" userId="e38ab467-9ba7-4e08-9201-28501489d455" providerId="ADAL" clId="{A773D2DE-F838-4981-8636-C9DC64F9171C}" dt="2024-08-28T06:57:16.921" v="10413" actId="14100"/>
          <ac:cxnSpMkLst>
            <pc:docMk/>
            <pc:sldMk cId="2663645786" sldId="571"/>
            <ac:cxnSpMk id="40" creationId="{AF6F4A1B-8B4E-D43A-0D47-5EB01F3459E3}"/>
          </ac:cxnSpMkLst>
        </pc:cxnChg>
      </pc:sldChg>
      <pc:sldChg chg="addSp delSp modSp add mod delAnim modAnim">
        <pc:chgData name="Sattar Muhammad" userId="e38ab467-9ba7-4e08-9201-28501489d455" providerId="ADAL" clId="{A773D2DE-F838-4981-8636-C9DC64F9171C}" dt="2024-08-27T11:25:29.526" v="10325" actId="20577"/>
        <pc:sldMkLst>
          <pc:docMk/>
          <pc:sldMk cId="140143676" sldId="572"/>
        </pc:sldMkLst>
        <pc:spChg chg="mod">
          <ac:chgData name="Sattar Muhammad" userId="e38ab467-9ba7-4e08-9201-28501489d455" providerId="ADAL" clId="{A773D2DE-F838-4981-8636-C9DC64F9171C}" dt="2024-08-27T11:25:29.526" v="10325" actId="20577"/>
          <ac:spMkLst>
            <pc:docMk/>
            <pc:sldMk cId="140143676" sldId="572"/>
            <ac:spMk id="2" creationId="{00000000-0000-0000-0000-000000000000}"/>
          </ac:spMkLst>
        </pc:spChg>
        <pc:spChg chg="del">
          <ac:chgData name="Sattar Muhammad" userId="e38ab467-9ba7-4e08-9201-28501489d455" providerId="ADAL" clId="{A773D2DE-F838-4981-8636-C9DC64F9171C}" dt="2024-08-27T11:16:55.232" v="10221" actId="478"/>
          <ac:spMkLst>
            <pc:docMk/>
            <pc:sldMk cId="140143676" sldId="572"/>
            <ac:spMk id="3" creationId="{3D14A222-FABB-39DD-BBD3-4CA647879C9D}"/>
          </ac:spMkLst>
        </pc:spChg>
        <pc:spChg chg="mod">
          <ac:chgData name="Sattar Muhammad" userId="e38ab467-9ba7-4e08-9201-28501489d455" providerId="ADAL" clId="{A773D2DE-F838-4981-8636-C9DC64F9171C}" dt="2024-08-27T11:21:21.992" v="10285" actId="122"/>
          <ac:spMkLst>
            <pc:docMk/>
            <pc:sldMk cId="140143676" sldId="572"/>
            <ac:spMk id="4" creationId="{E21152EE-4C1F-4B60-B5EC-0B2575C93E07}"/>
          </ac:spMkLst>
        </pc:spChg>
        <pc:spChg chg="del">
          <ac:chgData name="Sattar Muhammad" userId="e38ab467-9ba7-4e08-9201-28501489d455" providerId="ADAL" clId="{A773D2DE-F838-4981-8636-C9DC64F9171C}" dt="2024-08-27T11:16:55.232" v="10221" actId="478"/>
          <ac:spMkLst>
            <pc:docMk/>
            <pc:sldMk cId="140143676" sldId="572"/>
            <ac:spMk id="7" creationId="{CA898173-0643-20AA-0FD1-4B9A8A651294}"/>
          </ac:spMkLst>
        </pc:spChg>
        <pc:spChg chg="del">
          <ac:chgData name="Sattar Muhammad" userId="e38ab467-9ba7-4e08-9201-28501489d455" providerId="ADAL" clId="{A773D2DE-F838-4981-8636-C9DC64F9171C}" dt="2024-08-27T11:16:55.232" v="10221" actId="478"/>
          <ac:spMkLst>
            <pc:docMk/>
            <pc:sldMk cId="140143676" sldId="572"/>
            <ac:spMk id="8" creationId="{D70F38E1-027C-6558-2B6C-D882009383C1}"/>
          </ac:spMkLst>
        </pc:spChg>
        <pc:spChg chg="add mod">
          <ac:chgData name="Sattar Muhammad" userId="e38ab467-9ba7-4e08-9201-28501489d455" providerId="ADAL" clId="{A773D2DE-F838-4981-8636-C9DC64F9171C}" dt="2024-08-27T11:21:21.992" v="10285" actId="122"/>
          <ac:spMkLst>
            <pc:docMk/>
            <pc:sldMk cId="140143676" sldId="572"/>
            <ac:spMk id="9" creationId="{6D9E5507-1519-69B6-2ADD-5551F0416471}"/>
          </ac:spMkLst>
        </pc:spChg>
        <pc:spChg chg="del">
          <ac:chgData name="Sattar Muhammad" userId="e38ab467-9ba7-4e08-9201-28501489d455" providerId="ADAL" clId="{A773D2DE-F838-4981-8636-C9DC64F9171C}" dt="2024-08-27T11:16:55.232" v="10221" actId="478"/>
          <ac:spMkLst>
            <pc:docMk/>
            <pc:sldMk cId="140143676" sldId="572"/>
            <ac:spMk id="10" creationId="{07CA235E-C646-FFB3-661C-E9AA8C29009F}"/>
          </ac:spMkLst>
        </pc:spChg>
        <pc:spChg chg="del">
          <ac:chgData name="Sattar Muhammad" userId="e38ab467-9ba7-4e08-9201-28501489d455" providerId="ADAL" clId="{A773D2DE-F838-4981-8636-C9DC64F9171C}" dt="2024-08-27T11:16:57.201" v="10222" actId="478"/>
          <ac:spMkLst>
            <pc:docMk/>
            <pc:sldMk cId="140143676" sldId="572"/>
            <ac:spMk id="17" creationId="{E4F32CB6-085F-D763-A979-793133FB5CA3}"/>
          </ac:spMkLst>
        </pc:spChg>
        <pc:spChg chg="add mod">
          <ac:chgData name="Sattar Muhammad" userId="e38ab467-9ba7-4e08-9201-28501489d455" providerId="ADAL" clId="{A773D2DE-F838-4981-8636-C9DC64F9171C}" dt="2024-08-27T11:22:04.849" v="10296" actId="14100"/>
          <ac:spMkLst>
            <pc:docMk/>
            <pc:sldMk cId="140143676" sldId="572"/>
            <ac:spMk id="18" creationId="{310472AC-B11F-B332-64E2-6B63D7029FEF}"/>
          </ac:spMkLst>
        </pc:spChg>
        <pc:spChg chg="del">
          <ac:chgData name="Sattar Muhammad" userId="e38ab467-9ba7-4e08-9201-28501489d455" providerId="ADAL" clId="{A773D2DE-F838-4981-8636-C9DC64F9171C}" dt="2024-08-27T11:16:55.232" v="10221" actId="478"/>
          <ac:spMkLst>
            <pc:docMk/>
            <pc:sldMk cId="140143676" sldId="572"/>
            <ac:spMk id="24" creationId="{B1CB0371-A5D8-C8BE-C6A2-7AB2A5088C6A}"/>
          </ac:spMkLst>
        </pc:spChg>
        <pc:spChg chg="del">
          <ac:chgData name="Sattar Muhammad" userId="e38ab467-9ba7-4e08-9201-28501489d455" providerId="ADAL" clId="{A773D2DE-F838-4981-8636-C9DC64F9171C}" dt="2024-08-27T11:16:55.232" v="10221" actId="478"/>
          <ac:spMkLst>
            <pc:docMk/>
            <pc:sldMk cId="140143676" sldId="572"/>
            <ac:spMk id="26" creationId="{59DF9A1E-73F8-E927-E01A-DB6004646150}"/>
          </ac:spMkLst>
        </pc:spChg>
        <pc:spChg chg="del">
          <ac:chgData name="Sattar Muhammad" userId="e38ab467-9ba7-4e08-9201-28501489d455" providerId="ADAL" clId="{A773D2DE-F838-4981-8636-C9DC64F9171C}" dt="2024-08-27T11:16:55.232" v="10221" actId="478"/>
          <ac:spMkLst>
            <pc:docMk/>
            <pc:sldMk cId="140143676" sldId="572"/>
            <ac:spMk id="36" creationId="{7BEC3079-C7A4-1511-39CD-1E9230B58DFD}"/>
          </ac:spMkLst>
        </pc:spChg>
        <pc:picChg chg="del">
          <ac:chgData name="Sattar Muhammad" userId="e38ab467-9ba7-4e08-9201-28501489d455" providerId="ADAL" clId="{A773D2DE-F838-4981-8636-C9DC64F9171C}" dt="2024-08-27T11:16:55.232" v="10221" actId="478"/>
          <ac:picMkLst>
            <pc:docMk/>
            <pc:sldMk cId="140143676" sldId="572"/>
            <ac:picMk id="6" creationId="{77919BAF-4AA8-F626-9AB9-F70F186424D3}"/>
          </ac:picMkLst>
        </pc:picChg>
        <pc:picChg chg="add mod">
          <ac:chgData name="Sattar Muhammad" userId="e38ab467-9ba7-4e08-9201-28501489d455" providerId="ADAL" clId="{A773D2DE-F838-4981-8636-C9DC64F9171C}" dt="2024-08-27T11:20:51.355" v="10279" actId="408"/>
          <ac:picMkLst>
            <pc:docMk/>
            <pc:sldMk cId="140143676" sldId="572"/>
            <ac:picMk id="11" creationId="{04FE5120-B437-D1F4-7496-0A6D95CFE30B}"/>
          </ac:picMkLst>
        </pc:picChg>
        <pc:picChg chg="add del mod">
          <ac:chgData name="Sattar Muhammad" userId="e38ab467-9ba7-4e08-9201-28501489d455" providerId="ADAL" clId="{A773D2DE-F838-4981-8636-C9DC64F9171C}" dt="2024-08-27T11:22:40.576" v="10297" actId="478"/>
          <ac:picMkLst>
            <pc:docMk/>
            <pc:sldMk cId="140143676" sldId="572"/>
            <ac:picMk id="12" creationId="{2AFAEA2D-BC58-8398-34AD-A78CC0C1CFE8}"/>
          </ac:picMkLst>
        </pc:picChg>
        <pc:picChg chg="add mod">
          <ac:chgData name="Sattar Muhammad" userId="e38ab467-9ba7-4e08-9201-28501489d455" providerId="ADAL" clId="{A773D2DE-F838-4981-8636-C9DC64F9171C}" dt="2024-08-27T11:23:10.412" v="10305" actId="208"/>
          <ac:picMkLst>
            <pc:docMk/>
            <pc:sldMk cId="140143676" sldId="572"/>
            <ac:picMk id="19" creationId="{7A8F19C3-445B-B310-09E1-0B3D48073E05}"/>
          </ac:picMkLst>
        </pc:picChg>
        <pc:cxnChg chg="del mod">
          <ac:chgData name="Sattar Muhammad" userId="e38ab467-9ba7-4e08-9201-28501489d455" providerId="ADAL" clId="{A773D2DE-F838-4981-8636-C9DC64F9171C}" dt="2024-08-27T11:16:55.232" v="10221" actId="478"/>
          <ac:cxnSpMkLst>
            <pc:docMk/>
            <pc:sldMk cId="140143676" sldId="572"/>
            <ac:cxnSpMk id="5" creationId="{D1CDF0C1-F84F-A763-EF6C-E7462675E13F}"/>
          </ac:cxnSpMkLst>
        </pc:cxnChg>
        <pc:cxnChg chg="add del mod">
          <ac:chgData name="Sattar Muhammad" userId="e38ab467-9ba7-4e08-9201-28501489d455" providerId="ADAL" clId="{A773D2DE-F838-4981-8636-C9DC64F9171C}" dt="2024-08-27T11:21:12.956" v="10281" actId="478"/>
          <ac:cxnSpMkLst>
            <pc:docMk/>
            <pc:sldMk cId="140143676" sldId="572"/>
            <ac:cxnSpMk id="14" creationId="{70A1A446-3E02-03E7-4E38-B60B2500247A}"/>
          </ac:cxnSpMkLst>
        </pc:cxnChg>
        <pc:cxnChg chg="del mod">
          <ac:chgData name="Sattar Muhammad" userId="e38ab467-9ba7-4e08-9201-28501489d455" providerId="ADAL" clId="{A773D2DE-F838-4981-8636-C9DC64F9171C}" dt="2024-08-27T11:16:55.232" v="10221" actId="478"/>
          <ac:cxnSpMkLst>
            <pc:docMk/>
            <pc:sldMk cId="140143676" sldId="572"/>
            <ac:cxnSpMk id="15" creationId="{D0D72F9F-76ED-7B4F-3CE9-B234268CC044}"/>
          </ac:cxnSpMkLst>
        </pc:cxnChg>
        <pc:cxnChg chg="add del mod">
          <ac:chgData name="Sattar Muhammad" userId="e38ab467-9ba7-4e08-9201-28501489d455" providerId="ADAL" clId="{A773D2DE-F838-4981-8636-C9DC64F9171C}" dt="2024-08-27T11:21:13.520" v="10282" actId="478"/>
          <ac:cxnSpMkLst>
            <pc:docMk/>
            <pc:sldMk cId="140143676" sldId="572"/>
            <ac:cxnSpMk id="16" creationId="{03206648-6205-4C50-6C3F-FDE730927126}"/>
          </ac:cxnSpMkLst>
        </pc:cxnChg>
        <pc:cxnChg chg="del mod">
          <ac:chgData name="Sattar Muhammad" userId="e38ab467-9ba7-4e08-9201-28501489d455" providerId="ADAL" clId="{A773D2DE-F838-4981-8636-C9DC64F9171C}" dt="2024-08-27T11:16:55.232" v="10221" actId="478"/>
          <ac:cxnSpMkLst>
            <pc:docMk/>
            <pc:sldMk cId="140143676" sldId="572"/>
            <ac:cxnSpMk id="23" creationId="{A42FA0AC-9EEB-1EA7-33EA-AB4048E0B70E}"/>
          </ac:cxnSpMkLst>
        </pc:cxnChg>
        <pc:cxnChg chg="del mod">
          <ac:chgData name="Sattar Muhammad" userId="e38ab467-9ba7-4e08-9201-28501489d455" providerId="ADAL" clId="{A773D2DE-F838-4981-8636-C9DC64F9171C}" dt="2024-08-27T11:16:55.232" v="10221" actId="478"/>
          <ac:cxnSpMkLst>
            <pc:docMk/>
            <pc:sldMk cId="140143676" sldId="572"/>
            <ac:cxnSpMk id="25" creationId="{70633B78-824E-E817-84E4-18053700DEC8}"/>
          </ac:cxnSpMkLst>
        </pc:cxnChg>
      </pc:sldChg>
    </pc:docChg>
  </pc:docChgLst>
  <pc:docChgLst>
    <pc:chgData name="Sattar Muhammad" userId="e38ab467-9ba7-4e08-9201-28501489d455" providerId="ADAL" clId="{4AABBFDC-D97E-491B-A17C-7108AF0F38D3}"/>
    <pc:docChg chg="addSld modSld sldOrd">
      <pc:chgData name="Sattar Muhammad" userId="e38ab467-9ba7-4e08-9201-28501489d455" providerId="ADAL" clId="{4AABBFDC-D97E-491B-A17C-7108AF0F38D3}" dt="2024-08-04T13:45:00.905" v="127"/>
      <pc:docMkLst>
        <pc:docMk/>
      </pc:docMkLst>
      <pc:sldChg chg="modSp modAnim">
        <pc:chgData name="Sattar Muhammad" userId="e38ab467-9ba7-4e08-9201-28501489d455" providerId="ADAL" clId="{4AABBFDC-D97E-491B-A17C-7108AF0F38D3}" dt="2024-08-04T11:26:45.698" v="43" actId="20577"/>
        <pc:sldMkLst>
          <pc:docMk/>
          <pc:sldMk cId="2558505025" sldId="546"/>
        </pc:sldMkLst>
        <pc:spChg chg="mod">
          <ac:chgData name="Sattar Muhammad" userId="e38ab467-9ba7-4e08-9201-28501489d455" providerId="ADAL" clId="{4AABBFDC-D97E-491B-A17C-7108AF0F38D3}" dt="2024-08-04T11:26:45.698" v="43" actId="20577"/>
          <ac:spMkLst>
            <pc:docMk/>
            <pc:sldMk cId="2558505025" sldId="546"/>
            <ac:spMk id="4" creationId="{E21152EE-4C1F-4B60-B5EC-0B2575C93E07}"/>
          </ac:spMkLst>
        </pc:spChg>
      </pc:sldChg>
      <pc:sldChg chg="addSp modSp add">
        <pc:chgData name="Sattar Muhammad" userId="e38ab467-9ba7-4e08-9201-28501489d455" providerId="ADAL" clId="{4AABBFDC-D97E-491B-A17C-7108AF0F38D3}" dt="2024-08-04T12:26:17.036" v="47"/>
        <pc:sldMkLst>
          <pc:docMk/>
          <pc:sldMk cId="530663661" sldId="548"/>
        </pc:sldMkLst>
        <pc:picChg chg="add mod">
          <ac:chgData name="Sattar Muhammad" userId="e38ab467-9ba7-4e08-9201-28501489d455" providerId="ADAL" clId="{4AABBFDC-D97E-491B-A17C-7108AF0F38D3}" dt="2024-08-04T12:17:33.380" v="45"/>
          <ac:picMkLst>
            <pc:docMk/>
            <pc:sldMk cId="530663661" sldId="548"/>
            <ac:picMk id="5" creationId="{677BE3C7-0BD8-FD2D-395D-9E9F9DC5F740}"/>
          </ac:picMkLst>
        </pc:picChg>
        <pc:picChg chg="add mod">
          <ac:chgData name="Sattar Muhammad" userId="e38ab467-9ba7-4e08-9201-28501489d455" providerId="ADAL" clId="{4AABBFDC-D97E-491B-A17C-7108AF0F38D3}" dt="2024-08-04T12:26:17.036" v="47"/>
          <ac:picMkLst>
            <pc:docMk/>
            <pc:sldMk cId="530663661" sldId="548"/>
            <ac:picMk id="9" creationId="{DAAF1F80-B009-9A05-C78B-C8CD42BAAEB6}"/>
          </ac:picMkLst>
        </pc:picChg>
      </pc:sldChg>
      <pc:sldChg chg="addSp modSp add">
        <pc:chgData name="Sattar Muhammad" userId="e38ab467-9ba7-4e08-9201-28501489d455" providerId="ADAL" clId="{4AABBFDC-D97E-491B-A17C-7108AF0F38D3}" dt="2024-08-04T13:10:27.850" v="50"/>
        <pc:sldMkLst>
          <pc:docMk/>
          <pc:sldMk cId="458064440" sldId="549"/>
        </pc:sldMkLst>
        <pc:picChg chg="add mod">
          <ac:chgData name="Sattar Muhammad" userId="e38ab467-9ba7-4e08-9201-28501489d455" providerId="ADAL" clId="{4AABBFDC-D97E-491B-A17C-7108AF0F38D3}" dt="2024-08-04T13:10:27.850" v="50"/>
          <ac:picMkLst>
            <pc:docMk/>
            <pc:sldMk cId="458064440" sldId="549"/>
            <ac:picMk id="3" creationId="{3F0E2063-6E55-9570-FE67-647F893D35FA}"/>
          </ac:picMkLst>
        </pc:picChg>
      </pc:sldChg>
      <pc:sldChg chg="add">
        <pc:chgData name="Sattar Muhammad" userId="e38ab467-9ba7-4e08-9201-28501489d455" providerId="ADAL" clId="{4AABBFDC-D97E-491B-A17C-7108AF0F38D3}" dt="2024-08-04T12:26:51.699" v="48"/>
        <pc:sldMkLst>
          <pc:docMk/>
          <pc:sldMk cId="2992652755" sldId="549"/>
        </pc:sldMkLst>
      </pc:sldChg>
      <pc:sldChg chg="addSp delSp modSp add ord modAnim">
        <pc:chgData name="Sattar Muhammad" userId="e38ab467-9ba7-4e08-9201-28501489d455" providerId="ADAL" clId="{4AABBFDC-D97E-491B-A17C-7108AF0F38D3}" dt="2024-08-04T13:34:50.448" v="122" actId="20577"/>
        <pc:sldMkLst>
          <pc:docMk/>
          <pc:sldMk cId="3642204905" sldId="550"/>
        </pc:sldMkLst>
        <pc:spChg chg="add mod topLvl">
          <ac:chgData name="Sattar Muhammad" userId="e38ab467-9ba7-4e08-9201-28501489d455" providerId="ADAL" clId="{4AABBFDC-D97E-491B-A17C-7108AF0F38D3}" dt="2024-08-04T13:14:30.534" v="54" actId="165"/>
          <ac:spMkLst>
            <pc:docMk/>
            <pc:sldMk cId="3642204905" sldId="550"/>
            <ac:spMk id="7" creationId="{3E3E9D2E-619F-D887-4267-BE48F365B487}"/>
          </ac:spMkLst>
        </pc:spChg>
        <pc:spChg chg="add mod">
          <ac:chgData name="Sattar Muhammad" userId="e38ab467-9ba7-4e08-9201-28501489d455" providerId="ADAL" clId="{4AABBFDC-D97E-491B-A17C-7108AF0F38D3}" dt="2024-08-04T13:15:10.149" v="55" actId="165"/>
          <ac:spMkLst>
            <pc:docMk/>
            <pc:sldMk cId="3642204905" sldId="550"/>
            <ac:spMk id="13" creationId="{A7F24D4A-2CD7-762E-9238-D40AAEDDC478}"/>
          </ac:spMkLst>
        </pc:spChg>
        <pc:spChg chg="add mod">
          <ac:chgData name="Sattar Muhammad" userId="e38ab467-9ba7-4e08-9201-28501489d455" providerId="ADAL" clId="{4AABBFDC-D97E-491B-A17C-7108AF0F38D3}" dt="2024-08-04T13:15:10.149" v="55" actId="165"/>
          <ac:spMkLst>
            <pc:docMk/>
            <pc:sldMk cId="3642204905" sldId="550"/>
            <ac:spMk id="15" creationId="{1ADB021A-9321-6772-F8E4-78FB22016259}"/>
          </ac:spMkLst>
        </pc:spChg>
        <pc:spChg chg="add mod">
          <ac:chgData name="Sattar Muhammad" userId="e38ab467-9ba7-4e08-9201-28501489d455" providerId="ADAL" clId="{4AABBFDC-D97E-491B-A17C-7108AF0F38D3}" dt="2024-08-04T13:15:10.149" v="55" actId="165"/>
          <ac:spMkLst>
            <pc:docMk/>
            <pc:sldMk cId="3642204905" sldId="550"/>
            <ac:spMk id="16" creationId="{BCC4E211-EAE7-D24D-2C05-8915042D419C}"/>
          </ac:spMkLst>
        </pc:spChg>
        <pc:spChg chg="add mod">
          <ac:chgData name="Sattar Muhammad" userId="e38ab467-9ba7-4e08-9201-28501489d455" providerId="ADAL" clId="{4AABBFDC-D97E-491B-A17C-7108AF0F38D3}" dt="2024-08-04T13:15:10.149" v="55" actId="165"/>
          <ac:spMkLst>
            <pc:docMk/>
            <pc:sldMk cId="3642204905" sldId="550"/>
            <ac:spMk id="18" creationId="{46FBDAEC-2159-0482-827E-E751A325C952}"/>
          </ac:spMkLst>
        </pc:spChg>
        <pc:spChg chg="add mod">
          <ac:chgData name="Sattar Muhammad" userId="e38ab467-9ba7-4e08-9201-28501489d455" providerId="ADAL" clId="{4AABBFDC-D97E-491B-A17C-7108AF0F38D3}" dt="2024-08-04T13:15:10.149" v="55" actId="165"/>
          <ac:spMkLst>
            <pc:docMk/>
            <pc:sldMk cId="3642204905" sldId="550"/>
            <ac:spMk id="19" creationId="{36041504-CCB2-FF94-B10B-2F2878A59ED1}"/>
          </ac:spMkLst>
        </pc:spChg>
        <pc:spChg chg="add mod">
          <ac:chgData name="Sattar Muhammad" userId="e38ab467-9ba7-4e08-9201-28501489d455" providerId="ADAL" clId="{4AABBFDC-D97E-491B-A17C-7108AF0F38D3}" dt="2024-08-04T13:15:10.149" v="55" actId="165"/>
          <ac:spMkLst>
            <pc:docMk/>
            <pc:sldMk cId="3642204905" sldId="550"/>
            <ac:spMk id="20" creationId="{ABB4B1BD-FFDD-F929-9D3E-F83C3181CE77}"/>
          </ac:spMkLst>
        </pc:spChg>
        <pc:spChg chg="add mod">
          <ac:chgData name="Sattar Muhammad" userId="e38ab467-9ba7-4e08-9201-28501489d455" providerId="ADAL" clId="{4AABBFDC-D97E-491B-A17C-7108AF0F38D3}" dt="2024-08-04T13:15:10.149" v="55" actId="165"/>
          <ac:spMkLst>
            <pc:docMk/>
            <pc:sldMk cId="3642204905" sldId="550"/>
            <ac:spMk id="21" creationId="{6632F7A2-7791-65D0-C077-99D3A5DAD901}"/>
          </ac:spMkLst>
        </pc:spChg>
        <pc:spChg chg="add mod">
          <ac:chgData name="Sattar Muhammad" userId="e38ab467-9ba7-4e08-9201-28501489d455" providerId="ADAL" clId="{4AABBFDC-D97E-491B-A17C-7108AF0F38D3}" dt="2024-08-04T13:15:10.149" v="55" actId="165"/>
          <ac:spMkLst>
            <pc:docMk/>
            <pc:sldMk cId="3642204905" sldId="550"/>
            <ac:spMk id="22" creationId="{9018BD35-E822-276A-A098-C85CF7A4386F}"/>
          </ac:spMkLst>
        </pc:spChg>
        <pc:spChg chg="add mod">
          <ac:chgData name="Sattar Muhammad" userId="e38ab467-9ba7-4e08-9201-28501489d455" providerId="ADAL" clId="{4AABBFDC-D97E-491B-A17C-7108AF0F38D3}" dt="2024-08-04T13:15:10.149" v="55" actId="165"/>
          <ac:spMkLst>
            <pc:docMk/>
            <pc:sldMk cId="3642204905" sldId="550"/>
            <ac:spMk id="23" creationId="{78AC3755-8871-B736-8024-764916FA2362}"/>
          </ac:spMkLst>
        </pc:spChg>
        <pc:spChg chg="add mod">
          <ac:chgData name="Sattar Muhammad" userId="e38ab467-9ba7-4e08-9201-28501489d455" providerId="ADAL" clId="{4AABBFDC-D97E-491B-A17C-7108AF0F38D3}" dt="2024-08-04T13:15:10.149" v="55" actId="165"/>
          <ac:spMkLst>
            <pc:docMk/>
            <pc:sldMk cId="3642204905" sldId="550"/>
            <ac:spMk id="24" creationId="{E8356069-C432-86C7-79E0-8C02E238BB31}"/>
          </ac:spMkLst>
        </pc:spChg>
        <pc:spChg chg="add mod topLvl">
          <ac:chgData name="Sattar Muhammad" userId="e38ab467-9ba7-4e08-9201-28501489d455" providerId="ADAL" clId="{4AABBFDC-D97E-491B-A17C-7108AF0F38D3}" dt="2024-08-04T13:21:48.923" v="61" actId="164"/>
          <ac:spMkLst>
            <pc:docMk/>
            <pc:sldMk cId="3642204905" sldId="550"/>
            <ac:spMk id="27" creationId="{08DD26FD-6E1E-7613-28E2-65AE593F6106}"/>
          </ac:spMkLst>
        </pc:spChg>
        <pc:spChg chg="add mod topLvl">
          <ac:chgData name="Sattar Muhammad" userId="e38ab467-9ba7-4e08-9201-28501489d455" providerId="ADAL" clId="{4AABBFDC-D97E-491B-A17C-7108AF0F38D3}" dt="2024-08-04T13:21:48.923" v="61" actId="164"/>
          <ac:spMkLst>
            <pc:docMk/>
            <pc:sldMk cId="3642204905" sldId="550"/>
            <ac:spMk id="29" creationId="{94CDC2FA-78A1-4A42-7F0E-777DCA28D7B9}"/>
          </ac:spMkLst>
        </pc:spChg>
        <pc:spChg chg="add mod topLvl">
          <ac:chgData name="Sattar Muhammad" userId="e38ab467-9ba7-4e08-9201-28501489d455" providerId="ADAL" clId="{4AABBFDC-D97E-491B-A17C-7108AF0F38D3}" dt="2024-08-04T13:21:48.923" v="61" actId="164"/>
          <ac:spMkLst>
            <pc:docMk/>
            <pc:sldMk cId="3642204905" sldId="550"/>
            <ac:spMk id="30" creationId="{284DFDF8-1613-5F87-DFBB-9A9D8D8BF454}"/>
          </ac:spMkLst>
        </pc:spChg>
        <pc:spChg chg="add mod topLvl">
          <ac:chgData name="Sattar Muhammad" userId="e38ab467-9ba7-4e08-9201-28501489d455" providerId="ADAL" clId="{4AABBFDC-D97E-491B-A17C-7108AF0F38D3}" dt="2024-08-04T13:21:48.923" v="61" actId="164"/>
          <ac:spMkLst>
            <pc:docMk/>
            <pc:sldMk cId="3642204905" sldId="550"/>
            <ac:spMk id="32" creationId="{4B01464D-13A4-774F-CD95-CCC0E3805E3F}"/>
          </ac:spMkLst>
        </pc:spChg>
        <pc:spChg chg="add mod topLvl">
          <ac:chgData name="Sattar Muhammad" userId="e38ab467-9ba7-4e08-9201-28501489d455" providerId="ADAL" clId="{4AABBFDC-D97E-491B-A17C-7108AF0F38D3}" dt="2024-08-04T13:21:48.923" v="61" actId="164"/>
          <ac:spMkLst>
            <pc:docMk/>
            <pc:sldMk cId="3642204905" sldId="550"/>
            <ac:spMk id="33" creationId="{5887AEBB-AB1F-E856-20C6-E40BE08D7C7C}"/>
          </ac:spMkLst>
        </pc:spChg>
        <pc:spChg chg="add mod">
          <ac:chgData name="Sattar Muhammad" userId="e38ab467-9ba7-4e08-9201-28501489d455" providerId="ADAL" clId="{4AABBFDC-D97E-491B-A17C-7108AF0F38D3}" dt="2024-08-04T13:21:45.698" v="60" actId="165"/>
          <ac:spMkLst>
            <pc:docMk/>
            <pc:sldMk cId="3642204905" sldId="550"/>
            <ac:spMk id="34" creationId="{BFA5EAA2-BF1C-1EC0-ECF2-E7DB6A3EC9CF}"/>
          </ac:spMkLst>
        </pc:spChg>
        <pc:spChg chg="add mod">
          <ac:chgData name="Sattar Muhammad" userId="e38ab467-9ba7-4e08-9201-28501489d455" providerId="ADAL" clId="{4AABBFDC-D97E-491B-A17C-7108AF0F38D3}" dt="2024-08-04T13:21:45.698" v="60" actId="165"/>
          <ac:spMkLst>
            <pc:docMk/>
            <pc:sldMk cId="3642204905" sldId="550"/>
            <ac:spMk id="35" creationId="{E53DB86F-64C1-0713-9684-9E2E75E237CA}"/>
          </ac:spMkLst>
        </pc:spChg>
        <pc:spChg chg="add mod">
          <ac:chgData name="Sattar Muhammad" userId="e38ab467-9ba7-4e08-9201-28501489d455" providerId="ADAL" clId="{4AABBFDC-D97E-491B-A17C-7108AF0F38D3}" dt="2024-08-04T13:21:45.698" v="60" actId="165"/>
          <ac:spMkLst>
            <pc:docMk/>
            <pc:sldMk cId="3642204905" sldId="550"/>
            <ac:spMk id="36" creationId="{0E907A16-174E-18EF-6F7A-7711267B09D2}"/>
          </ac:spMkLst>
        </pc:spChg>
        <pc:spChg chg="add mod">
          <ac:chgData name="Sattar Muhammad" userId="e38ab467-9ba7-4e08-9201-28501489d455" providerId="ADAL" clId="{4AABBFDC-D97E-491B-A17C-7108AF0F38D3}" dt="2024-08-04T13:21:45.698" v="60" actId="165"/>
          <ac:spMkLst>
            <pc:docMk/>
            <pc:sldMk cId="3642204905" sldId="550"/>
            <ac:spMk id="37" creationId="{BF82335C-F0D0-2DE0-DC9D-A3550D02F8AE}"/>
          </ac:spMkLst>
        </pc:spChg>
        <pc:spChg chg="add mod">
          <ac:chgData name="Sattar Muhammad" userId="e38ab467-9ba7-4e08-9201-28501489d455" providerId="ADAL" clId="{4AABBFDC-D97E-491B-A17C-7108AF0F38D3}" dt="2024-08-04T13:21:45.698" v="60" actId="165"/>
          <ac:spMkLst>
            <pc:docMk/>
            <pc:sldMk cId="3642204905" sldId="550"/>
            <ac:spMk id="38" creationId="{DC32FC12-59DC-515F-6F55-A750C8DC86A9}"/>
          </ac:spMkLst>
        </pc:spChg>
        <pc:spChg chg="add mod">
          <ac:chgData name="Sattar Muhammad" userId="e38ab467-9ba7-4e08-9201-28501489d455" providerId="ADAL" clId="{4AABBFDC-D97E-491B-A17C-7108AF0F38D3}" dt="2024-08-04T13:21:48.923" v="61" actId="164"/>
          <ac:spMkLst>
            <pc:docMk/>
            <pc:sldMk cId="3642204905" sldId="550"/>
            <ac:spMk id="39" creationId="{B07FB52E-B702-5B03-B83B-C1F8E7E98BF5}"/>
          </ac:spMkLst>
        </pc:spChg>
        <pc:spChg chg="add mod">
          <ac:chgData name="Sattar Muhammad" userId="e38ab467-9ba7-4e08-9201-28501489d455" providerId="ADAL" clId="{4AABBFDC-D97E-491B-A17C-7108AF0F38D3}" dt="2024-08-04T13:21:48.923" v="61" actId="164"/>
          <ac:spMkLst>
            <pc:docMk/>
            <pc:sldMk cId="3642204905" sldId="550"/>
            <ac:spMk id="43" creationId="{D880FA2C-875C-1600-E3AC-6092B35F36E4}"/>
          </ac:spMkLst>
        </pc:spChg>
        <pc:spChg chg="add mod">
          <ac:chgData name="Sattar Muhammad" userId="e38ab467-9ba7-4e08-9201-28501489d455" providerId="ADAL" clId="{4AABBFDC-D97E-491B-A17C-7108AF0F38D3}" dt="2024-08-04T13:21:48.923" v="61" actId="164"/>
          <ac:spMkLst>
            <pc:docMk/>
            <pc:sldMk cId="3642204905" sldId="550"/>
            <ac:spMk id="44" creationId="{334A8647-5B7E-F4E6-9F77-88AFF3B9B5BA}"/>
          </ac:spMkLst>
        </pc:spChg>
        <pc:spChg chg="add mod">
          <ac:chgData name="Sattar Muhammad" userId="e38ab467-9ba7-4e08-9201-28501489d455" providerId="ADAL" clId="{4AABBFDC-D97E-491B-A17C-7108AF0F38D3}" dt="2024-08-04T13:34:50.448" v="122" actId="20577"/>
          <ac:spMkLst>
            <pc:docMk/>
            <pc:sldMk cId="3642204905" sldId="550"/>
            <ac:spMk id="48" creationId="{2CE47749-B72A-74F4-4263-30C8EE2FB602}"/>
          </ac:spMkLst>
        </pc:spChg>
        <pc:grpChg chg="add del mod">
          <ac:chgData name="Sattar Muhammad" userId="e38ab467-9ba7-4e08-9201-28501489d455" providerId="ADAL" clId="{4AABBFDC-D97E-491B-A17C-7108AF0F38D3}" dt="2024-08-04T13:14:30.534" v="54" actId="165"/>
          <ac:grpSpMkLst>
            <pc:docMk/>
            <pc:sldMk cId="3642204905" sldId="550"/>
            <ac:grpSpMk id="2" creationId="{BE4F4A26-FAFB-A012-CEFE-F29E4C3FBABD}"/>
          </ac:grpSpMkLst>
        </pc:grpChg>
        <pc:grpChg chg="add del mod topLvl">
          <ac:chgData name="Sattar Muhammad" userId="e38ab467-9ba7-4e08-9201-28501489d455" providerId="ADAL" clId="{4AABBFDC-D97E-491B-A17C-7108AF0F38D3}" dt="2024-08-04T13:15:10.149" v="55" actId="165"/>
          <ac:grpSpMkLst>
            <pc:docMk/>
            <pc:sldMk cId="3642204905" sldId="550"/>
            <ac:grpSpMk id="5" creationId="{AC9FADCD-AD40-C566-A2EA-818DAE240708}"/>
          </ac:grpSpMkLst>
        </pc:grpChg>
        <pc:grpChg chg="add del mod topLvl">
          <ac:chgData name="Sattar Muhammad" userId="e38ab467-9ba7-4e08-9201-28501489d455" providerId="ADAL" clId="{4AABBFDC-D97E-491B-A17C-7108AF0F38D3}" dt="2024-08-04T13:21:45.698" v="60" actId="165"/>
          <ac:grpSpMkLst>
            <pc:docMk/>
            <pc:sldMk cId="3642204905" sldId="550"/>
            <ac:grpSpMk id="9" creationId="{EF4F6ECA-8243-4B8F-667C-A85297A70944}"/>
          </ac:grpSpMkLst>
        </pc:grpChg>
        <pc:grpChg chg="add mod topLvl">
          <ac:chgData name="Sattar Muhammad" userId="e38ab467-9ba7-4e08-9201-28501489d455" providerId="ADAL" clId="{4AABBFDC-D97E-491B-A17C-7108AF0F38D3}" dt="2024-08-04T13:15:10.149" v="55" actId="165"/>
          <ac:grpSpMkLst>
            <pc:docMk/>
            <pc:sldMk cId="3642204905" sldId="550"/>
            <ac:grpSpMk id="10" creationId="{95246A31-5D93-D60F-35F1-80DFF2F709F8}"/>
          </ac:grpSpMkLst>
        </pc:grpChg>
        <pc:grpChg chg="add mod">
          <ac:chgData name="Sattar Muhammad" userId="e38ab467-9ba7-4e08-9201-28501489d455" providerId="ADAL" clId="{4AABBFDC-D97E-491B-A17C-7108AF0F38D3}" dt="2024-08-04T13:15:10.149" v="55" actId="165"/>
          <ac:grpSpMkLst>
            <pc:docMk/>
            <pc:sldMk cId="3642204905" sldId="550"/>
            <ac:grpSpMk id="11" creationId="{59114D30-83F5-303A-B4C1-A9807A953BA2}"/>
          </ac:grpSpMkLst>
        </pc:grpChg>
        <pc:grpChg chg="add mod">
          <ac:chgData name="Sattar Muhammad" userId="e38ab467-9ba7-4e08-9201-28501489d455" providerId="ADAL" clId="{4AABBFDC-D97E-491B-A17C-7108AF0F38D3}" dt="2024-08-04T13:15:10.149" v="55" actId="165"/>
          <ac:grpSpMkLst>
            <pc:docMk/>
            <pc:sldMk cId="3642204905" sldId="550"/>
            <ac:grpSpMk id="12" creationId="{50A1C068-379B-BDD2-6A8A-E3933ACBC644}"/>
          </ac:grpSpMkLst>
        </pc:grpChg>
        <pc:grpChg chg="add mod topLvl">
          <ac:chgData name="Sattar Muhammad" userId="e38ab467-9ba7-4e08-9201-28501489d455" providerId="ADAL" clId="{4AABBFDC-D97E-491B-A17C-7108AF0F38D3}" dt="2024-08-04T13:21:48.923" v="61" actId="164"/>
          <ac:grpSpMkLst>
            <pc:docMk/>
            <pc:sldMk cId="3642204905" sldId="550"/>
            <ac:grpSpMk id="25" creationId="{B81DEA3D-69E9-B2FF-69B8-4181AD5307F1}"/>
          </ac:grpSpMkLst>
        </pc:grpChg>
        <pc:grpChg chg="add mod topLvl">
          <ac:chgData name="Sattar Muhammad" userId="e38ab467-9ba7-4e08-9201-28501489d455" providerId="ADAL" clId="{4AABBFDC-D97E-491B-A17C-7108AF0F38D3}" dt="2024-08-04T13:21:48.923" v="61" actId="164"/>
          <ac:grpSpMkLst>
            <pc:docMk/>
            <pc:sldMk cId="3642204905" sldId="550"/>
            <ac:grpSpMk id="26" creationId="{733F2B74-F278-CA23-C2E0-096C0AE3E64E}"/>
          </ac:grpSpMkLst>
        </pc:grpChg>
        <pc:grpChg chg="add mod">
          <ac:chgData name="Sattar Muhammad" userId="e38ab467-9ba7-4e08-9201-28501489d455" providerId="ADAL" clId="{4AABBFDC-D97E-491B-A17C-7108AF0F38D3}" dt="2024-08-04T13:21:48.923" v="61" actId="164"/>
          <ac:grpSpMkLst>
            <pc:docMk/>
            <pc:sldMk cId="3642204905" sldId="550"/>
            <ac:grpSpMk id="45" creationId="{510ECD37-1A30-F371-204F-0F34E69B9968}"/>
          </ac:grpSpMkLst>
        </pc:grpChg>
        <pc:cxnChg chg="add mod">
          <ac:chgData name="Sattar Muhammad" userId="e38ab467-9ba7-4e08-9201-28501489d455" providerId="ADAL" clId="{4AABBFDC-D97E-491B-A17C-7108AF0F38D3}" dt="2024-08-04T13:15:10.149" v="55" actId="165"/>
          <ac:cxnSpMkLst>
            <pc:docMk/>
            <pc:sldMk cId="3642204905" sldId="550"/>
            <ac:cxnSpMk id="14" creationId="{EB191F1E-376D-6C2F-9FAB-41D56CE4BCC8}"/>
          </ac:cxnSpMkLst>
        </pc:cxnChg>
        <pc:cxnChg chg="add mod">
          <ac:chgData name="Sattar Muhammad" userId="e38ab467-9ba7-4e08-9201-28501489d455" providerId="ADAL" clId="{4AABBFDC-D97E-491B-A17C-7108AF0F38D3}" dt="2024-08-04T13:15:10.149" v="55" actId="165"/>
          <ac:cxnSpMkLst>
            <pc:docMk/>
            <pc:sldMk cId="3642204905" sldId="550"/>
            <ac:cxnSpMk id="17" creationId="{69002C93-1BC4-7081-47E6-CBD109FA36BD}"/>
          </ac:cxnSpMkLst>
        </pc:cxnChg>
        <pc:cxnChg chg="add mod topLvl">
          <ac:chgData name="Sattar Muhammad" userId="e38ab467-9ba7-4e08-9201-28501489d455" providerId="ADAL" clId="{4AABBFDC-D97E-491B-A17C-7108AF0F38D3}" dt="2024-08-04T13:21:48.923" v="61" actId="164"/>
          <ac:cxnSpMkLst>
            <pc:docMk/>
            <pc:sldMk cId="3642204905" sldId="550"/>
            <ac:cxnSpMk id="28" creationId="{E244BE3A-D864-E7B8-9AD0-F9C858FC30C5}"/>
          </ac:cxnSpMkLst>
        </pc:cxnChg>
        <pc:cxnChg chg="add mod topLvl">
          <ac:chgData name="Sattar Muhammad" userId="e38ab467-9ba7-4e08-9201-28501489d455" providerId="ADAL" clId="{4AABBFDC-D97E-491B-A17C-7108AF0F38D3}" dt="2024-08-04T13:21:48.923" v="61" actId="164"/>
          <ac:cxnSpMkLst>
            <pc:docMk/>
            <pc:sldMk cId="3642204905" sldId="550"/>
            <ac:cxnSpMk id="31" creationId="{D4962859-DEED-2268-5CF5-0C6D1FC75ADD}"/>
          </ac:cxnSpMkLst>
        </pc:cxnChg>
        <pc:cxnChg chg="add mod">
          <ac:chgData name="Sattar Muhammad" userId="e38ab467-9ba7-4e08-9201-28501489d455" providerId="ADAL" clId="{4AABBFDC-D97E-491B-A17C-7108AF0F38D3}" dt="2024-08-04T13:21:48.923" v="61" actId="164"/>
          <ac:cxnSpMkLst>
            <pc:docMk/>
            <pc:sldMk cId="3642204905" sldId="550"/>
            <ac:cxnSpMk id="42" creationId="{0C416D0E-0387-676D-C0A4-8D7288C3A75D}"/>
          </ac:cxnSpMkLst>
        </pc:cxnChg>
      </pc:sldChg>
      <pc:sldChg chg="addSp modSp add">
        <pc:chgData name="Sattar Muhammad" userId="e38ab467-9ba7-4e08-9201-28501489d455" providerId="ADAL" clId="{4AABBFDC-D97E-491B-A17C-7108AF0F38D3}" dt="2024-08-04T13:45:00.905" v="127"/>
        <pc:sldMkLst>
          <pc:docMk/>
          <pc:sldMk cId="818049043" sldId="551"/>
        </pc:sldMkLst>
        <pc:spChg chg="add mod">
          <ac:chgData name="Sattar Muhammad" userId="e38ab467-9ba7-4e08-9201-28501489d455" providerId="ADAL" clId="{4AABBFDC-D97E-491B-A17C-7108AF0F38D3}" dt="2024-08-04T13:44:02.422" v="125"/>
          <ac:spMkLst>
            <pc:docMk/>
            <pc:sldMk cId="818049043" sldId="551"/>
            <ac:spMk id="12" creationId="{2C388295-233C-32C2-D039-6D8DC6BEE2E6}"/>
          </ac:spMkLst>
        </pc:spChg>
        <pc:spChg chg="add mod">
          <ac:chgData name="Sattar Muhammad" userId="e38ab467-9ba7-4e08-9201-28501489d455" providerId="ADAL" clId="{4AABBFDC-D97E-491B-A17C-7108AF0F38D3}" dt="2024-08-04T13:44:46.802" v="126"/>
          <ac:spMkLst>
            <pc:docMk/>
            <pc:sldMk cId="818049043" sldId="551"/>
            <ac:spMk id="13" creationId="{B68093E6-750A-B675-3079-61B93BE20330}"/>
          </ac:spMkLst>
        </pc:spChg>
        <pc:spChg chg="add mod">
          <ac:chgData name="Sattar Muhammad" userId="e38ab467-9ba7-4e08-9201-28501489d455" providerId="ADAL" clId="{4AABBFDC-D97E-491B-A17C-7108AF0F38D3}" dt="2024-08-04T13:45:00.905" v="127"/>
          <ac:spMkLst>
            <pc:docMk/>
            <pc:sldMk cId="818049043" sldId="551"/>
            <ac:spMk id="14" creationId="{91F3AC1C-2BB3-0DD5-6C6E-B3A77C60F4F8}"/>
          </ac:spMkLst>
        </pc:spChg>
        <pc:picChg chg="add mod">
          <ac:chgData name="Sattar Muhammad" userId="e38ab467-9ba7-4e08-9201-28501489d455" providerId="ADAL" clId="{4AABBFDC-D97E-491B-A17C-7108AF0F38D3}" dt="2024-08-04T13:41:32.277" v="124"/>
          <ac:picMkLst>
            <pc:docMk/>
            <pc:sldMk cId="818049043" sldId="551"/>
            <ac:picMk id="5" creationId="{7EA6BB40-4F03-8E70-6587-0B2A24AA8BDC}"/>
          </ac:picMkLst>
        </pc:picChg>
        <pc:picChg chg="add mod">
          <ac:chgData name="Sattar Muhammad" userId="e38ab467-9ba7-4e08-9201-28501489d455" providerId="ADAL" clId="{4AABBFDC-D97E-491B-A17C-7108AF0F38D3}" dt="2024-08-04T13:41:32.277" v="124"/>
          <ac:picMkLst>
            <pc:docMk/>
            <pc:sldMk cId="818049043" sldId="551"/>
            <ac:picMk id="9" creationId="{AF696546-AB77-DB89-8B6D-6DC2A733DF62}"/>
          </ac:picMkLst>
        </pc:picChg>
        <pc:picChg chg="add mod">
          <ac:chgData name="Sattar Muhammad" userId="e38ab467-9ba7-4e08-9201-28501489d455" providerId="ADAL" clId="{4AABBFDC-D97E-491B-A17C-7108AF0F38D3}" dt="2024-08-04T13:41:32.277" v="124"/>
          <ac:picMkLst>
            <pc:docMk/>
            <pc:sldMk cId="818049043" sldId="551"/>
            <ac:picMk id="11" creationId="{DCDC77F4-ED18-0CDF-5A0F-89A3ED6D4AD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fi-FI"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939D04D9-2D90-E741-8C77-A958108973E5}" type="datetimeFigureOut">
              <a:rPr lang="en-US"/>
              <a:pPr>
                <a:defRPr/>
              </a:pPr>
              <a:t>4/15/2025</a:t>
            </a:fld>
            <a:endParaRPr lang="fi-FI"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fi-FI"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381337A6-C487-9645-B543-6BBD05A1D191}" type="slidenum">
              <a:rPr lang="fi-FI"/>
              <a:pPr>
                <a:defRPr/>
              </a:pPr>
              <a:t>‹#›</a:t>
            </a:fld>
            <a:endParaRPr lang="fi-FI" dirty="0"/>
          </a:p>
        </p:txBody>
      </p:sp>
    </p:spTree>
    <p:extLst>
      <p:ext uri="{BB962C8B-B14F-4D97-AF65-F5344CB8AC3E}">
        <p14:creationId xmlns:p14="http://schemas.microsoft.com/office/powerpoint/2010/main" val="3824539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fi-FI"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FE7B0BA-8FA8-3A4A-9820-CF1299A8B616}" type="datetime1">
              <a:rPr lang="fi-FI"/>
              <a:pPr>
                <a:defRPr/>
              </a:pPr>
              <a:t>15.4.2025</a:t>
            </a:fld>
            <a:endParaRPr lang="fi-FI"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fi-FI"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i-FI" noProof="0"/>
              <a:t>Click to edit Master text styles</a:t>
            </a:r>
          </a:p>
          <a:p>
            <a:pPr lvl="1"/>
            <a:r>
              <a:rPr lang="fi-FI" noProof="0"/>
              <a:t>Second level</a:t>
            </a:r>
          </a:p>
          <a:p>
            <a:pPr lvl="2"/>
            <a:r>
              <a:rPr lang="fi-FI" noProof="0"/>
              <a:t>Third level</a:t>
            </a:r>
          </a:p>
          <a:p>
            <a:pPr lvl="3"/>
            <a:r>
              <a:rPr lang="fi-FI" noProof="0"/>
              <a:t>Fourth level</a:t>
            </a:r>
          </a:p>
          <a:p>
            <a:pPr lvl="4"/>
            <a:r>
              <a:rPr lang="fi-FI"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fi-FI"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66A5FF2-0573-2649-A39A-26FA52E05379}" type="slidenum">
              <a:rPr lang="fi-FI"/>
              <a:pPr>
                <a:defRPr/>
              </a:pPr>
              <a:t>‹#›</a:t>
            </a:fld>
            <a:endParaRPr lang="fi-FI" dirty="0"/>
          </a:p>
        </p:txBody>
      </p:sp>
    </p:spTree>
    <p:extLst>
      <p:ext uri="{BB962C8B-B14F-4D97-AF65-F5344CB8AC3E}">
        <p14:creationId xmlns:p14="http://schemas.microsoft.com/office/powerpoint/2010/main" val="309729138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6088-560C-E236-9CA0-0987AA453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55E0F-6CF9-3847-7C60-7B99A3CB04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301D6-E17E-2D53-7466-F8F20C1F88D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1CF7831-CC8E-B589-4DEE-0802F804E5A5}"/>
              </a:ext>
            </a:extLst>
          </p:cNvPr>
          <p:cNvSpPr>
            <a:spLocks noGrp="1"/>
          </p:cNvSpPr>
          <p:nvPr>
            <p:ph type="sldNum" sz="quarter" idx="5"/>
          </p:nvPr>
        </p:nvSpPr>
        <p:spPr/>
        <p:txBody>
          <a:bodyPr/>
          <a:lstStyle/>
          <a:p>
            <a:pPr>
              <a:defRPr/>
            </a:pPr>
            <a:fld id="{D66A5FF2-0573-2649-A39A-26FA52E05379}" type="slidenum">
              <a:rPr lang="fi-FI" smtClean="0"/>
              <a:pPr>
                <a:defRPr/>
              </a:pPr>
              <a:t>1</a:t>
            </a:fld>
            <a:endParaRPr lang="fi-FI" dirty="0"/>
          </a:p>
        </p:txBody>
      </p:sp>
    </p:spTree>
    <p:extLst>
      <p:ext uri="{BB962C8B-B14F-4D97-AF65-F5344CB8AC3E}">
        <p14:creationId xmlns:p14="http://schemas.microsoft.com/office/powerpoint/2010/main" val="290159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66A5FF2-0573-2649-A39A-26FA52E05379}" type="slidenum">
              <a:rPr lang="fi-FI" smtClean="0"/>
              <a:pPr>
                <a:defRPr/>
              </a:pPr>
              <a:t>3</a:t>
            </a:fld>
            <a:endParaRPr lang="fi-FI" dirty="0"/>
          </a:p>
        </p:txBody>
      </p:sp>
    </p:spTree>
    <p:extLst>
      <p:ext uri="{BB962C8B-B14F-4D97-AF65-F5344CB8AC3E}">
        <p14:creationId xmlns:p14="http://schemas.microsoft.com/office/powerpoint/2010/main" val="473223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520348" y="1417347"/>
            <a:ext cx="9119306" cy="2520273"/>
          </a:xfrm>
          <a:prstGeom prst="rect">
            <a:avLst/>
          </a:prstGeom>
        </p:spPr>
        <p:txBody>
          <a:bodyPr lIns="0" tIns="0" rIns="0" bIns="0" anchor="b" anchorCtr="0">
            <a:noAutofit/>
          </a:bodyPr>
          <a:lstStyle>
            <a:lvl1pPr algn="l">
              <a:lnSpc>
                <a:spcPct val="80000"/>
              </a:lnSpc>
              <a:defRPr sz="6600" b="1" spc="-222">
                <a:solidFill>
                  <a:schemeClr val="bg1"/>
                </a:solidFill>
              </a:defRPr>
            </a:lvl1pPr>
          </a:lstStyle>
          <a:p>
            <a:r>
              <a:rPr lang="en-US"/>
              <a:t>Click to edit Master title style</a:t>
            </a:r>
            <a:endParaRPr lang="en-US" dirty="0"/>
          </a:p>
        </p:txBody>
      </p:sp>
      <p:sp>
        <p:nvSpPr>
          <p:cNvPr id="6" name="Subtitle 2"/>
          <p:cNvSpPr>
            <a:spLocks noGrp="1"/>
          </p:cNvSpPr>
          <p:nvPr>
            <p:ph type="subTitle" idx="1"/>
          </p:nvPr>
        </p:nvSpPr>
        <p:spPr>
          <a:xfrm>
            <a:off x="520349" y="4081636"/>
            <a:ext cx="6106022" cy="1008112"/>
          </a:xfrm>
          <a:prstGeom prst="rect">
            <a:avLst/>
          </a:prstGeom>
        </p:spPr>
        <p:txBody>
          <a:bodyPr lIns="0" tIns="0" rIns="0" bIns="0" anchor="t">
            <a:normAutofit/>
          </a:bodyPr>
          <a:lstStyle>
            <a:lvl1pPr marL="0" indent="0" algn="l">
              <a:spcBef>
                <a:spcPts val="0"/>
              </a:spcBef>
              <a:buNone/>
              <a:defRPr sz="2400" i="1">
                <a:solidFill>
                  <a:schemeClr val="bg1"/>
                </a:solidFill>
                <a:latin typeface="Georgia"/>
                <a:cs typeface="Georgia"/>
              </a:defRPr>
            </a:lvl1pPr>
            <a:lvl2pPr marL="507985" indent="0" algn="ctr">
              <a:buNone/>
              <a:defRPr>
                <a:solidFill>
                  <a:schemeClr val="tx1">
                    <a:tint val="75000"/>
                  </a:schemeClr>
                </a:solidFill>
              </a:defRPr>
            </a:lvl2pPr>
            <a:lvl3pPr marL="1015970" indent="0" algn="ctr">
              <a:buNone/>
              <a:defRPr>
                <a:solidFill>
                  <a:schemeClr val="tx1">
                    <a:tint val="75000"/>
                  </a:schemeClr>
                </a:solidFill>
              </a:defRPr>
            </a:lvl3pPr>
            <a:lvl4pPr marL="1523955" indent="0" algn="ctr">
              <a:buNone/>
              <a:defRPr>
                <a:solidFill>
                  <a:schemeClr val="tx1">
                    <a:tint val="75000"/>
                  </a:schemeClr>
                </a:solidFill>
              </a:defRPr>
            </a:lvl4pPr>
            <a:lvl5pPr marL="2031940" indent="0" algn="ctr">
              <a:buNone/>
              <a:defRPr>
                <a:solidFill>
                  <a:schemeClr val="tx1">
                    <a:tint val="75000"/>
                  </a:schemeClr>
                </a:solidFill>
              </a:defRPr>
            </a:lvl5pPr>
            <a:lvl6pPr marL="2539925" indent="0" algn="ctr">
              <a:buNone/>
              <a:defRPr>
                <a:solidFill>
                  <a:schemeClr val="tx1">
                    <a:tint val="75000"/>
                  </a:schemeClr>
                </a:solidFill>
              </a:defRPr>
            </a:lvl6pPr>
            <a:lvl7pPr marL="3047910" indent="0" algn="ctr">
              <a:buNone/>
              <a:defRPr>
                <a:solidFill>
                  <a:schemeClr val="tx1">
                    <a:tint val="75000"/>
                  </a:schemeClr>
                </a:solidFill>
              </a:defRPr>
            </a:lvl7pPr>
            <a:lvl8pPr marL="3555893" indent="0" algn="ctr">
              <a:buNone/>
              <a:defRPr>
                <a:solidFill>
                  <a:schemeClr val="tx1">
                    <a:tint val="75000"/>
                  </a:schemeClr>
                </a:solidFill>
              </a:defRPr>
            </a:lvl8pPr>
            <a:lvl9pPr marL="4063877" indent="0" algn="ctr">
              <a:buNone/>
              <a:defRPr>
                <a:solidFill>
                  <a:schemeClr val="tx1">
                    <a:tint val="75000"/>
                  </a:schemeClr>
                </a:solidFill>
              </a:defRPr>
            </a:lvl9pPr>
          </a:lstStyle>
          <a:p>
            <a:r>
              <a:rPr lang="en-US"/>
              <a:t>Click to edit Master subtitle style</a:t>
            </a:r>
            <a:endParaRPr lang="en-US" dirty="0"/>
          </a:p>
        </p:txBody>
      </p:sp>
      <p:pic>
        <p:nvPicPr>
          <p:cNvPr id="8"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4071106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p:cNvSpPr>
            <a:spLocks noGrp="1"/>
          </p:cNvSpPr>
          <p:nvPr>
            <p:ph type="ctrTitle"/>
          </p:nvPr>
        </p:nvSpPr>
        <p:spPr>
          <a:xfrm>
            <a:off x="520348" y="265113"/>
            <a:ext cx="9119306" cy="996498"/>
          </a:xfrm>
          <a:prstGeom prst="rect">
            <a:avLst/>
          </a:prstGeom>
        </p:spPr>
        <p:txBody>
          <a:bodyPr lIns="0" tIns="0" rIns="0" bIns="0" anchor="t" anchorCtr="0">
            <a:noAutofit/>
          </a:bodyPr>
          <a:lstStyle>
            <a:lvl1pPr algn="l">
              <a:lnSpc>
                <a:spcPct val="85000"/>
              </a:lnSpc>
              <a:defRPr sz="4000" b="1" spc="-111">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7229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Title 1"/>
          <p:cNvSpPr>
            <a:spLocks noGrp="1"/>
          </p:cNvSpPr>
          <p:nvPr>
            <p:ph type="ctrTitle"/>
          </p:nvPr>
        </p:nvSpPr>
        <p:spPr>
          <a:xfrm>
            <a:off x="520348" y="265113"/>
            <a:ext cx="9119306" cy="996498"/>
          </a:xfrm>
          <a:prstGeom prst="rect">
            <a:avLst/>
          </a:prstGeom>
        </p:spPr>
        <p:txBody>
          <a:bodyPr lIns="0" tIns="0" rIns="0" bIns="0" anchor="t" anchorCtr="0">
            <a:noAutofit/>
          </a:bodyPr>
          <a:lstStyle>
            <a:lvl1pPr algn="l">
              <a:lnSpc>
                <a:spcPct val="85000"/>
              </a:lnSpc>
              <a:defRPr sz="4000" b="1" spc="-111">
                <a:solidFill>
                  <a:schemeClr val="tx2"/>
                </a:solidFill>
              </a:defRPr>
            </a:lvl1pPr>
          </a:lstStyle>
          <a:p>
            <a:r>
              <a:rPr lang="en-US"/>
              <a:t>Click to edit Master title style</a:t>
            </a:r>
            <a:endParaRPr lang="en-US" dirty="0"/>
          </a:p>
        </p:txBody>
      </p:sp>
      <p:sp>
        <p:nvSpPr>
          <p:cNvPr id="10" name="Content Placeholder 10"/>
          <p:cNvSpPr>
            <a:spLocks noGrp="1"/>
          </p:cNvSpPr>
          <p:nvPr>
            <p:ph sz="quarter" idx="14"/>
          </p:nvPr>
        </p:nvSpPr>
        <p:spPr>
          <a:xfrm>
            <a:off x="520349" y="1261611"/>
            <a:ext cx="9119304" cy="3828137"/>
          </a:xfrm>
          <a:prstGeom prst="rect">
            <a:avLst/>
          </a:prstGeom>
        </p:spPr>
        <p:txBody>
          <a:bodyPr vert="horz" lIns="0" tIns="0" rIns="0" bIns="0"/>
          <a:lstStyle>
            <a:lvl1pPr marL="0" indent="0">
              <a:buNone/>
              <a:defRPr sz="2333" b="1">
                <a:latin typeface="+mj-lt"/>
              </a:defRPr>
            </a:lvl1pPr>
            <a:lvl2pPr marL="263992" indent="-235993">
              <a:buFont typeface="Arial"/>
              <a:buChar char="•"/>
              <a:defRPr sz="2222">
                <a:latin typeface="Gill Sans MT" panose="020B0502020104020203" pitchFamily="34" charset="0"/>
              </a:defRPr>
            </a:lvl2pPr>
            <a:lvl3pPr marL="511985" indent="-255992">
              <a:buFont typeface="Georgia" panose="02040502050405020303" pitchFamily="18" charset="0"/>
              <a:buChar char="―"/>
              <a:defRPr sz="1778" i="0">
                <a:latin typeface="Gill Sans MT" panose="020B0502020104020203" pitchFamily="34" charset="0"/>
                <a:cs typeface="Georgia"/>
              </a:defRPr>
            </a:lvl3pPr>
            <a:lvl4pPr marL="879973" indent="-215993">
              <a:buFont typeface="Arial"/>
              <a:buChar char="•"/>
              <a:defRPr sz="1556" baseline="0">
                <a:latin typeface="Gill Sans MT" panose="020B0502020104020203" pitchFamily="34" charset="0"/>
              </a:defRPr>
            </a:lvl4pPr>
            <a:lvl5pPr marL="1207963" indent="-253992">
              <a:buFont typeface="Wingdings" panose="05000000000000000000" pitchFamily="2" charset="2"/>
              <a:buChar char="Ø"/>
              <a:defRPr sz="1444" baseline="0">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3423836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
    <p:spTree>
      <p:nvGrpSpPr>
        <p:cNvPr id="1" name=""/>
        <p:cNvGrpSpPr/>
        <p:nvPr/>
      </p:nvGrpSpPr>
      <p:grpSpPr>
        <a:xfrm>
          <a:off x="0" y="0"/>
          <a:ext cx="0" cy="0"/>
          <a:chOff x="0" y="0"/>
          <a:chExt cx="0" cy="0"/>
        </a:xfrm>
      </p:grpSpPr>
      <p:sp>
        <p:nvSpPr>
          <p:cNvPr id="10" name="Title 1"/>
          <p:cNvSpPr>
            <a:spLocks noGrp="1"/>
          </p:cNvSpPr>
          <p:nvPr>
            <p:ph type="ctrTitle"/>
          </p:nvPr>
        </p:nvSpPr>
        <p:spPr>
          <a:xfrm>
            <a:off x="514790" y="265113"/>
            <a:ext cx="9124867" cy="996498"/>
          </a:xfrm>
          <a:prstGeom prst="rect">
            <a:avLst/>
          </a:prstGeom>
        </p:spPr>
        <p:txBody>
          <a:bodyPr lIns="0" tIns="0" rIns="0" bIns="0" anchor="t" anchorCtr="0">
            <a:noAutofit/>
          </a:bodyPr>
          <a:lstStyle>
            <a:lvl1pPr algn="l">
              <a:lnSpc>
                <a:spcPct val="85000"/>
              </a:lnSpc>
              <a:defRPr sz="4000" b="1" spc="-111">
                <a:solidFill>
                  <a:schemeClr val="tx2"/>
                </a:solidFill>
              </a:defRPr>
            </a:lvl1pPr>
          </a:lstStyle>
          <a:p>
            <a:r>
              <a:rPr lang="en-US"/>
              <a:t>Click to edit Master title style</a:t>
            </a:r>
            <a:endParaRPr lang="en-US" dirty="0"/>
          </a:p>
        </p:txBody>
      </p:sp>
      <p:sp>
        <p:nvSpPr>
          <p:cNvPr id="11" name="Content Placeholder 10"/>
          <p:cNvSpPr>
            <a:spLocks noGrp="1"/>
          </p:cNvSpPr>
          <p:nvPr>
            <p:ph sz="quarter" idx="14"/>
          </p:nvPr>
        </p:nvSpPr>
        <p:spPr>
          <a:xfrm>
            <a:off x="514791" y="1261611"/>
            <a:ext cx="4431199" cy="4116169"/>
          </a:xfrm>
          <a:prstGeom prst="rect">
            <a:avLst/>
          </a:prstGeom>
        </p:spPr>
        <p:txBody>
          <a:bodyPr vert="horz" lIns="0" tIns="0" rIns="0" bIns="0"/>
          <a:lstStyle>
            <a:lvl1pPr marL="0" indent="0">
              <a:buNone/>
              <a:defRPr sz="2333" b="1">
                <a:latin typeface="+mj-lt"/>
              </a:defRPr>
            </a:lvl1pPr>
            <a:lvl2pPr marL="263992" indent="-235993">
              <a:buFont typeface="Arial"/>
              <a:buChar char="•"/>
              <a:defRPr sz="2222" i="0">
                <a:latin typeface="Gill Sans MT" panose="020B0502020104020203" pitchFamily="34" charset="0"/>
              </a:defRPr>
            </a:lvl2pPr>
            <a:lvl3pPr marL="511985" indent="-255992">
              <a:buFont typeface="Georgia" panose="02040502050405020303" pitchFamily="18" charset="0"/>
              <a:buChar char="―"/>
              <a:defRPr sz="1778" i="0">
                <a:latin typeface="Gill Sans MT" panose="020B0502020104020203" pitchFamily="34" charset="0"/>
                <a:cs typeface="Georgia"/>
              </a:defRPr>
            </a:lvl3pPr>
            <a:lvl4pPr marL="879973" indent="-215993">
              <a:buFont typeface="Arial"/>
              <a:buChar char="•"/>
              <a:defRPr sz="1556" i="0" baseline="0">
                <a:latin typeface="Gill Sans MT" panose="020B0502020104020203" pitchFamily="34" charset="0"/>
              </a:defRPr>
            </a:lvl4pPr>
            <a:lvl5pPr marL="1207963" indent="-253992">
              <a:buFont typeface="Courier New"/>
              <a:buChar char="o"/>
              <a:defRPr sz="1444" i="0" baseline="0">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0" name="Content Placeholder 10"/>
          <p:cNvSpPr>
            <a:spLocks noGrp="1"/>
          </p:cNvSpPr>
          <p:nvPr>
            <p:ph sz="quarter" idx="18"/>
          </p:nvPr>
        </p:nvSpPr>
        <p:spPr>
          <a:xfrm>
            <a:off x="5208458" y="1261611"/>
            <a:ext cx="4431199" cy="4116169"/>
          </a:xfrm>
          <a:prstGeom prst="rect">
            <a:avLst/>
          </a:prstGeom>
        </p:spPr>
        <p:txBody>
          <a:bodyPr vert="horz" lIns="0" tIns="0" rIns="0" bIns="0"/>
          <a:lstStyle>
            <a:lvl1pPr marL="0" indent="0">
              <a:buNone/>
              <a:defRPr sz="2333" b="1">
                <a:latin typeface="+mj-lt"/>
              </a:defRPr>
            </a:lvl1pPr>
            <a:lvl2pPr marL="263992" indent="-235993">
              <a:buFont typeface="Arial"/>
              <a:buChar char="•"/>
              <a:defRPr sz="2222" i="0">
                <a:latin typeface="Gill Sans MT" panose="020B0502020104020203" pitchFamily="34" charset="0"/>
              </a:defRPr>
            </a:lvl2pPr>
            <a:lvl3pPr marL="511985" indent="-255992">
              <a:buFont typeface="Georgia" panose="02040502050405020303" pitchFamily="18" charset="0"/>
              <a:buChar char="―"/>
              <a:defRPr sz="1778" i="0">
                <a:latin typeface="Gill Sans MT" panose="020B0502020104020203" pitchFamily="34" charset="0"/>
                <a:cs typeface="Georgia"/>
              </a:defRPr>
            </a:lvl3pPr>
            <a:lvl4pPr marL="879973" indent="-215993">
              <a:buFont typeface="Arial"/>
              <a:buChar char="•"/>
              <a:defRPr sz="1556" i="0" baseline="0">
                <a:latin typeface="Gill Sans MT" panose="020B0502020104020203" pitchFamily="34" charset="0"/>
              </a:defRPr>
            </a:lvl4pPr>
            <a:lvl5pPr marL="1207963" indent="-253992">
              <a:buFont typeface="Courier New"/>
              <a:buChar char="o"/>
              <a:defRPr sz="1444" i="0" baseline="0">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50735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79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ck with title">
    <p:bg>
      <p:bgRef idx="1001">
        <a:schemeClr val="bg1"/>
      </p:bgRef>
    </p:bg>
    <p:spTree>
      <p:nvGrpSpPr>
        <p:cNvPr id="1" name=""/>
        <p:cNvGrpSpPr/>
        <p:nvPr/>
      </p:nvGrpSpPr>
      <p:grpSpPr>
        <a:xfrm>
          <a:off x="0" y="0"/>
          <a:ext cx="0" cy="0"/>
          <a:chOff x="0" y="0"/>
          <a:chExt cx="0" cy="0"/>
        </a:xfrm>
      </p:grpSpPr>
      <p:sp>
        <p:nvSpPr>
          <p:cNvPr id="3" name="Title 1"/>
          <p:cNvSpPr>
            <a:spLocks noGrp="1"/>
          </p:cNvSpPr>
          <p:nvPr>
            <p:ph type="ctrTitle"/>
          </p:nvPr>
        </p:nvSpPr>
        <p:spPr>
          <a:xfrm>
            <a:off x="520348" y="265113"/>
            <a:ext cx="9119306" cy="996498"/>
          </a:xfrm>
          <a:prstGeom prst="rect">
            <a:avLst/>
          </a:prstGeom>
        </p:spPr>
        <p:txBody>
          <a:bodyPr lIns="0" tIns="0" rIns="0" bIns="0" anchor="t" anchorCtr="0">
            <a:noAutofit/>
          </a:bodyPr>
          <a:lstStyle>
            <a:lvl1pPr algn="ctr">
              <a:lnSpc>
                <a:spcPct val="85000"/>
              </a:lnSpc>
              <a:defRPr sz="4000" b="1" spc="-111">
                <a:solidFill>
                  <a:schemeClr val="tx1"/>
                </a:solidFill>
              </a:defRPr>
            </a:lvl1pPr>
          </a:lstStyle>
          <a:p>
            <a:r>
              <a:rPr lang="en-US"/>
              <a:t>Click to edit Master title style</a:t>
            </a:r>
            <a:endParaRPr lang="en-US" dirty="0"/>
          </a:p>
        </p:txBody>
      </p:sp>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873724"/>
            <a:ext cx="2357729" cy="957600"/>
          </a:xfrm>
          <a:prstGeom prst="rect">
            <a:avLst/>
          </a:prstGeom>
        </p:spPr>
      </p:pic>
    </p:spTree>
    <p:extLst>
      <p:ext uri="{BB962C8B-B14F-4D97-AF65-F5344CB8AC3E}">
        <p14:creationId xmlns:p14="http://schemas.microsoft.com/office/powerpoint/2010/main" val="253819321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3">
    <p:bg>
      <p:bgPr>
        <a:solidFill>
          <a:schemeClr val="accent3"/>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55203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rgbClr val="FF3399"/>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502119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_3">
    <p:bg>
      <p:bgPr>
        <a:solidFill>
          <a:srgbClr val="FF00FF"/>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525553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FF9900"/>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964343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_2">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21102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BG image">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20348" y="1417636"/>
            <a:ext cx="9119306" cy="2519984"/>
          </a:xfrm>
          <a:prstGeom prst="rect">
            <a:avLst/>
          </a:prstGeom>
        </p:spPr>
        <p:txBody>
          <a:bodyPr lIns="0" tIns="0" rIns="0" bIns="0" anchor="b" anchorCtr="0">
            <a:noAutofit/>
          </a:bodyPr>
          <a:lstStyle>
            <a:lvl1pPr algn="l">
              <a:lnSpc>
                <a:spcPct val="80000"/>
              </a:lnSpc>
              <a:defRPr sz="6600" b="1" spc="-222">
                <a:solidFill>
                  <a:schemeClr val="bg1"/>
                </a:solidFill>
              </a:defRPr>
            </a:lvl1pPr>
          </a:lstStyle>
          <a:p>
            <a:r>
              <a:rPr lang="en-US"/>
              <a:t>Click to edit Master title style</a:t>
            </a:r>
            <a:endParaRPr lang="en-US" dirty="0"/>
          </a:p>
        </p:txBody>
      </p:sp>
      <p:sp>
        <p:nvSpPr>
          <p:cNvPr id="8" name="Subtitle 2"/>
          <p:cNvSpPr>
            <a:spLocks noGrp="1"/>
          </p:cNvSpPr>
          <p:nvPr>
            <p:ph type="subTitle" idx="1"/>
          </p:nvPr>
        </p:nvSpPr>
        <p:spPr>
          <a:xfrm>
            <a:off x="520349" y="4081636"/>
            <a:ext cx="6106022" cy="1008112"/>
          </a:xfrm>
          <a:prstGeom prst="rect">
            <a:avLst/>
          </a:prstGeom>
        </p:spPr>
        <p:txBody>
          <a:bodyPr lIns="0" tIns="0" rIns="0" bIns="0" anchor="t">
            <a:normAutofit/>
          </a:bodyPr>
          <a:lstStyle>
            <a:lvl1pPr marL="0" indent="0" algn="l">
              <a:spcBef>
                <a:spcPts val="0"/>
              </a:spcBef>
              <a:buNone/>
              <a:defRPr sz="2400" i="1">
                <a:solidFill>
                  <a:schemeClr val="bg1"/>
                </a:solidFill>
                <a:latin typeface="Georgia"/>
                <a:cs typeface="Georgia"/>
              </a:defRPr>
            </a:lvl1pPr>
            <a:lvl2pPr marL="507985" indent="0" algn="ctr">
              <a:buNone/>
              <a:defRPr>
                <a:solidFill>
                  <a:schemeClr val="tx1">
                    <a:tint val="75000"/>
                  </a:schemeClr>
                </a:solidFill>
              </a:defRPr>
            </a:lvl2pPr>
            <a:lvl3pPr marL="1015970" indent="0" algn="ctr">
              <a:buNone/>
              <a:defRPr>
                <a:solidFill>
                  <a:schemeClr val="tx1">
                    <a:tint val="75000"/>
                  </a:schemeClr>
                </a:solidFill>
              </a:defRPr>
            </a:lvl3pPr>
            <a:lvl4pPr marL="1523955" indent="0" algn="ctr">
              <a:buNone/>
              <a:defRPr>
                <a:solidFill>
                  <a:schemeClr val="tx1">
                    <a:tint val="75000"/>
                  </a:schemeClr>
                </a:solidFill>
              </a:defRPr>
            </a:lvl4pPr>
            <a:lvl5pPr marL="2031940" indent="0" algn="ctr">
              <a:buNone/>
              <a:defRPr>
                <a:solidFill>
                  <a:schemeClr val="tx1">
                    <a:tint val="75000"/>
                  </a:schemeClr>
                </a:solidFill>
              </a:defRPr>
            </a:lvl5pPr>
            <a:lvl6pPr marL="2539925" indent="0" algn="ctr">
              <a:buNone/>
              <a:defRPr>
                <a:solidFill>
                  <a:schemeClr val="tx1">
                    <a:tint val="75000"/>
                  </a:schemeClr>
                </a:solidFill>
              </a:defRPr>
            </a:lvl6pPr>
            <a:lvl7pPr marL="3047910" indent="0" algn="ctr">
              <a:buNone/>
              <a:defRPr>
                <a:solidFill>
                  <a:schemeClr val="tx1">
                    <a:tint val="75000"/>
                  </a:schemeClr>
                </a:solidFill>
              </a:defRPr>
            </a:lvl7pPr>
            <a:lvl8pPr marL="3555893" indent="0" algn="ctr">
              <a:buNone/>
              <a:defRPr>
                <a:solidFill>
                  <a:schemeClr val="tx1">
                    <a:tint val="75000"/>
                  </a:schemeClr>
                </a:solidFill>
              </a:defRPr>
            </a:lvl8pPr>
            <a:lvl9pPr marL="4063877" indent="0" algn="ctr">
              <a:buNone/>
              <a:defRPr>
                <a:solidFill>
                  <a:schemeClr val="tx1">
                    <a:tint val="75000"/>
                  </a:schemeClr>
                </a:solidFill>
              </a:defRPr>
            </a:lvl9pPr>
          </a:lstStyle>
          <a:p>
            <a:r>
              <a:rPr lang="en-US"/>
              <a:t>Click to edit Master subtitle style</a:t>
            </a:r>
            <a:endParaRPr lang="en-US" dirty="0"/>
          </a:p>
        </p:txBody>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118822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Divider_2">
    <p:bg>
      <p:bgPr>
        <a:solidFill>
          <a:srgbClr val="CCCC00"/>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130258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Divider">
    <p:bg>
      <p:bgPr>
        <a:solidFill>
          <a:srgbClr val="92D050"/>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1951499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_5">
    <p:bg>
      <p:bgPr>
        <a:solidFill>
          <a:srgbClr val="00CC00"/>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4236910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_5">
    <p:bg>
      <p:bgPr>
        <a:solidFill>
          <a:srgbClr val="008080"/>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4846633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Divider">
    <p:bg>
      <p:bgPr>
        <a:solidFill>
          <a:srgbClr val="33CCCC"/>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41403991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_4">
    <p:bg>
      <p:bgPr>
        <a:solidFill>
          <a:schemeClr val="accent4"/>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259056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ivider">
    <p:bg>
      <p:bgPr>
        <a:solidFill>
          <a:srgbClr val="3333FF"/>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9553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ivider">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3758991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Divider">
    <p:bg>
      <p:bgPr>
        <a:solidFill>
          <a:srgbClr val="9900CC"/>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658593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ivider">
    <p:bg>
      <p:bgPr>
        <a:solidFill>
          <a:srgbClr val="BB16A3"/>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930241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ext">
    <p:spTree>
      <p:nvGrpSpPr>
        <p:cNvPr id="1" name=""/>
        <p:cNvGrpSpPr/>
        <p:nvPr/>
      </p:nvGrpSpPr>
      <p:grpSpPr>
        <a:xfrm>
          <a:off x="0" y="0"/>
          <a:ext cx="0" cy="0"/>
          <a:chOff x="0" y="0"/>
          <a:chExt cx="0" cy="0"/>
        </a:xfrm>
      </p:grpSpPr>
      <p:sp>
        <p:nvSpPr>
          <p:cNvPr id="16" name="Title 1"/>
          <p:cNvSpPr>
            <a:spLocks noGrp="1"/>
          </p:cNvSpPr>
          <p:nvPr>
            <p:ph type="ctrTitle"/>
          </p:nvPr>
        </p:nvSpPr>
        <p:spPr>
          <a:xfrm>
            <a:off x="520347" y="1418400"/>
            <a:ext cx="9120000" cy="2519220"/>
          </a:xfrm>
          <a:prstGeom prst="rect">
            <a:avLst/>
          </a:prstGeom>
        </p:spPr>
        <p:txBody>
          <a:bodyPr lIns="0" tIns="0" rIns="0" bIns="0" anchor="b">
            <a:noAutofit/>
          </a:bodyPr>
          <a:lstStyle>
            <a:lvl1pPr algn="l">
              <a:lnSpc>
                <a:spcPct val="80000"/>
              </a:lnSpc>
              <a:defRPr sz="6600" b="1" spc="-222">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520349" y="4081636"/>
            <a:ext cx="5987164" cy="1008112"/>
          </a:xfrm>
          <a:prstGeom prst="rect">
            <a:avLst/>
          </a:prstGeom>
        </p:spPr>
        <p:txBody>
          <a:bodyPr lIns="0" tIns="0" rIns="0" bIns="0" anchor="t">
            <a:normAutofit/>
          </a:bodyPr>
          <a:lstStyle>
            <a:lvl1pPr marL="0" indent="0" algn="l">
              <a:spcBef>
                <a:spcPts val="0"/>
              </a:spcBef>
              <a:buNone/>
              <a:defRPr sz="2400" i="1">
                <a:solidFill>
                  <a:srgbClr val="928B81"/>
                </a:solidFill>
                <a:latin typeface="Georgia"/>
                <a:cs typeface="Georgia"/>
              </a:defRPr>
            </a:lvl1pPr>
            <a:lvl2pPr marL="507985" indent="0" algn="ctr">
              <a:buNone/>
              <a:defRPr>
                <a:solidFill>
                  <a:schemeClr val="tx1">
                    <a:tint val="75000"/>
                  </a:schemeClr>
                </a:solidFill>
              </a:defRPr>
            </a:lvl2pPr>
            <a:lvl3pPr marL="1015970" indent="0" algn="ctr">
              <a:buNone/>
              <a:defRPr>
                <a:solidFill>
                  <a:schemeClr val="tx1">
                    <a:tint val="75000"/>
                  </a:schemeClr>
                </a:solidFill>
              </a:defRPr>
            </a:lvl3pPr>
            <a:lvl4pPr marL="1523955" indent="0" algn="ctr">
              <a:buNone/>
              <a:defRPr>
                <a:solidFill>
                  <a:schemeClr val="tx1">
                    <a:tint val="75000"/>
                  </a:schemeClr>
                </a:solidFill>
              </a:defRPr>
            </a:lvl4pPr>
            <a:lvl5pPr marL="2031940" indent="0" algn="ctr">
              <a:buNone/>
              <a:defRPr>
                <a:solidFill>
                  <a:schemeClr val="tx1">
                    <a:tint val="75000"/>
                  </a:schemeClr>
                </a:solidFill>
              </a:defRPr>
            </a:lvl5pPr>
            <a:lvl6pPr marL="2539925" indent="0" algn="ctr">
              <a:buNone/>
              <a:defRPr>
                <a:solidFill>
                  <a:schemeClr val="tx1">
                    <a:tint val="75000"/>
                  </a:schemeClr>
                </a:solidFill>
              </a:defRPr>
            </a:lvl6pPr>
            <a:lvl7pPr marL="3047910" indent="0" algn="ctr">
              <a:buNone/>
              <a:defRPr>
                <a:solidFill>
                  <a:schemeClr val="tx1">
                    <a:tint val="75000"/>
                  </a:schemeClr>
                </a:solidFill>
              </a:defRPr>
            </a:lvl7pPr>
            <a:lvl8pPr marL="3555893" indent="0" algn="ctr">
              <a:buNone/>
              <a:defRPr>
                <a:solidFill>
                  <a:schemeClr val="tx1">
                    <a:tint val="75000"/>
                  </a:schemeClr>
                </a:solidFill>
              </a:defRPr>
            </a:lvl8pPr>
            <a:lvl9pPr marL="4063877" indent="0" algn="ctr">
              <a:buNone/>
              <a:defRPr>
                <a:solidFill>
                  <a:schemeClr val="tx1">
                    <a:tint val="75000"/>
                  </a:schemeClr>
                </a:solidFill>
              </a:defRPr>
            </a:lvl9pPr>
          </a:lstStyle>
          <a:p>
            <a:r>
              <a:rPr lang="en-US"/>
              <a:t>Click to edit Master subtitle style</a:t>
            </a:r>
            <a:endParaRPr lang="en-US" dirty="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11292770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Divider">
    <p:bg>
      <p:bgPr>
        <a:solidFill>
          <a:srgbClr val="9966FF"/>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954019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ivider_1">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235524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_1">
    <p:bg>
      <p:bgPr>
        <a:solidFill>
          <a:srgbClr val="6600CC"/>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1836875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ivider_1">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520348" y="1593562"/>
            <a:ext cx="9119306" cy="2196667"/>
          </a:xfrm>
          <a:prstGeom prst="rect">
            <a:avLst/>
          </a:prstGeom>
        </p:spPr>
        <p:txBody>
          <a:bodyPr lIns="0" tIns="0" rIns="0" bIns="0" anchor="t">
            <a:noAutofit/>
          </a:bodyPr>
          <a:lstStyle>
            <a:lvl1pPr algn="l">
              <a:lnSpc>
                <a:spcPct val="80000"/>
              </a:lnSpc>
              <a:defRPr sz="6600" b="1" spc="-222">
                <a:solidFill>
                  <a:schemeClr val="bg1"/>
                </a:solidFill>
              </a:defRPr>
            </a:lvl1pPr>
          </a:lstStyle>
          <a:p>
            <a:r>
              <a:rPr lang="en-US"/>
              <a:t>Click to edit Master title style</a:t>
            </a:r>
            <a:endParaRPr lang="en-US" dirty="0"/>
          </a:p>
        </p:txBody>
      </p:sp>
      <p:cxnSp>
        <p:nvCxnSpPr>
          <p:cNvPr id="7" name="Straight Connector 4"/>
          <p:cNvCxnSpPr/>
          <p:nvPr userDrawn="1"/>
        </p:nvCxnSpPr>
        <p:spPr>
          <a:xfrm>
            <a:off x="520348" y="4873625"/>
            <a:ext cx="9119306"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712400"/>
            <a:ext cx="2357729" cy="957600"/>
          </a:xfrm>
          <a:prstGeom prst="rect">
            <a:avLst/>
          </a:prstGeom>
        </p:spPr>
      </p:pic>
    </p:spTree>
    <p:extLst>
      <p:ext uri="{BB962C8B-B14F-4D97-AF65-F5344CB8AC3E}">
        <p14:creationId xmlns:p14="http://schemas.microsoft.com/office/powerpoint/2010/main" val="918485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lvl3pPr>
              <a:defRPr/>
            </a:lvl3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a:xfrm>
            <a:off x="5000624" y="5318125"/>
            <a:ext cx="508000" cy="396875"/>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24371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sp>
        <p:nvSpPr>
          <p:cNvPr id="16" name="Title 1"/>
          <p:cNvSpPr>
            <a:spLocks noGrp="1"/>
          </p:cNvSpPr>
          <p:nvPr>
            <p:ph type="ctrTitle"/>
          </p:nvPr>
        </p:nvSpPr>
        <p:spPr>
          <a:xfrm>
            <a:off x="520348" y="1489348"/>
            <a:ext cx="3839572" cy="2862475"/>
          </a:xfrm>
          <a:prstGeom prst="rect">
            <a:avLst/>
          </a:prstGeom>
        </p:spPr>
        <p:txBody>
          <a:bodyPr lIns="0" tIns="0" rIns="0" bIns="0" anchor="t">
            <a:noAutofit/>
          </a:bodyPr>
          <a:lstStyle>
            <a:lvl1pPr algn="l">
              <a:lnSpc>
                <a:spcPct val="80000"/>
              </a:lnSpc>
              <a:defRPr sz="6000" b="1" spc="-222">
                <a:solidFill>
                  <a:schemeClr val="tx2"/>
                </a:solidFill>
              </a:defRPr>
            </a:lvl1pPr>
          </a:lstStyle>
          <a:p>
            <a:r>
              <a:rPr lang="en-US"/>
              <a:t>Click to edit Master title style</a:t>
            </a:r>
            <a:endParaRPr lang="en-US" dirty="0"/>
          </a:p>
        </p:txBody>
      </p:sp>
      <p:sp>
        <p:nvSpPr>
          <p:cNvPr id="17" name="Subtitle 2"/>
          <p:cNvSpPr>
            <a:spLocks noGrp="1"/>
          </p:cNvSpPr>
          <p:nvPr>
            <p:ph type="subTitle" idx="1"/>
          </p:nvPr>
        </p:nvSpPr>
        <p:spPr>
          <a:xfrm>
            <a:off x="520348" y="4531740"/>
            <a:ext cx="3839572" cy="846040"/>
          </a:xfrm>
          <a:prstGeom prst="rect">
            <a:avLst/>
          </a:prstGeom>
        </p:spPr>
        <p:txBody>
          <a:bodyPr lIns="0" tIns="0" rIns="0" bIns="0" anchor="t">
            <a:noAutofit/>
          </a:bodyPr>
          <a:lstStyle>
            <a:lvl1pPr marL="0" indent="0" algn="l">
              <a:spcBef>
                <a:spcPts val="0"/>
              </a:spcBef>
              <a:buNone/>
              <a:defRPr sz="2000" i="1">
                <a:solidFill>
                  <a:srgbClr val="928B81"/>
                </a:solidFill>
                <a:latin typeface="Georgia"/>
                <a:cs typeface="Georgia"/>
              </a:defRPr>
            </a:lvl1pPr>
            <a:lvl2pPr marL="507985" indent="0" algn="ctr">
              <a:buNone/>
              <a:defRPr>
                <a:solidFill>
                  <a:schemeClr val="tx1">
                    <a:tint val="75000"/>
                  </a:schemeClr>
                </a:solidFill>
              </a:defRPr>
            </a:lvl2pPr>
            <a:lvl3pPr marL="1015970" indent="0" algn="ctr">
              <a:buNone/>
              <a:defRPr>
                <a:solidFill>
                  <a:schemeClr val="tx1">
                    <a:tint val="75000"/>
                  </a:schemeClr>
                </a:solidFill>
              </a:defRPr>
            </a:lvl3pPr>
            <a:lvl4pPr marL="1523955" indent="0" algn="ctr">
              <a:buNone/>
              <a:defRPr>
                <a:solidFill>
                  <a:schemeClr val="tx1">
                    <a:tint val="75000"/>
                  </a:schemeClr>
                </a:solidFill>
              </a:defRPr>
            </a:lvl4pPr>
            <a:lvl5pPr marL="2031940" indent="0" algn="ctr">
              <a:buNone/>
              <a:defRPr>
                <a:solidFill>
                  <a:schemeClr val="tx1">
                    <a:tint val="75000"/>
                  </a:schemeClr>
                </a:solidFill>
              </a:defRPr>
            </a:lvl5pPr>
            <a:lvl6pPr marL="2539925" indent="0" algn="ctr">
              <a:buNone/>
              <a:defRPr>
                <a:solidFill>
                  <a:schemeClr val="tx1">
                    <a:tint val="75000"/>
                  </a:schemeClr>
                </a:solidFill>
              </a:defRPr>
            </a:lvl6pPr>
            <a:lvl7pPr marL="3047910" indent="0" algn="ctr">
              <a:buNone/>
              <a:defRPr>
                <a:solidFill>
                  <a:schemeClr val="tx1">
                    <a:tint val="75000"/>
                  </a:schemeClr>
                </a:solidFill>
              </a:defRPr>
            </a:lvl7pPr>
            <a:lvl8pPr marL="3555893" indent="0" algn="ctr">
              <a:buNone/>
              <a:defRPr>
                <a:solidFill>
                  <a:schemeClr val="tx1">
                    <a:tint val="75000"/>
                  </a:schemeClr>
                </a:solidFill>
              </a:defRPr>
            </a:lvl8pPr>
            <a:lvl9pPr marL="4063877" indent="0" algn="ctr">
              <a:buNone/>
              <a:defRPr>
                <a:solidFill>
                  <a:schemeClr val="tx1">
                    <a:tint val="75000"/>
                  </a:schemeClr>
                </a:solidFill>
              </a:defRPr>
            </a:lvl9pPr>
          </a:lstStyle>
          <a:p>
            <a:r>
              <a:rPr lang="en-US"/>
              <a:t>Click to edit Master subtitle style</a:t>
            </a:r>
            <a:endParaRPr lang="en-US" dirty="0"/>
          </a:p>
        </p:txBody>
      </p:sp>
      <p:sp>
        <p:nvSpPr>
          <p:cNvPr id="4" name="Picture Placeholder 3"/>
          <p:cNvSpPr>
            <a:spLocks noGrp="1"/>
          </p:cNvSpPr>
          <p:nvPr>
            <p:ph type="pic" sz="quarter" idx="10"/>
          </p:nvPr>
        </p:nvSpPr>
        <p:spPr>
          <a:xfrm>
            <a:off x="4832513" y="150000"/>
            <a:ext cx="5144102" cy="5415000"/>
          </a:xfrm>
          <a:prstGeom prst="rect">
            <a:avLst/>
          </a:prstGeom>
        </p:spPr>
        <p:txBody>
          <a:bodyPr vert="horz"/>
          <a:lstStyle/>
          <a:p>
            <a:pPr lvl="0"/>
            <a:r>
              <a:rPr lang="en-US" noProof="0" dirty="0"/>
              <a:t>Click icon to add picture</a:t>
            </a:r>
            <a:endParaRPr lang="fi-FI" noProof="0" dirty="0"/>
          </a:p>
        </p:txBody>
      </p:sp>
      <p:pic>
        <p:nvPicPr>
          <p:cNvPr id="7"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3935045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 Black">
    <p:bg>
      <p:bgPr>
        <a:solidFill>
          <a:schemeClr val="tx1"/>
        </a:solidFill>
        <a:effectLst/>
      </p:bgPr>
    </p:bg>
    <p:spTree>
      <p:nvGrpSpPr>
        <p:cNvPr id="1" name=""/>
        <p:cNvGrpSpPr/>
        <p:nvPr/>
      </p:nvGrpSpPr>
      <p:grpSpPr>
        <a:xfrm>
          <a:off x="0" y="0"/>
          <a:ext cx="0" cy="0"/>
          <a:chOff x="0" y="0"/>
          <a:chExt cx="0" cy="0"/>
        </a:xfrm>
      </p:grpSpPr>
      <p:sp>
        <p:nvSpPr>
          <p:cNvPr id="16" name="Title 1"/>
          <p:cNvSpPr>
            <a:spLocks noGrp="1"/>
          </p:cNvSpPr>
          <p:nvPr>
            <p:ph type="ctrTitle"/>
          </p:nvPr>
        </p:nvSpPr>
        <p:spPr>
          <a:xfrm>
            <a:off x="520348" y="1489348"/>
            <a:ext cx="3839572" cy="2862475"/>
          </a:xfrm>
          <a:prstGeom prst="rect">
            <a:avLst/>
          </a:prstGeom>
        </p:spPr>
        <p:txBody>
          <a:bodyPr lIns="0" tIns="0" rIns="0" bIns="0" anchor="t">
            <a:noAutofit/>
          </a:bodyPr>
          <a:lstStyle>
            <a:lvl1pPr algn="l">
              <a:lnSpc>
                <a:spcPct val="80000"/>
              </a:lnSpc>
              <a:defRPr sz="6000" b="1" spc="-222">
                <a:solidFill>
                  <a:schemeClr val="bg1"/>
                </a:solidFill>
              </a:defRPr>
            </a:lvl1pPr>
          </a:lstStyle>
          <a:p>
            <a:r>
              <a:rPr lang="en-US"/>
              <a:t>Click to edit Master title style</a:t>
            </a:r>
            <a:endParaRPr lang="en-US" dirty="0"/>
          </a:p>
        </p:txBody>
      </p:sp>
      <p:sp>
        <p:nvSpPr>
          <p:cNvPr id="17" name="Subtitle 2"/>
          <p:cNvSpPr>
            <a:spLocks noGrp="1"/>
          </p:cNvSpPr>
          <p:nvPr>
            <p:ph type="subTitle" idx="1"/>
          </p:nvPr>
        </p:nvSpPr>
        <p:spPr>
          <a:xfrm>
            <a:off x="520348" y="4531740"/>
            <a:ext cx="3839572" cy="846040"/>
          </a:xfrm>
          <a:prstGeom prst="rect">
            <a:avLst/>
          </a:prstGeom>
        </p:spPr>
        <p:txBody>
          <a:bodyPr lIns="0" tIns="0" rIns="0" bIns="0" anchor="t">
            <a:noAutofit/>
          </a:bodyPr>
          <a:lstStyle>
            <a:lvl1pPr marL="0" indent="0" algn="l">
              <a:spcBef>
                <a:spcPts val="0"/>
              </a:spcBef>
              <a:buNone/>
              <a:defRPr sz="2000" i="1">
                <a:solidFill>
                  <a:schemeClr val="bg1"/>
                </a:solidFill>
                <a:latin typeface="Georgia"/>
                <a:cs typeface="Georgia"/>
              </a:defRPr>
            </a:lvl1pPr>
            <a:lvl2pPr marL="507985" indent="0" algn="ctr">
              <a:buNone/>
              <a:defRPr>
                <a:solidFill>
                  <a:schemeClr val="tx1">
                    <a:tint val="75000"/>
                  </a:schemeClr>
                </a:solidFill>
              </a:defRPr>
            </a:lvl2pPr>
            <a:lvl3pPr marL="1015970" indent="0" algn="ctr">
              <a:buNone/>
              <a:defRPr>
                <a:solidFill>
                  <a:schemeClr val="tx1">
                    <a:tint val="75000"/>
                  </a:schemeClr>
                </a:solidFill>
              </a:defRPr>
            </a:lvl3pPr>
            <a:lvl4pPr marL="1523955" indent="0" algn="ctr">
              <a:buNone/>
              <a:defRPr>
                <a:solidFill>
                  <a:schemeClr val="tx1">
                    <a:tint val="75000"/>
                  </a:schemeClr>
                </a:solidFill>
              </a:defRPr>
            </a:lvl4pPr>
            <a:lvl5pPr marL="2031940" indent="0" algn="ctr">
              <a:buNone/>
              <a:defRPr>
                <a:solidFill>
                  <a:schemeClr val="tx1">
                    <a:tint val="75000"/>
                  </a:schemeClr>
                </a:solidFill>
              </a:defRPr>
            </a:lvl5pPr>
            <a:lvl6pPr marL="2539925" indent="0" algn="ctr">
              <a:buNone/>
              <a:defRPr>
                <a:solidFill>
                  <a:schemeClr val="tx1">
                    <a:tint val="75000"/>
                  </a:schemeClr>
                </a:solidFill>
              </a:defRPr>
            </a:lvl6pPr>
            <a:lvl7pPr marL="3047910" indent="0" algn="ctr">
              <a:buNone/>
              <a:defRPr>
                <a:solidFill>
                  <a:schemeClr val="tx1">
                    <a:tint val="75000"/>
                  </a:schemeClr>
                </a:solidFill>
              </a:defRPr>
            </a:lvl7pPr>
            <a:lvl8pPr marL="3555893" indent="0" algn="ctr">
              <a:buNone/>
              <a:defRPr>
                <a:solidFill>
                  <a:schemeClr val="tx1">
                    <a:tint val="75000"/>
                  </a:schemeClr>
                </a:solidFill>
              </a:defRPr>
            </a:lvl8pPr>
            <a:lvl9pPr marL="4063877" indent="0" algn="ctr">
              <a:buNone/>
              <a:defRPr>
                <a:solidFill>
                  <a:schemeClr val="tx1">
                    <a:tint val="75000"/>
                  </a:schemeClr>
                </a:solidFill>
              </a:defRPr>
            </a:lvl9pPr>
          </a:lstStyle>
          <a:p>
            <a:r>
              <a:rPr lang="en-US"/>
              <a:t>Click to edit Master subtitle style</a:t>
            </a:r>
            <a:endParaRPr lang="en-US" dirty="0"/>
          </a:p>
        </p:txBody>
      </p:sp>
      <p:sp>
        <p:nvSpPr>
          <p:cNvPr id="4" name="Picture Placeholder 3"/>
          <p:cNvSpPr>
            <a:spLocks noGrp="1"/>
          </p:cNvSpPr>
          <p:nvPr>
            <p:ph type="pic" sz="quarter" idx="10"/>
          </p:nvPr>
        </p:nvSpPr>
        <p:spPr>
          <a:xfrm>
            <a:off x="4832513" y="150000"/>
            <a:ext cx="5144102" cy="5415000"/>
          </a:xfrm>
          <a:prstGeom prst="rect">
            <a:avLst/>
          </a:prstGeom>
        </p:spPr>
        <p:txBody>
          <a:bodyPr vert="horz"/>
          <a:lstStyle>
            <a:lvl1pPr>
              <a:defRPr>
                <a:solidFill>
                  <a:schemeClr val="bg1"/>
                </a:solidFill>
              </a:defRPr>
            </a:lvl1pPr>
          </a:lstStyle>
          <a:p>
            <a:pPr lvl="0"/>
            <a:r>
              <a:rPr lang="en-US" noProof="0" dirty="0"/>
              <a:t>Click icon to add picture</a:t>
            </a:r>
            <a:endParaRPr lang="fi-FI" noProof="0" dirty="0"/>
          </a:p>
        </p:txBody>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 y="0"/>
            <a:ext cx="1831975" cy="1711325"/>
          </a:xfrm>
          <a:prstGeom prst="rect">
            <a:avLst/>
          </a:prstGeom>
        </p:spPr>
      </p:pic>
    </p:spTree>
    <p:extLst>
      <p:ext uri="{BB962C8B-B14F-4D97-AF65-F5344CB8AC3E}">
        <p14:creationId xmlns:p14="http://schemas.microsoft.com/office/powerpoint/2010/main" val="126539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ctrTitle"/>
          </p:nvPr>
        </p:nvSpPr>
        <p:spPr>
          <a:xfrm>
            <a:off x="520348" y="265113"/>
            <a:ext cx="9119306" cy="996498"/>
          </a:xfrm>
          <a:prstGeom prst="rect">
            <a:avLst/>
          </a:prstGeom>
        </p:spPr>
        <p:txBody>
          <a:bodyPr lIns="0" tIns="0" rIns="0" bIns="0" anchor="t" anchorCtr="0">
            <a:noAutofit/>
          </a:bodyPr>
          <a:lstStyle>
            <a:lvl1pPr algn="l">
              <a:lnSpc>
                <a:spcPct val="85000"/>
              </a:lnSpc>
              <a:defRPr sz="4000" b="1" spc="-111">
                <a:solidFill>
                  <a:schemeClr val="tx2"/>
                </a:solidFill>
              </a:defRPr>
            </a:lvl1pPr>
          </a:lstStyle>
          <a:p>
            <a:r>
              <a:rPr lang="en-US"/>
              <a:t>Click to edit Master title style</a:t>
            </a:r>
            <a:endParaRPr lang="en-US" dirty="0"/>
          </a:p>
        </p:txBody>
      </p:sp>
      <p:sp>
        <p:nvSpPr>
          <p:cNvPr id="10" name="Content Placeholder 10"/>
          <p:cNvSpPr>
            <a:spLocks noGrp="1"/>
          </p:cNvSpPr>
          <p:nvPr>
            <p:ph sz="quarter" idx="14"/>
          </p:nvPr>
        </p:nvSpPr>
        <p:spPr>
          <a:xfrm>
            <a:off x="520349" y="1261611"/>
            <a:ext cx="9119304" cy="3828137"/>
          </a:xfrm>
          <a:prstGeom prst="rect">
            <a:avLst/>
          </a:prstGeom>
        </p:spPr>
        <p:txBody>
          <a:bodyPr vert="horz" lIns="0" tIns="0" rIns="0" bIns="0"/>
          <a:lstStyle>
            <a:lvl1pPr marL="0" indent="0">
              <a:buNone/>
              <a:defRPr sz="2333" b="1">
                <a:latin typeface="+mj-lt"/>
              </a:defRPr>
            </a:lvl1pPr>
            <a:lvl2pPr marL="263992" indent="-235993">
              <a:buFont typeface="Arial"/>
              <a:buChar char="•"/>
              <a:defRPr sz="2222">
                <a:latin typeface="Gill Sans MT" panose="020B0502020104020203" pitchFamily="34" charset="0"/>
              </a:defRPr>
            </a:lvl2pPr>
            <a:lvl3pPr marL="511985" indent="-255992">
              <a:buFont typeface="Georgia" panose="02040502050405020303" pitchFamily="18" charset="0"/>
              <a:buChar char="―"/>
              <a:defRPr sz="1778" i="0">
                <a:latin typeface="Gill Sans MT" panose="020B0502020104020203" pitchFamily="34" charset="0"/>
                <a:cs typeface="Georgia"/>
              </a:defRPr>
            </a:lvl3pPr>
            <a:lvl4pPr marL="879973" indent="-215993">
              <a:buFont typeface="Arial"/>
              <a:buChar char="•"/>
              <a:defRPr sz="1556" baseline="0">
                <a:latin typeface="Gill Sans MT" panose="020B0502020104020203" pitchFamily="34" charset="0"/>
              </a:defRPr>
            </a:lvl4pPr>
            <a:lvl5pPr marL="1207963" indent="-253992">
              <a:buFont typeface="Wingdings" panose="05000000000000000000" pitchFamily="2" charset="2"/>
              <a:buChar char="Ø"/>
              <a:defRPr sz="1444" baseline="0">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873724"/>
            <a:ext cx="2357727" cy="957600"/>
          </a:xfrm>
          <a:prstGeom prst="rect">
            <a:avLst/>
          </a:prstGeom>
        </p:spPr>
      </p:pic>
    </p:spTree>
    <p:extLst>
      <p:ext uri="{BB962C8B-B14F-4D97-AF65-F5344CB8AC3E}">
        <p14:creationId xmlns:p14="http://schemas.microsoft.com/office/powerpoint/2010/main" val="381070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
    <p:spTree>
      <p:nvGrpSpPr>
        <p:cNvPr id="1" name=""/>
        <p:cNvGrpSpPr/>
        <p:nvPr/>
      </p:nvGrpSpPr>
      <p:grpSpPr>
        <a:xfrm>
          <a:off x="0" y="0"/>
          <a:ext cx="0" cy="0"/>
          <a:chOff x="0" y="0"/>
          <a:chExt cx="0" cy="0"/>
        </a:xfrm>
      </p:grpSpPr>
      <p:sp>
        <p:nvSpPr>
          <p:cNvPr id="10" name="Title 1"/>
          <p:cNvSpPr>
            <a:spLocks noGrp="1"/>
          </p:cNvSpPr>
          <p:nvPr>
            <p:ph type="ctrTitle"/>
          </p:nvPr>
        </p:nvSpPr>
        <p:spPr>
          <a:xfrm>
            <a:off x="514790" y="265113"/>
            <a:ext cx="9124867" cy="996498"/>
          </a:xfrm>
          <a:prstGeom prst="rect">
            <a:avLst/>
          </a:prstGeom>
        </p:spPr>
        <p:txBody>
          <a:bodyPr lIns="0" tIns="0" rIns="0" bIns="0" anchor="t" anchorCtr="0">
            <a:noAutofit/>
          </a:bodyPr>
          <a:lstStyle>
            <a:lvl1pPr algn="l">
              <a:lnSpc>
                <a:spcPct val="85000"/>
              </a:lnSpc>
              <a:defRPr sz="4000" b="1" spc="-111">
                <a:solidFill>
                  <a:schemeClr val="tx2"/>
                </a:solidFill>
              </a:defRPr>
            </a:lvl1pPr>
          </a:lstStyle>
          <a:p>
            <a:r>
              <a:rPr lang="en-US"/>
              <a:t>Click to edit Master title style</a:t>
            </a:r>
            <a:endParaRPr lang="en-US" dirty="0"/>
          </a:p>
        </p:txBody>
      </p:sp>
      <p:sp>
        <p:nvSpPr>
          <p:cNvPr id="11" name="Content Placeholder 10"/>
          <p:cNvSpPr>
            <a:spLocks noGrp="1"/>
          </p:cNvSpPr>
          <p:nvPr>
            <p:ph sz="quarter" idx="14"/>
          </p:nvPr>
        </p:nvSpPr>
        <p:spPr>
          <a:xfrm>
            <a:off x="514791" y="1261611"/>
            <a:ext cx="4431199" cy="3828137"/>
          </a:xfrm>
          <a:prstGeom prst="rect">
            <a:avLst/>
          </a:prstGeom>
        </p:spPr>
        <p:txBody>
          <a:bodyPr vert="horz" lIns="0" tIns="0" rIns="0" bIns="0"/>
          <a:lstStyle>
            <a:lvl1pPr marL="0" indent="0">
              <a:buNone/>
              <a:defRPr sz="2333" b="1">
                <a:latin typeface="+mj-lt"/>
              </a:defRPr>
            </a:lvl1pPr>
            <a:lvl2pPr marL="263992" indent="-235993">
              <a:buFont typeface="Arial"/>
              <a:buChar char="•"/>
              <a:defRPr sz="2222">
                <a:latin typeface="Gill Sans MT" panose="020B0502020104020203" pitchFamily="34" charset="0"/>
              </a:defRPr>
            </a:lvl2pPr>
            <a:lvl3pPr marL="511985" indent="-255992">
              <a:buFont typeface="Georgia" panose="02040502050405020303" pitchFamily="18" charset="0"/>
              <a:buChar char="―"/>
              <a:defRPr sz="1778" i="0">
                <a:latin typeface="Gill Sans MT" panose="020B0502020104020203" pitchFamily="34" charset="0"/>
                <a:cs typeface="Georgia"/>
              </a:defRPr>
            </a:lvl3pPr>
            <a:lvl4pPr marL="879973" indent="-215993">
              <a:buFont typeface="Arial"/>
              <a:buChar char="•"/>
              <a:defRPr sz="1556" baseline="0">
                <a:latin typeface="Gill Sans MT" panose="020B0502020104020203" pitchFamily="34" charset="0"/>
              </a:defRPr>
            </a:lvl4pPr>
            <a:lvl5pPr marL="1207963" indent="-253992">
              <a:buFont typeface="Wingdings" panose="05000000000000000000" pitchFamily="2" charset="2"/>
              <a:buChar char="Ø"/>
              <a:defRPr sz="1444" baseline="0">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0" name="Content Placeholder 10"/>
          <p:cNvSpPr>
            <a:spLocks noGrp="1"/>
          </p:cNvSpPr>
          <p:nvPr>
            <p:ph sz="quarter" idx="18"/>
          </p:nvPr>
        </p:nvSpPr>
        <p:spPr>
          <a:xfrm>
            <a:off x="5208458" y="1261611"/>
            <a:ext cx="4431199" cy="3828137"/>
          </a:xfrm>
          <a:prstGeom prst="rect">
            <a:avLst/>
          </a:prstGeom>
        </p:spPr>
        <p:txBody>
          <a:bodyPr vert="horz" lIns="0" tIns="0" rIns="0" bIns="0"/>
          <a:lstStyle>
            <a:lvl1pPr marL="0" indent="0">
              <a:buNone/>
              <a:defRPr sz="2333" b="1" i="0">
                <a:latin typeface="+mj-lt"/>
              </a:defRPr>
            </a:lvl1pPr>
            <a:lvl2pPr marL="263992" indent="-235993">
              <a:buFont typeface="Arial"/>
              <a:buChar char="•"/>
              <a:defRPr sz="2222" b="0" i="0">
                <a:latin typeface="Gill Sans MT" panose="020B0502020104020203" pitchFamily="34" charset="0"/>
              </a:defRPr>
            </a:lvl2pPr>
            <a:lvl3pPr marL="511985" indent="-255992">
              <a:buFont typeface="Lucida Grande"/>
              <a:buChar char="-"/>
              <a:defRPr sz="1778" b="0" i="0">
                <a:latin typeface="Gill Sans MT" panose="020B0502020104020203" pitchFamily="34" charset="0"/>
                <a:cs typeface="Georgia"/>
              </a:defRPr>
            </a:lvl3pPr>
            <a:lvl4pPr marL="879973" indent="-215993">
              <a:buFont typeface="Arial"/>
              <a:buChar char="•"/>
              <a:defRPr sz="1556" b="0" i="0" baseline="0">
                <a:latin typeface="Gill Sans MT" panose="020B0502020104020203" pitchFamily="34" charset="0"/>
              </a:defRPr>
            </a:lvl4pPr>
            <a:lvl5pPr marL="1207963" indent="-253992">
              <a:buFont typeface="Wingdings" panose="05000000000000000000" pitchFamily="2" charset="2"/>
              <a:buChar char="Ø"/>
              <a:defRPr sz="1444" b="0" i="0" baseline="0">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pic>
        <p:nvPicPr>
          <p:cNvPr id="7"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8718" y="4873724"/>
            <a:ext cx="2357727" cy="957600"/>
          </a:xfrm>
          <a:prstGeom prst="rect">
            <a:avLst/>
          </a:prstGeom>
        </p:spPr>
      </p:pic>
    </p:spTree>
    <p:extLst>
      <p:ext uri="{BB962C8B-B14F-4D97-AF65-F5344CB8AC3E}">
        <p14:creationId xmlns:p14="http://schemas.microsoft.com/office/powerpoint/2010/main" val="282008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with title">
    <p:spTree>
      <p:nvGrpSpPr>
        <p:cNvPr id="1" name=""/>
        <p:cNvGrpSpPr/>
        <p:nvPr/>
      </p:nvGrpSpPr>
      <p:grpSpPr>
        <a:xfrm>
          <a:off x="0" y="0"/>
          <a:ext cx="0" cy="0"/>
          <a:chOff x="0" y="0"/>
          <a:chExt cx="0" cy="0"/>
        </a:xfrm>
      </p:grpSpPr>
      <p:sp>
        <p:nvSpPr>
          <p:cNvPr id="2" name="Title 1"/>
          <p:cNvSpPr>
            <a:spLocks noGrp="1"/>
          </p:cNvSpPr>
          <p:nvPr>
            <p:ph type="ctrTitle"/>
          </p:nvPr>
        </p:nvSpPr>
        <p:spPr>
          <a:xfrm>
            <a:off x="520348" y="265113"/>
            <a:ext cx="9119306" cy="996498"/>
          </a:xfrm>
          <a:prstGeom prst="rect">
            <a:avLst/>
          </a:prstGeom>
        </p:spPr>
        <p:txBody>
          <a:bodyPr lIns="0" tIns="0" rIns="0" bIns="0" anchor="t" anchorCtr="0">
            <a:noAutofit/>
          </a:bodyPr>
          <a:lstStyle>
            <a:lvl1pPr algn="l">
              <a:lnSpc>
                <a:spcPct val="85000"/>
              </a:lnSpc>
              <a:defRPr sz="4000" b="1" spc="-111">
                <a:solidFill>
                  <a:schemeClr val="tx2"/>
                </a:solidFill>
              </a:defRPr>
            </a:lvl1pPr>
          </a:lstStyle>
          <a:p>
            <a:r>
              <a:rPr lang="en-US"/>
              <a:t>Click to edit Master title style</a:t>
            </a:r>
            <a:endParaRPr lang="en-US" dirty="0"/>
          </a:p>
        </p:txBody>
      </p:sp>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873724"/>
            <a:ext cx="2357727" cy="957600"/>
          </a:xfrm>
          <a:prstGeom prst="rect">
            <a:avLst/>
          </a:prstGeom>
        </p:spPr>
      </p:pic>
    </p:spTree>
    <p:extLst>
      <p:ext uri="{BB962C8B-B14F-4D97-AF65-F5344CB8AC3E}">
        <p14:creationId xmlns:p14="http://schemas.microsoft.com/office/powerpoint/2010/main" val="4248766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000" y="4873724"/>
            <a:ext cx="2357727" cy="957600"/>
          </a:xfrm>
          <a:prstGeom prst="rect">
            <a:avLst/>
          </a:prstGeom>
        </p:spPr>
      </p:pic>
    </p:spTree>
    <p:extLst>
      <p:ext uri="{BB962C8B-B14F-4D97-AF65-F5344CB8AC3E}">
        <p14:creationId xmlns:p14="http://schemas.microsoft.com/office/powerpoint/2010/main" val="2766991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747" r:id="rId1"/>
    <p:sldLayoutId id="2147484751" r:id="rId2"/>
    <p:sldLayoutId id="2147484753" r:id="rId3"/>
    <p:sldLayoutId id="2147484756" r:id="rId4"/>
    <p:sldLayoutId id="2147484801" r:id="rId5"/>
    <p:sldLayoutId id="2147484762" r:id="rId6"/>
    <p:sldLayoutId id="2147484765" r:id="rId7"/>
    <p:sldLayoutId id="2147484769" r:id="rId8"/>
    <p:sldLayoutId id="2147484770" r:id="rId9"/>
    <p:sldLayoutId id="2147484776" r:id="rId10"/>
    <p:sldLayoutId id="2147484775" r:id="rId11"/>
    <p:sldLayoutId id="2147484774" r:id="rId12"/>
    <p:sldLayoutId id="2147484800" r:id="rId13"/>
    <p:sldLayoutId id="2147484768" r:id="rId14"/>
    <p:sldLayoutId id="2147484780" r:id="rId15"/>
    <p:sldLayoutId id="2147484793" r:id="rId16"/>
    <p:sldLayoutId id="2147484795" r:id="rId17"/>
    <p:sldLayoutId id="2147484783" r:id="rId18"/>
    <p:sldLayoutId id="2147484779" r:id="rId19"/>
    <p:sldLayoutId id="2147484796" r:id="rId20"/>
    <p:sldLayoutId id="2147484787" r:id="rId21"/>
    <p:sldLayoutId id="2147484797" r:id="rId22"/>
    <p:sldLayoutId id="2147484782" r:id="rId23"/>
    <p:sldLayoutId id="2147484789" r:id="rId24"/>
    <p:sldLayoutId id="2147484781" r:id="rId25"/>
    <p:sldLayoutId id="2147484788" r:id="rId26"/>
    <p:sldLayoutId id="2147484785" r:id="rId27"/>
    <p:sldLayoutId id="2147484798" r:id="rId28"/>
    <p:sldLayoutId id="2147484784" r:id="rId29"/>
    <p:sldLayoutId id="2147484786" r:id="rId30"/>
    <p:sldLayoutId id="2147484794" r:id="rId31"/>
    <p:sldLayoutId id="2147484759" r:id="rId32"/>
    <p:sldLayoutId id="2147484799" r:id="rId33"/>
    <p:sldLayoutId id="2147484802" r:id="rId34"/>
  </p:sldLayoutIdLst>
  <p:hf hdr="0" ftr="0"/>
  <p:txStyles>
    <p:titleStyle>
      <a:lvl1pPr algn="ctr" defTabSz="507985" rtl="0" eaLnBrk="1" fontAlgn="base" hangingPunct="1">
        <a:spcBef>
          <a:spcPct val="0"/>
        </a:spcBef>
        <a:spcAft>
          <a:spcPct val="0"/>
        </a:spcAft>
        <a:defRPr sz="4889" kern="1200">
          <a:solidFill>
            <a:schemeClr val="tx1"/>
          </a:solidFill>
          <a:latin typeface="+mj-lt"/>
          <a:ea typeface="ＭＳ Ｐゴシック" charset="0"/>
          <a:cs typeface="MS PGothic" pitchFamily="34" charset="-128"/>
        </a:defRPr>
      </a:lvl1pPr>
      <a:lvl2pPr algn="ctr" defTabSz="507985" rtl="0" eaLnBrk="1" fontAlgn="base" hangingPunct="1">
        <a:spcBef>
          <a:spcPct val="0"/>
        </a:spcBef>
        <a:spcAft>
          <a:spcPct val="0"/>
        </a:spcAft>
        <a:defRPr sz="4889">
          <a:solidFill>
            <a:schemeClr val="tx1"/>
          </a:solidFill>
          <a:latin typeface="Arial" pitchFamily="-65" charset="0"/>
          <a:ea typeface="ＭＳ Ｐゴシック" charset="0"/>
          <a:cs typeface="MS PGothic" pitchFamily="34" charset="-128"/>
        </a:defRPr>
      </a:lvl2pPr>
      <a:lvl3pPr algn="ctr" defTabSz="507985" rtl="0" eaLnBrk="1" fontAlgn="base" hangingPunct="1">
        <a:spcBef>
          <a:spcPct val="0"/>
        </a:spcBef>
        <a:spcAft>
          <a:spcPct val="0"/>
        </a:spcAft>
        <a:defRPr sz="4889">
          <a:solidFill>
            <a:schemeClr val="tx1"/>
          </a:solidFill>
          <a:latin typeface="Arial" pitchFamily="-65" charset="0"/>
          <a:ea typeface="ＭＳ Ｐゴシック" charset="0"/>
          <a:cs typeface="MS PGothic" pitchFamily="34" charset="-128"/>
        </a:defRPr>
      </a:lvl3pPr>
      <a:lvl4pPr algn="ctr" defTabSz="507985" rtl="0" eaLnBrk="1" fontAlgn="base" hangingPunct="1">
        <a:spcBef>
          <a:spcPct val="0"/>
        </a:spcBef>
        <a:spcAft>
          <a:spcPct val="0"/>
        </a:spcAft>
        <a:defRPr sz="4889">
          <a:solidFill>
            <a:schemeClr val="tx1"/>
          </a:solidFill>
          <a:latin typeface="Arial" pitchFamily="-65" charset="0"/>
          <a:ea typeface="ＭＳ Ｐゴシック" charset="0"/>
          <a:cs typeface="MS PGothic" pitchFamily="34" charset="-128"/>
        </a:defRPr>
      </a:lvl4pPr>
      <a:lvl5pPr algn="ctr" defTabSz="507985" rtl="0" eaLnBrk="1" fontAlgn="base" hangingPunct="1">
        <a:spcBef>
          <a:spcPct val="0"/>
        </a:spcBef>
        <a:spcAft>
          <a:spcPct val="0"/>
        </a:spcAft>
        <a:defRPr sz="4889">
          <a:solidFill>
            <a:schemeClr val="tx1"/>
          </a:solidFill>
          <a:latin typeface="Arial" pitchFamily="-65" charset="0"/>
          <a:ea typeface="ＭＳ Ｐゴシック" charset="0"/>
          <a:cs typeface="MS PGothic" pitchFamily="34" charset="-128"/>
        </a:defRPr>
      </a:lvl5pPr>
      <a:lvl6pPr marL="507985" algn="ctr" defTabSz="507985" rtl="0" eaLnBrk="1" fontAlgn="base" hangingPunct="1">
        <a:spcBef>
          <a:spcPct val="0"/>
        </a:spcBef>
        <a:spcAft>
          <a:spcPct val="0"/>
        </a:spcAft>
        <a:defRPr sz="4889">
          <a:solidFill>
            <a:schemeClr val="tx1"/>
          </a:solidFill>
          <a:latin typeface="Arial" pitchFamily="-65" charset="0"/>
          <a:ea typeface="ＭＳ Ｐゴシック" pitchFamily="-65" charset="-128"/>
          <a:cs typeface="ＭＳ Ｐゴシック" pitchFamily="-65" charset="-128"/>
        </a:defRPr>
      </a:lvl6pPr>
      <a:lvl7pPr marL="1015970" algn="ctr" defTabSz="507985" rtl="0" eaLnBrk="1" fontAlgn="base" hangingPunct="1">
        <a:spcBef>
          <a:spcPct val="0"/>
        </a:spcBef>
        <a:spcAft>
          <a:spcPct val="0"/>
        </a:spcAft>
        <a:defRPr sz="4889">
          <a:solidFill>
            <a:schemeClr val="tx1"/>
          </a:solidFill>
          <a:latin typeface="Arial" pitchFamily="-65" charset="0"/>
          <a:ea typeface="ＭＳ Ｐゴシック" pitchFamily="-65" charset="-128"/>
          <a:cs typeface="ＭＳ Ｐゴシック" pitchFamily="-65" charset="-128"/>
        </a:defRPr>
      </a:lvl7pPr>
      <a:lvl8pPr marL="1523955" algn="ctr" defTabSz="507985" rtl="0" eaLnBrk="1" fontAlgn="base" hangingPunct="1">
        <a:spcBef>
          <a:spcPct val="0"/>
        </a:spcBef>
        <a:spcAft>
          <a:spcPct val="0"/>
        </a:spcAft>
        <a:defRPr sz="4889">
          <a:solidFill>
            <a:schemeClr val="tx1"/>
          </a:solidFill>
          <a:latin typeface="Arial" pitchFamily="-65" charset="0"/>
          <a:ea typeface="ＭＳ Ｐゴシック" pitchFamily="-65" charset="-128"/>
          <a:cs typeface="ＭＳ Ｐゴシック" pitchFamily="-65" charset="-128"/>
        </a:defRPr>
      </a:lvl8pPr>
      <a:lvl9pPr marL="2031940" algn="ctr" defTabSz="507985" rtl="0" eaLnBrk="1" fontAlgn="base" hangingPunct="1">
        <a:spcBef>
          <a:spcPct val="0"/>
        </a:spcBef>
        <a:spcAft>
          <a:spcPct val="0"/>
        </a:spcAft>
        <a:defRPr sz="4889">
          <a:solidFill>
            <a:schemeClr val="tx1"/>
          </a:solidFill>
          <a:latin typeface="Arial" pitchFamily="-65" charset="0"/>
          <a:ea typeface="ＭＳ Ｐゴシック" pitchFamily="-65" charset="-128"/>
          <a:cs typeface="ＭＳ Ｐゴシック" pitchFamily="-65" charset="-128"/>
        </a:defRPr>
      </a:lvl9pPr>
    </p:titleStyle>
    <p:bodyStyle>
      <a:lvl1pPr marL="380988" indent="-380988" algn="l" defTabSz="507985" rtl="0" eaLnBrk="1" fontAlgn="base" hangingPunct="1">
        <a:spcBef>
          <a:spcPct val="20000"/>
        </a:spcBef>
        <a:spcAft>
          <a:spcPct val="0"/>
        </a:spcAft>
        <a:buFont typeface="Arial" charset="0"/>
        <a:buChar char="•"/>
        <a:defRPr sz="3556" kern="1200">
          <a:solidFill>
            <a:schemeClr val="tx1"/>
          </a:solidFill>
          <a:latin typeface="+mn-lt"/>
          <a:ea typeface="ＭＳ Ｐゴシック" charset="0"/>
          <a:cs typeface="MS PGothic" pitchFamily="34" charset="-128"/>
        </a:defRPr>
      </a:lvl1pPr>
      <a:lvl2pPr marL="825476" indent="-317490" algn="l" defTabSz="507985" rtl="0" eaLnBrk="1" fontAlgn="base" hangingPunct="1">
        <a:spcBef>
          <a:spcPct val="20000"/>
        </a:spcBef>
        <a:spcAft>
          <a:spcPct val="0"/>
        </a:spcAft>
        <a:buFont typeface="Arial" charset="0"/>
        <a:buChar char="–"/>
        <a:defRPr sz="3111" kern="1200">
          <a:solidFill>
            <a:schemeClr val="tx1"/>
          </a:solidFill>
          <a:latin typeface="+mn-lt"/>
          <a:ea typeface="MS PGothic" pitchFamily="34" charset="-128"/>
          <a:cs typeface="MS PGothic" charset="0"/>
        </a:defRPr>
      </a:lvl2pPr>
      <a:lvl3pPr marL="1269962" indent="-253992" algn="l" defTabSz="507985" rtl="0" eaLnBrk="1" fontAlgn="base" hangingPunct="1">
        <a:spcBef>
          <a:spcPct val="20000"/>
        </a:spcBef>
        <a:spcAft>
          <a:spcPct val="0"/>
        </a:spcAft>
        <a:buFont typeface="Arial" charset="0"/>
        <a:buChar char="•"/>
        <a:defRPr sz="2667" kern="1200">
          <a:solidFill>
            <a:schemeClr val="tx1"/>
          </a:solidFill>
          <a:latin typeface="+mn-lt"/>
          <a:ea typeface="ヒラギノ角ゴ Pro W3" charset="-128"/>
          <a:cs typeface="ヒラギノ角ゴ Pro W3" charset="-128"/>
        </a:defRPr>
      </a:lvl3pPr>
      <a:lvl4pPr marL="1777947" indent="-253992" algn="l" defTabSz="507985" rtl="0" eaLnBrk="1" fontAlgn="base" hangingPunct="1">
        <a:spcBef>
          <a:spcPct val="20000"/>
        </a:spcBef>
        <a:spcAft>
          <a:spcPct val="0"/>
        </a:spcAft>
        <a:buFont typeface="Arial" charset="0"/>
        <a:buChar char="–"/>
        <a:defRPr sz="2222" kern="1200">
          <a:solidFill>
            <a:schemeClr val="tx1"/>
          </a:solidFill>
          <a:latin typeface="+mn-lt"/>
          <a:ea typeface="ヒラギノ角ゴ Pro W3" charset="-128"/>
          <a:cs typeface="ヒラギノ角ゴ Pro W3" charset="0"/>
        </a:defRPr>
      </a:lvl4pPr>
      <a:lvl5pPr marL="2285932" indent="-253992" algn="l" defTabSz="507985" rtl="0" eaLnBrk="1" fontAlgn="base" hangingPunct="1">
        <a:spcBef>
          <a:spcPct val="20000"/>
        </a:spcBef>
        <a:spcAft>
          <a:spcPct val="0"/>
        </a:spcAft>
        <a:buFont typeface="Arial" charset="0"/>
        <a:buChar char="»"/>
        <a:defRPr sz="2222" kern="1200">
          <a:solidFill>
            <a:schemeClr val="tx1"/>
          </a:solidFill>
          <a:latin typeface="+mn-lt"/>
          <a:ea typeface="ＭＳ Ｐゴシック" charset="0"/>
          <a:cs typeface="MS PGothic" pitchFamily="34" charset="-128"/>
        </a:defRPr>
      </a:lvl5pPr>
      <a:lvl6pPr marL="2793917" indent="-253992" algn="l" defTabSz="507985" rtl="0" eaLnBrk="1" latinLnBrk="0" hangingPunct="1">
        <a:spcBef>
          <a:spcPct val="20000"/>
        </a:spcBef>
        <a:buFont typeface="Arial"/>
        <a:buChar char="•"/>
        <a:defRPr sz="2222" kern="1200">
          <a:solidFill>
            <a:schemeClr val="tx1"/>
          </a:solidFill>
          <a:latin typeface="+mn-lt"/>
          <a:ea typeface="+mn-ea"/>
          <a:cs typeface="+mn-cs"/>
        </a:defRPr>
      </a:lvl6pPr>
      <a:lvl7pPr marL="3301901" indent="-253992" algn="l" defTabSz="507985" rtl="0" eaLnBrk="1" latinLnBrk="0" hangingPunct="1">
        <a:spcBef>
          <a:spcPct val="20000"/>
        </a:spcBef>
        <a:buFont typeface="Arial"/>
        <a:buChar char="•"/>
        <a:defRPr sz="2222" kern="1200">
          <a:solidFill>
            <a:schemeClr val="tx1"/>
          </a:solidFill>
          <a:latin typeface="+mn-lt"/>
          <a:ea typeface="+mn-ea"/>
          <a:cs typeface="+mn-cs"/>
        </a:defRPr>
      </a:lvl7pPr>
      <a:lvl8pPr marL="3809886" indent="-253992" algn="l" defTabSz="507985" rtl="0" eaLnBrk="1" latinLnBrk="0" hangingPunct="1">
        <a:spcBef>
          <a:spcPct val="20000"/>
        </a:spcBef>
        <a:buFont typeface="Arial"/>
        <a:buChar char="•"/>
        <a:defRPr sz="2222" kern="1200">
          <a:solidFill>
            <a:schemeClr val="tx1"/>
          </a:solidFill>
          <a:latin typeface="+mn-lt"/>
          <a:ea typeface="+mn-ea"/>
          <a:cs typeface="+mn-cs"/>
        </a:defRPr>
      </a:lvl8pPr>
      <a:lvl9pPr marL="4317870" indent="-253992" algn="l" defTabSz="507985" rtl="0" eaLnBrk="1" latinLnBrk="0" hangingPunct="1">
        <a:spcBef>
          <a:spcPct val="20000"/>
        </a:spcBef>
        <a:buFont typeface="Arial"/>
        <a:buChar char="•"/>
        <a:defRPr sz="2222" kern="1200">
          <a:solidFill>
            <a:schemeClr val="tx1"/>
          </a:solidFill>
          <a:latin typeface="+mn-lt"/>
          <a:ea typeface="+mn-ea"/>
          <a:cs typeface="+mn-cs"/>
        </a:defRPr>
      </a:lvl9pPr>
    </p:bodyStyle>
    <p:otherStyle>
      <a:defPPr>
        <a:defRPr lang="en-US"/>
      </a:defPPr>
      <a:lvl1pPr marL="0" algn="l" defTabSz="507985" rtl="0" eaLnBrk="1" latinLnBrk="0" hangingPunct="1">
        <a:defRPr sz="2000" kern="1200">
          <a:solidFill>
            <a:schemeClr val="tx1"/>
          </a:solidFill>
          <a:latin typeface="+mn-lt"/>
          <a:ea typeface="+mn-ea"/>
          <a:cs typeface="+mn-cs"/>
        </a:defRPr>
      </a:lvl1pPr>
      <a:lvl2pPr marL="507985" algn="l" defTabSz="507985" rtl="0" eaLnBrk="1" latinLnBrk="0" hangingPunct="1">
        <a:defRPr sz="2000" kern="1200">
          <a:solidFill>
            <a:schemeClr val="tx1"/>
          </a:solidFill>
          <a:latin typeface="+mn-lt"/>
          <a:ea typeface="+mn-ea"/>
          <a:cs typeface="+mn-cs"/>
        </a:defRPr>
      </a:lvl2pPr>
      <a:lvl3pPr marL="1015970" algn="l" defTabSz="507985" rtl="0" eaLnBrk="1" latinLnBrk="0" hangingPunct="1">
        <a:defRPr sz="2000" kern="1200">
          <a:solidFill>
            <a:schemeClr val="tx1"/>
          </a:solidFill>
          <a:latin typeface="+mn-lt"/>
          <a:ea typeface="+mn-ea"/>
          <a:cs typeface="+mn-cs"/>
        </a:defRPr>
      </a:lvl3pPr>
      <a:lvl4pPr marL="1523955" algn="l" defTabSz="507985" rtl="0" eaLnBrk="1" latinLnBrk="0" hangingPunct="1">
        <a:defRPr sz="2000" kern="1200">
          <a:solidFill>
            <a:schemeClr val="tx1"/>
          </a:solidFill>
          <a:latin typeface="+mn-lt"/>
          <a:ea typeface="+mn-ea"/>
          <a:cs typeface="+mn-cs"/>
        </a:defRPr>
      </a:lvl4pPr>
      <a:lvl5pPr marL="2031940" algn="l" defTabSz="507985" rtl="0" eaLnBrk="1" latinLnBrk="0" hangingPunct="1">
        <a:defRPr sz="2000" kern="1200">
          <a:solidFill>
            <a:schemeClr val="tx1"/>
          </a:solidFill>
          <a:latin typeface="+mn-lt"/>
          <a:ea typeface="+mn-ea"/>
          <a:cs typeface="+mn-cs"/>
        </a:defRPr>
      </a:lvl5pPr>
      <a:lvl6pPr marL="2539925" algn="l" defTabSz="507985" rtl="0" eaLnBrk="1" latinLnBrk="0" hangingPunct="1">
        <a:defRPr sz="2000" kern="1200">
          <a:solidFill>
            <a:schemeClr val="tx1"/>
          </a:solidFill>
          <a:latin typeface="+mn-lt"/>
          <a:ea typeface="+mn-ea"/>
          <a:cs typeface="+mn-cs"/>
        </a:defRPr>
      </a:lvl6pPr>
      <a:lvl7pPr marL="3047910" algn="l" defTabSz="507985" rtl="0" eaLnBrk="1" latinLnBrk="0" hangingPunct="1">
        <a:defRPr sz="2000" kern="1200">
          <a:solidFill>
            <a:schemeClr val="tx1"/>
          </a:solidFill>
          <a:latin typeface="+mn-lt"/>
          <a:ea typeface="+mn-ea"/>
          <a:cs typeface="+mn-cs"/>
        </a:defRPr>
      </a:lvl7pPr>
      <a:lvl8pPr marL="3555893" algn="l" defTabSz="507985" rtl="0" eaLnBrk="1" latinLnBrk="0" hangingPunct="1">
        <a:defRPr sz="2000" kern="1200">
          <a:solidFill>
            <a:schemeClr val="tx1"/>
          </a:solidFill>
          <a:latin typeface="+mn-lt"/>
          <a:ea typeface="+mn-ea"/>
          <a:cs typeface="+mn-cs"/>
        </a:defRPr>
      </a:lvl8pPr>
      <a:lvl9pPr marL="4063877" algn="l" defTabSz="507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34.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255FE-A9C7-0D8A-C1F0-FD729686AFA3}"/>
            </a:ext>
          </a:extLst>
        </p:cNvPr>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985EB9D-4328-4C1C-4EB8-3A73F0ED90F7}"/>
              </a:ext>
            </a:extLst>
          </p:cNvPr>
          <p:cNvSpPr/>
          <p:nvPr/>
        </p:nvSpPr>
        <p:spPr>
          <a:xfrm>
            <a:off x="1814" y="1270307"/>
            <a:ext cx="5222202" cy="3351274"/>
          </a:xfrm>
          <a:prstGeom prst="round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40BCDD8-CAD2-00C6-DC89-BF16FBCE4CCD}"/>
              </a:ext>
            </a:extLst>
          </p:cNvPr>
          <p:cNvGrpSpPr/>
          <p:nvPr/>
        </p:nvGrpSpPr>
        <p:grpSpPr>
          <a:xfrm>
            <a:off x="3125609" y="1894444"/>
            <a:ext cx="2098407" cy="685337"/>
            <a:chOff x="3722132" y="3938703"/>
            <a:chExt cx="2098407" cy="685337"/>
          </a:xfrm>
        </p:grpSpPr>
        <p:sp>
          <p:nvSpPr>
            <p:cNvPr id="45" name="Rectangle: Rounded Corners 44">
              <a:extLst>
                <a:ext uri="{FF2B5EF4-FFF2-40B4-BE49-F238E27FC236}">
                  <a16:creationId xmlns:a16="http://schemas.microsoft.com/office/drawing/2014/main" id="{76E66A0E-7D39-FED5-3571-62FDD4D9D60A}"/>
                </a:ext>
              </a:extLst>
            </p:cNvPr>
            <p:cNvSpPr/>
            <p:nvPr/>
          </p:nvSpPr>
          <p:spPr>
            <a:xfrm>
              <a:off x="3722132" y="3938703"/>
              <a:ext cx="1981471" cy="685337"/>
            </a:xfrm>
            <a:prstGeom prst="round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4459607-DEBE-86BD-4AA1-7D8976386C4D}"/>
                </a:ext>
              </a:extLst>
            </p:cNvPr>
            <p:cNvSpPr txBox="1"/>
            <p:nvPr/>
          </p:nvSpPr>
          <p:spPr>
            <a:xfrm>
              <a:off x="4438619" y="3977709"/>
              <a:ext cx="1381920" cy="646331"/>
            </a:xfrm>
            <a:prstGeom prst="rect">
              <a:avLst/>
            </a:prstGeom>
            <a:noFill/>
          </p:spPr>
          <p:txBody>
            <a:bodyPr wrap="square">
              <a:spAutoFit/>
            </a:bodyPr>
            <a:lstStyle/>
            <a:p>
              <a:pPr marL="27999" lvl="1">
                <a:spcBef>
                  <a:spcPts val="0"/>
                </a:spcBef>
                <a:spcAft>
                  <a:spcPts val="0"/>
                </a:spcAft>
              </a:pPr>
              <a:r>
                <a:rPr lang="en-FI"/>
                <a:t>Language model</a:t>
              </a:r>
              <a:endParaRPr lang="en-US" dirty="0"/>
            </a:p>
          </p:txBody>
        </p:sp>
        <p:pic>
          <p:nvPicPr>
            <p:cNvPr id="31" name="Picture 30">
              <a:extLst>
                <a:ext uri="{FF2B5EF4-FFF2-40B4-BE49-F238E27FC236}">
                  <a16:creationId xmlns:a16="http://schemas.microsoft.com/office/drawing/2014/main" id="{7B5B0BDA-3E8E-7BCE-924F-666A72C731E5}"/>
                </a:ext>
              </a:extLst>
            </p:cNvPr>
            <p:cNvPicPr>
              <a:picLocks noChangeAspect="1"/>
            </p:cNvPicPr>
            <p:nvPr/>
          </p:nvPicPr>
          <p:blipFill>
            <a:blip r:embed="rId3"/>
            <a:stretch>
              <a:fillRect/>
            </a:stretch>
          </p:blipFill>
          <p:spPr>
            <a:xfrm>
              <a:off x="3742243" y="4030825"/>
              <a:ext cx="819637" cy="522519"/>
            </a:xfrm>
            <a:prstGeom prst="rect">
              <a:avLst/>
            </a:prstGeom>
          </p:spPr>
        </p:pic>
      </p:grpSp>
      <p:grpSp>
        <p:nvGrpSpPr>
          <p:cNvPr id="12" name="Group 11">
            <a:extLst>
              <a:ext uri="{FF2B5EF4-FFF2-40B4-BE49-F238E27FC236}">
                <a16:creationId xmlns:a16="http://schemas.microsoft.com/office/drawing/2014/main" id="{1EB753BA-2A35-4257-CF08-7508780E971E}"/>
              </a:ext>
            </a:extLst>
          </p:cNvPr>
          <p:cNvGrpSpPr/>
          <p:nvPr/>
        </p:nvGrpSpPr>
        <p:grpSpPr>
          <a:xfrm>
            <a:off x="187487" y="1903080"/>
            <a:ext cx="1981471" cy="685337"/>
            <a:chOff x="1208069" y="1201316"/>
            <a:chExt cx="1981471" cy="685337"/>
          </a:xfrm>
        </p:grpSpPr>
        <p:sp>
          <p:nvSpPr>
            <p:cNvPr id="63" name="Rectangle: Rounded Corners 62">
              <a:extLst>
                <a:ext uri="{FF2B5EF4-FFF2-40B4-BE49-F238E27FC236}">
                  <a16:creationId xmlns:a16="http://schemas.microsoft.com/office/drawing/2014/main" id="{155848CE-7173-3235-2DFB-9F66BE2D9ACB}"/>
                </a:ext>
              </a:extLst>
            </p:cNvPr>
            <p:cNvSpPr/>
            <p:nvPr/>
          </p:nvSpPr>
          <p:spPr>
            <a:xfrm>
              <a:off x="1208069" y="1201316"/>
              <a:ext cx="1981471" cy="685337"/>
            </a:xfrm>
            <a:prstGeom prst="round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A4DCD14-8F9A-B624-D685-C5EA2D99CBC8}"/>
                </a:ext>
              </a:extLst>
            </p:cNvPr>
            <p:cNvSpPr txBox="1"/>
            <p:nvPr/>
          </p:nvSpPr>
          <p:spPr>
            <a:xfrm>
              <a:off x="1656228" y="1222805"/>
              <a:ext cx="1478042" cy="646331"/>
            </a:xfrm>
            <a:prstGeom prst="rect">
              <a:avLst/>
            </a:prstGeom>
            <a:noFill/>
          </p:spPr>
          <p:txBody>
            <a:bodyPr wrap="square">
              <a:spAutoFit/>
            </a:bodyPr>
            <a:lstStyle/>
            <a:p>
              <a:pPr marL="27999" lvl="1">
                <a:spcBef>
                  <a:spcPts val="0"/>
                </a:spcBef>
                <a:spcAft>
                  <a:spcPts val="0"/>
                </a:spcAft>
              </a:pPr>
              <a:r>
                <a:rPr lang="en-FI"/>
                <a:t>Task</a:t>
              </a:r>
            </a:p>
            <a:p>
              <a:pPr marL="27999" lvl="1">
                <a:spcBef>
                  <a:spcPts val="0"/>
                </a:spcBef>
                <a:spcAft>
                  <a:spcPts val="0"/>
                </a:spcAft>
              </a:pPr>
              <a:r>
                <a:rPr lang="en-FI"/>
                <a:t>description</a:t>
              </a:r>
              <a:endParaRPr lang="en-US" dirty="0"/>
            </a:p>
          </p:txBody>
        </p:sp>
        <p:pic>
          <p:nvPicPr>
            <p:cNvPr id="25" name="Picture 24">
              <a:extLst>
                <a:ext uri="{FF2B5EF4-FFF2-40B4-BE49-F238E27FC236}">
                  <a16:creationId xmlns:a16="http://schemas.microsoft.com/office/drawing/2014/main" id="{83FBC8C7-A48F-CEBD-93BD-8678E0B68C2C}"/>
                </a:ext>
              </a:extLst>
            </p:cNvPr>
            <p:cNvPicPr>
              <a:picLocks noChangeAspect="1"/>
            </p:cNvPicPr>
            <p:nvPr/>
          </p:nvPicPr>
          <p:blipFill>
            <a:blip r:embed="rId4"/>
            <a:stretch>
              <a:fillRect/>
            </a:stretch>
          </p:blipFill>
          <p:spPr>
            <a:xfrm>
              <a:off x="1293257" y="1232055"/>
              <a:ext cx="451547" cy="646332"/>
            </a:xfrm>
            <a:prstGeom prst="rect">
              <a:avLst/>
            </a:prstGeom>
          </p:spPr>
        </p:pic>
      </p:grpSp>
      <p:grpSp>
        <p:nvGrpSpPr>
          <p:cNvPr id="7" name="Group 6">
            <a:extLst>
              <a:ext uri="{FF2B5EF4-FFF2-40B4-BE49-F238E27FC236}">
                <a16:creationId xmlns:a16="http://schemas.microsoft.com/office/drawing/2014/main" id="{DC3BEF8F-CBCF-B1DF-9582-304CF48B7E0A}"/>
              </a:ext>
            </a:extLst>
          </p:cNvPr>
          <p:cNvGrpSpPr/>
          <p:nvPr/>
        </p:nvGrpSpPr>
        <p:grpSpPr>
          <a:xfrm>
            <a:off x="181155" y="3620664"/>
            <a:ext cx="1981471" cy="685337"/>
            <a:chOff x="1189296" y="3421952"/>
            <a:chExt cx="1981471" cy="685337"/>
          </a:xfrm>
        </p:grpSpPr>
        <p:sp>
          <p:nvSpPr>
            <p:cNvPr id="65" name="Rectangle: Rounded Corners 64">
              <a:extLst>
                <a:ext uri="{FF2B5EF4-FFF2-40B4-BE49-F238E27FC236}">
                  <a16:creationId xmlns:a16="http://schemas.microsoft.com/office/drawing/2014/main" id="{0BB6DF63-38FA-C646-8A74-F541FF22A018}"/>
                </a:ext>
              </a:extLst>
            </p:cNvPr>
            <p:cNvSpPr/>
            <p:nvPr/>
          </p:nvSpPr>
          <p:spPr>
            <a:xfrm>
              <a:off x="1189296" y="3421952"/>
              <a:ext cx="1981471" cy="685337"/>
            </a:xfrm>
            <a:prstGeom prst="round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0" name="Picture 49" descr="A black and white logo&#10;&#10;AI-generated content may be incorrect.">
              <a:extLst>
                <a:ext uri="{FF2B5EF4-FFF2-40B4-BE49-F238E27FC236}">
                  <a16:creationId xmlns:a16="http://schemas.microsoft.com/office/drawing/2014/main" id="{CEA06767-25B3-329E-BD10-4009A296646C}"/>
                </a:ext>
              </a:extLst>
            </p:cNvPr>
            <p:cNvPicPr>
              <a:picLocks noChangeAspect="1"/>
            </p:cNvPicPr>
            <p:nvPr/>
          </p:nvPicPr>
          <p:blipFill>
            <a:blip r:embed="rId5"/>
            <a:stretch>
              <a:fillRect/>
            </a:stretch>
          </p:blipFill>
          <p:spPr>
            <a:xfrm>
              <a:off x="1280816" y="3443677"/>
              <a:ext cx="642098" cy="642098"/>
            </a:xfrm>
            <a:prstGeom prst="rect">
              <a:avLst/>
            </a:prstGeom>
          </p:spPr>
        </p:pic>
        <p:sp>
          <p:nvSpPr>
            <p:cNvPr id="55" name="TextBox 54">
              <a:extLst>
                <a:ext uri="{FF2B5EF4-FFF2-40B4-BE49-F238E27FC236}">
                  <a16:creationId xmlns:a16="http://schemas.microsoft.com/office/drawing/2014/main" id="{3A051A7A-9DB7-EEF6-0CAD-6593F8E78744}"/>
                </a:ext>
              </a:extLst>
            </p:cNvPr>
            <p:cNvSpPr txBox="1"/>
            <p:nvPr/>
          </p:nvSpPr>
          <p:spPr>
            <a:xfrm>
              <a:off x="1852350" y="3566962"/>
              <a:ext cx="1318417" cy="369332"/>
            </a:xfrm>
            <a:prstGeom prst="rect">
              <a:avLst/>
            </a:prstGeom>
            <a:noFill/>
          </p:spPr>
          <p:txBody>
            <a:bodyPr wrap="square">
              <a:spAutoFit/>
            </a:bodyPr>
            <a:lstStyle/>
            <a:p>
              <a:pPr marL="27999" lvl="1">
                <a:spcBef>
                  <a:spcPts val="0"/>
                </a:spcBef>
                <a:spcAft>
                  <a:spcPts val="0"/>
                </a:spcAft>
              </a:pPr>
              <a:r>
                <a:rPr lang="en-FI"/>
                <a:t>Simulator</a:t>
              </a:r>
              <a:endParaRPr lang="en-US" dirty="0"/>
            </a:p>
          </p:txBody>
        </p:sp>
      </p:grpSp>
      <p:sp>
        <p:nvSpPr>
          <p:cNvPr id="66" name="TextBox 65">
            <a:extLst>
              <a:ext uri="{FF2B5EF4-FFF2-40B4-BE49-F238E27FC236}">
                <a16:creationId xmlns:a16="http://schemas.microsoft.com/office/drawing/2014/main" id="{BB654A82-656F-F24E-3A79-78B6544422E1}"/>
              </a:ext>
            </a:extLst>
          </p:cNvPr>
          <p:cNvSpPr txBox="1"/>
          <p:nvPr/>
        </p:nvSpPr>
        <p:spPr>
          <a:xfrm>
            <a:off x="3677912" y="2899198"/>
            <a:ext cx="1318417" cy="369332"/>
          </a:xfrm>
          <a:prstGeom prst="rect">
            <a:avLst/>
          </a:prstGeom>
          <a:noFill/>
        </p:spPr>
        <p:txBody>
          <a:bodyPr wrap="square">
            <a:spAutoFit/>
          </a:bodyPr>
          <a:lstStyle/>
          <a:p>
            <a:pPr marL="27999" lvl="1">
              <a:spcBef>
                <a:spcPts val="0"/>
              </a:spcBef>
              <a:spcAft>
                <a:spcPts val="0"/>
              </a:spcAft>
            </a:pPr>
            <a:r>
              <a:rPr lang="en-FI"/>
              <a:t>Reward</a:t>
            </a:r>
            <a:endParaRPr lang="en-US" dirty="0"/>
          </a:p>
        </p:txBody>
      </p:sp>
      <p:sp>
        <p:nvSpPr>
          <p:cNvPr id="67" name="TextBox 66">
            <a:extLst>
              <a:ext uri="{FF2B5EF4-FFF2-40B4-BE49-F238E27FC236}">
                <a16:creationId xmlns:a16="http://schemas.microsoft.com/office/drawing/2014/main" id="{DDA54C36-A907-8579-A7DA-FFD1B5157BDC}"/>
              </a:ext>
            </a:extLst>
          </p:cNvPr>
          <p:cNvSpPr txBox="1"/>
          <p:nvPr/>
        </p:nvSpPr>
        <p:spPr>
          <a:xfrm>
            <a:off x="1525201" y="2808489"/>
            <a:ext cx="1318417" cy="369332"/>
          </a:xfrm>
          <a:prstGeom prst="rect">
            <a:avLst/>
          </a:prstGeom>
          <a:noFill/>
        </p:spPr>
        <p:txBody>
          <a:bodyPr wrap="square">
            <a:spAutoFit/>
          </a:bodyPr>
          <a:lstStyle/>
          <a:p>
            <a:pPr marL="27999" lvl="1">
              <a:spcBef>
                <a:spcPts val="0"/>
              </a:spcBef>
              <a:spcAft>
                <a:spcPts val="0"/>
              </a:spcAft>
            </a:pPr>
            <a:r>
              <a:rPr lang="en-FI"/>
              <a:t>Outcome</a:t>
            </a:r>
            <a:endParaRPr lang="en-US" dirty="0"/>
          </a:p>
        </p:txBody>
      </p:sp>
      <p:pic>
        <p:nvPicPr>
          <p:cNvPr id="2" name="Picture 1">
            <a:extLst>
              <a:ext uri="{FF2B5EF4-FFF2-40B4-BE49-F238E27FC236}">
                <a16:creationId xmlns:a16="http://schemas.microsoft.com/office/drawing/2014/main" id="{48B3FFBA-E748-8A97-06A3-58C17B2BE5FA}"/>
              </a:ext>
            </a:extLst>
          </p:cNvPr>
          <p:cNvPicPr>
            <a:picLocks noChangeAspect="1"/>
          </p:cNvPicPr>
          <p:nvPr/>
        </p:nvPicPr>
        <p:blipFill rotWithShape="1">
          <a:blip r:embed="rId6"/>
          <a:srcRect l="21758" t="50793" r="25284" b="-193"/>
          <a:stretch/>
        </p:blipFill>
        <p:spPr>
          <a:xfrm>
            <a:off x="6225472" y="1457902"/>
            <a:ext cx="3714861" cy="2950041"/>
          </a:xfrm>
          <a:prstGeom prst="rect">
            <a:avLst/>
          </a:prstGeom>
        </p:spPr>
      </p:pic>
      <p:sp>
        <p:nvSpPr>
          <p:cNvPr id="10" name="TextBox 9">
            <a:extLst>
              <a:ext uri="{FF2B5EF4-FFF2-40B4-BE49-F238E27FC236}">
                <a16:creationId xmlns:a16="http://schemas.microsoft.com/office/drawing/2014/main" id="{B0BA1E8C-A351-E4C3-5A64-AF5BE54FA6A5}"/>
              </a:ext>
            </a:extLst>
          </p:cNvPr>
          <p:cNvSpPr txBox="1"/>
          <p:nvPr/>
        </p:nvSpPr>
        <p:spPr>
          <a:xfrm>
            <a:off x="1998254" y="3946499"/>
            <a:ext cx="1381920" cy="369332"/>
          </a:xfrm>
          <a:prstGeom prst="rect">
            <a:avLst/>
          </a:prstGeom>
          <a:noFill/>
        </p:spPr>
        <p:txBody>
          <a:bodyPr wrap="square">
            <a:spAutoFit/>
          </a:bodyPr>
          <a:lstStyle/>
          <a:p>
            <a:pPr marL="27999" lvl="1" algn="ctr">
              <a:spcBef>
                <a:spcPts val="0"/>
              </a:spcBef>
              <a:spcAft>
                <a:spcPts val="0"/>
              </a:spcAft>
            </a:pPr>
            <a:r>
              <a:rPr lang="en-FI"/>
              <a:t>Action</a:t>
            </a:r>
            <a:endParaRPr lang="en-US" dirty="0"/>
          </a:p>
        </p:txBody>
      </p:sp>
      <p:cxnSp>
        <p:nvCxnSpPr>
          <p:cNvPr id="15" name="Straight Arrow Connector 14">
            <a:extLst>
              <a:ext uri="{FF2B5EF4-FFF2-40B4-BE49-F238E27FC236}">
                <a16:creationId xmlns:a16="http://schemas.microsoft.com/office/drawing/2014/main" id="{EB483275-1ECD-0ECE-B122-3F83646ECEB7}"/>
              </a:ext>
            </a:extLst>
          </p:cNvPr>
          <p:cNvCxnSpPr>
            <a:cxnSpLocks/>
          </p:cNvCxnSpPr>
          <p:nvPr/>
        </p:nvCxnSpPr>
        <p:spPr>
          <a:xfrm flipV="1">
            <a:off x="2199545" y="2599652"/>
            <a:ext cx="926064" cy="1000607"/>
          </a:xfrm>
          <a:prstGeom prst="straightConnector1">
            <a:avLst/>
          </a:prstGeom>
          <a:ln w="41275">
            <a:solidFill>
              <a:srgbClr val="87837D"/>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9AB8DBD-663B-4536-BA04-48D6412B26ED}"/>
              </a:ext>
            </a:extLst>
          </p:cNvPr>
          <p:cNvCxnSpPr>
            <a:cxnSpLocks/>
          </p:cNvCxnSpPr>
          <p:nvPr/>
        </p:nvCxnSpPr>
        <p:spPr>
          <a:xfrm>
            <a:off x="2242168" y="2283473"/>
            <a:ext cx="819779" cy="0"/>
          </a:xfrm>
          <a:prstGeom prst="straightConnector1">
            <a:avLst/>
          </a:prstGeom>
          <a:ln w="34925">
            <a:solidFill>
              <a:srgbClr val="87837D"/>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69AC0B1-4A14-42FE-A05D-D222B9738093}"/>
              </a:ext>
            </a:extLst>
          </p:cNvPr>
          <p:cNvSpPr txBox="1"/>
          <p:nvPr/>
        </p:nvSpPr>
        <p:spPr>
          <a:xfrm>
            <a:off x="1876257" y="1332989"/>
            <a:ext cx="1885706" cy="369332"/>
          </a:xfrm>
          <a:prstGeom prst="rect">
            <a:avLst/>
          </a:prstGeom>
          <a:noFill/>
        </p:spPr>
        <p:txBody>
          <a:bodyPr wrap="square">
            <a:spAutoFit/>
          </a:bodyPr>
          <a:lstStyle/>
          <a:p>
            <a:pPr marL="27999" lvl="1">
              <a:spcBef>
                <a:spcPts val="0"/>
              </a:spcBef>
              <a:spcAft>
                <a:spcPts val="0"/>
              </a:spcAft>
            </a:pPr>
            <a:r>
              <a:rPr lang="en-FI" b="1"/>
              <a:t>RL training</a:t>
            </a:r>
            <a:endParaRPr lang="en-US" b="1" dirty="0"/>
          </a:p>
        </p:txBody>
      </p:sp>
      <p:sp>
        <p:nvSpPr>
          <p:cNvPr id="54" name="Oval 53">
            <a:extLst>
              <a:ext uri="{FF2B5EF4-FFF2-40B4-BE49-F238E27FC236}">
                <a16:creationId xmlns:a16="http://schemas.microsoft.com/office/drawing/2014/main" id="{3CDEEAB6-1197-D2D0-7F0A-92F3EB715FE5}"/>
              </a:ext>
            </a:extLst>
          </p:cNvPr>
          <p:cNvSpPr/>
          <p:nvPr/>
        </p:nvSpPr>
        <p:spPr>
          <a:xfrm>
            <a:off x="8052540" y="3265828"/>
            <a:ext cx="101456" cy="101468"/>
          </a:xfrm>
          <a:prstGeom prst="ellipse">
            <a:avLst/>
          </a:prstGeom>
          <a:solidFill>
            <a:schemeClr val="bg2">
              <a:lumMod val="75000"/>
            </a:schemeClr>
          </a:solidFill>
          <a:ln>
            <a:noFill/>
          </a:ln>
          <a:effectLst>
            <a:innerShdw blurRad="63500" dist="50800" dir="108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i-FI" sz="2800" dirty="0">
              <a:latin typeface="Gill Sans MT" panose="020B0502020104020203" pitchFamily="34" charset="0"/>
            </a:endParaRPr>
          </a:p>
        </p:txBody>
      </p:sp>
      <p:sp>
        <p:nvSpPr>
          <p:cNvPr id="58" name="TextBox 57">
            <a:extLst>
              <a:ext uri="{FF2B5EF4-FFF2-40B4-BE49-F238E27FC236}">
                <a16:creationId xmlns:a16="http://schemas.microsoft.com/office/drawing/2014/main" id="{628489A9-42EC-4874-11E8-8E84B1F69DF4}"/>
              </a:ext>
            </a:extLst>
          </p:cNvPr>
          <p:cNvSpPr txBox="1"/>
          <p:nvPr/>
        </p:nvSpPr>
        <p:spPr>
          <a:xfrm>
            <a:off x="7147972" y="3641973"/>
            <a:ext cx="1955889" cy="369332"/>
          </a:xfrm>
          <a:prstGeom prst="rect">
            <a:avLst/>
          </a:prstGeom>
          <a:solidFill>
            <a:schemeClr val="bg1">
              <a:alpha val="75000"/>
            </a:schemeClr>
          </a:solidFill>
          <a:ln>
            <a:noFill/>
          </a:ln>
        </p:spPr>
        <p:txBody>
          <a:bodyPr wrap="square">
            <a:spAutoFit/>
          </a:bodyPr>
          <a:lstStyle/>
          <a:p>
            <a:pPr marL="27999" lvl="1" algn="ctr">
              <a:spcBef>
                <a:spcPts val="0"/>
              </a:spcBef>
              <a:spcAft>
                <a:spcPts val="0"/>
              </a:spcAft>
            </a:pPr>
            <a:r>
              <a:rPr lang="en-FI"/>
              <a:t>Magnetic particle</a:t>
            </a:r>
            <a:endParaRPr lang="en-US" dirty="0"/>
          </a:p>
        </p:txBody>
      </p:sp>
      <p:cxnSp>
        <p:nvCxnSpPr>
          <p:cNvPr id="59" name="Straight Arrow Connector 58">
            <a:extLst>
              <a:ext uri="{FF2B5EF4-FFF2-40B4-BE49-F238E27FC236}">
                <a16:creationId xmlns:a16="http://schemas.microsoft.com/office/drawing/2014/main" id="{5B26ED58-2506-4A0A-72AE-DCA7E3D529C0}"/>
              </a:ext>
            </a:extLst>
          </p:cNvPr>
          <p:cNvCxnSpPr>
            <a:cxnSpLocks/>
          </p:cNvCxnSpPr>
          <p:nvPr/>
        </p:nvCxnSpPr>
        <p:spPr>
          <a:xfrm flipV="1">
            <a:off x="8102724" y="3412405"/>
            <a:ext cx="0" cy="229568"/>
          </a:xfrm>
          <a:prstGeom prst="straightConnector1">
            <a:avLst/>
          </a:prstGeom>
          <a:ln w="41275">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DC06DBA2-3796-A087-952B-6D080B96D668}"/>
              </a:ext>
            </a:extLst>
          </p:cNvPr>
          <p:cNvSpPr txBox="1"/>
          <p:nvPr/>
        </p:nvSpPr>
        <p:spPr>
          <a:xfrm>
            <a:off x="7488868" y="1575475"/>
            <a:ext cx="1230155" cy="369332"/>
          </a:xfrm>
          <a:prstGeom prst="rect">
            <a:avLst/>
          </a:prstGeom>
          <a:solidFill>
            <a:schemeClr val="bg1">
              <a:alpha val="75000"/>
            </a:schemeClr>
          </a:solidFill>
          <a:ln>
            <a:noFill/>
          </a:ln>
        </p:spPr>
        <p:txBody>
          <a:bodyPr wrap="square">
            <a:spAutoFit/>
          </a:bodyPr>
          <a:lstStyle/>
          <a:p>
            <a:pPr marL="27999" lvl="1" algn="ctr">
              <a:spcBef>
                <a:spcPts val="0"/>
              </a:spcBef>
              <a:spcAft>
                <a:spcPts val="0"/>
              </a:spcAft>
            </a:pPr>
            <a:r>
              <a:rPr lang="en-FI"/>
              <a:t>Solenoids</a:t>
            </a:r>
            <a:endParaRPr lang="en-US" dirty="0"/>
          </a:p>
        </p:txBody>
      </p:sp>
      <p:cxnSp>
        <p:nvCxnSpPr>
          <p:cNvPr id="64" name="Straight Arrow Connector 63">
            <a:extLst>
              <a:ext uri="{FF2B5EF4-FFF2-40B4-BE49-F238E27FC236}">
                <a16:creationId xmlns:a16="http://schemas.microsoft.com/office/drawing/2014/main" id="{2A803F86-787C-DDDF-C5D9-1D141188C59E}"/>
              </a:ext>
            </a:extLst>
          </p:cNvPr>
          <p:cNvCxnSpPr>
            <a:cxnSpLocks/>
          </p:cNvCxnSpPr>
          <p:nvPr/>
        </p:nvCxnSpPr>
        <p:spPr>
          <a:xfrm>
            <a:off x="8523332" y="1990856"/>
            <a:ext cx="264873" cy="260827"/>
          </a:xfrm>
          <a:prstGeom prst="straightConnector1">
            <a:avLst/>
          </a:prstGeom>
          <a:ln w="41275">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D2BA9DB7-3971-1791-977F-CAFA833B20FC}"/>
              </a:ext>
            </a:extLst>
          </p:cNvPr>
          <p:cNvCxnSpPr>
            <a:cxnSpLocks/>
          </p:cNvCxnSpPr>
          <p:nvPr/>
        </p:nvCxnSpPr>
        <p:spPr>
          <a:xfrm flipH="1">
            <a:off x="7420053" y="1990604"/>
            <a:ext cx="219220" cy="260827"/>
          </a:xfrm>
          <a:prstGeom prst="straightConnector1">
            <a:avLst/>
          </a:prstGeom>
          <a:ln w="41275">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53C47D83-1CC3-9600-9945-36BA2F5F4090}"/>
              </a:ext>
            </a:extLst>
          </p:cNvPr>
          <p:cNvCxnSpPr>
            <a:cxnSpLocks/>
          </p:cNvCxnSpPr>
          <p:nvPr/>
        </p:nvCxnSpPr>
        <p:spPr>
          <a:xfrm>
            <a:off x="8090436" y="1985952"/>
            <a:ext cx="1221" cy="240611"/>
          </a:xfrm>
          <a:prstGeom prst="straightConnector1">
            <a:avLst/>
          </a:prstGeom>
          <a:ln w="41275">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548E65A3-206F-86E5-6F4A-E9CED0EABDE4}"/>
              </a:ext>
            </a:extLst>
          </p:cNvPr>
          <p:cNvGrpSpPr/>
          <p:nvPr/>
        </p:nvGrpSpPr>
        <p:grpSpPr>
          <a:xfrm>
            <a:off x="3140744" y="3510834"/>
            <a:ext cx="1969480" cy="778335"/>
            <a:chOff x="3420825" y="4312591"/>
            <a:chExt cx="1969480" cy="778335"/>
          </a:xfrm>
        </p:grpSpPr>
        <p:sp>
          <p:nvSpPr>
            <p:cNvPr id="3" name="Rectangle: Rounded Corners 2">
              <a:extLst>
                <a:ext uri="{FF2B5EF4-FFF2-40B4-BE49-F238E27FC236}">
                  <a16:creationId xmlns:a16="http://schemas.microsoft.com/office/drawing/2014/main" id="{86749AD2-A8B7-552D-7688-1942D8C691D3}"/>
                </a:ext>
              </a:extLst>
            </p:cNvPr>
            <p:cNvSpPr/>
            <p:nvPr/>
          </p:nvSpPr>
          <p:spPr>
            <a:xfrm>
              <a:off x="3495824" y="4405589"/>
              <a:ext cx="1672145" cy="685337"/>
            </a:xfrm>
            <a:prstGeom prst="round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E1A341-A2F8-1644-687B-6B3F8E5CD985}"/>
                </a:ext>
              </a:extLst>
            </p:cNvPr>
            <p:cNvSpPr txBox="1"/>
            <p:nvPr/>
          </p:nvSpPr>
          <p:spPr>
            <a:xfrm>
              <a:off x="4071888" y="4425091"/>
              <a:ext cx="1318417" cy="646331"/>
            </a:xfrm>
            <a:prstGeom prst="rect">
              <a:avLst/>
            </a:prstGeom>
            <a:noFill/>
          </p:spPr>
          <p:txBody>
            <a:bodyPr wrap="square">
              <a:spAutoFit/>
            </a:bodyPr>
            <a:lstStyle/>
            <a:p>
              <a:pPr marL="27999" lvl="1">
                <a:spcBef>
                  <a:spcPts val="0"/>
                </a:spcBef>
                <a:spcAft>
                  <a:spcPts val="0"/>
                </a:spcAft>
              </a:pPr>
              <a:r>
                <a:rPr lang="en-FI"/>
                <a:t>Control</a:t>
              </a:r>
            </a:p>
            <a:p>
              <a:pPr marL="27999" lvl="1">
                <a:spcBef>
                  <a:spcPts val="0"/>
                </a:spcBef>
                <a:spcAft>
                  <a:spcPts val="0"/>
                </a:spcAft>
              </a:pPr>
              <a:r>
                <a:rPr lang="en-FI"/>
                <a:t>policy</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3F5A68-2574-06B0-4FB8-D0281CFE34EB}"/>
                    </a:ext>
                  </a:extLst>
                </p:cNvPr>
                <p:cNvSpPr txBox="1"/>
                <p:nvPr/>
              </p:nvSpPr>
              <p:spPr>
                <a:xfrm>
                  <a:off x="3420825" y="4312591"/>
                  <a:ext cx="861063" cy="769441"/>
                </a:xfrm>
                <a:prstGeom prst="rect">
                  <a:avLst/>
                </a:prstGeom>
                <a:noFill/>
              </p:spPr>
              <p:txBody>
                <a:bodyPr wrap="square">
                  <a:spAutoFit/>
                </a:bodyPr>
                <a:lstStyle/>
                <a:p>
                  <a:pPr marL="27999" lvl="1">
                    <a:spcBef>
                      <a:spcPts val="0"/>
                    </a:spcBef>
                    <a:spcAft>
                      <a:spcPts val="0"/>
                    </a:spcAft>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ea typeface="Cambria Math" panose="02040503050406030204" pitchFamily="18" charset="0"/>
                          </a:rPr>
                          <m:t>𝜋</m:t>
                        </m:r>
                      </m:oMath>
                    </m:oMathPara>
                  </a14:m>
                  <a:endParaRPr lang="en-US" sz="4400" dirty="0"/>
                </a:p>
              </p:txBody>
            </p:sp>
          </mc:Choice>
          <mc:Fallback xmlns="">
            <p:sp>
              <p:nvSpPr>
                <p:cNvPr id="5" name="TextBox 4">
                  <a:extLst>
                    <a:ext uri="{FF2B5EF4-FFF2-40B4-BE49-F238E27FC236}">
                      <a16:creationId xmlns:a16="http://schemas.microsoft.com/office/drawing/2014/main" id="{243F5A68-2574-06B0-4FB8-D0281CFE34EB}"/>
                    </a:ext>
                  </a:extLst>
                </p:cNvPr>
                <p:cNvSpPr txBox="1">
                  <a:spLocks noRot="1" noChangeAspect="1" noMove="1" noResize="1" noEditPoints="1" noAdjustHandles="1" noChangeArrowheads="1" noChangeShapeType="1" noTextEdit="1"/>
                </p:cNvSpPr>
                <p:nvPr/>
              </p:nvSpPr>
              <p:spPr>
                <a:xfrm>
                  <a:off x="3420825" y="4312591"/>
                  <a:ext cx="861063" cy="769441"/>
                </a:xfrm>
                <a:prstGeom prst="rect">
                  <a:avLst/>
                </a:prstGeom>
                <a:blipFill>
                  <a:blip r:embed="rId7"/>
                  <a:stretch>
                    <a:fillRect/>
                  </a:stretch>
                </a:blipFill>
              </p:spPr>
              <p:txBody>
                <a:bodyPr/>
                <a:lstStyle/>
                <a:p>
                  <a:r>
                    <a:rPr lang="en-US">
                      <a:noFill/>
                    </a:rPr>
                    <a:t> </a:t>
                  </a:r>
                </a:p>
              </p:txBody>
            </p:sp>
          </mc:Fallback>
        </mc:AlternateContent>
      </p:grpSp>
      <p:cxnSp>
        <p:nvCxnSpPr>
          <p:cNvPr id="16" name="Straight Arrow Connector 15">
            <a:extLst>
              <a:ext uri="{FF2B5EF4-FFF2-40B4-BE49-F238E27FC236}">
                <a16:creationId xmlns:a16="http://schemas.microsoft.com/office/drawing/2014/main" id="{AFF30002-88A5-81B3-2A55-C2FACBB5D8C2}"/>
              </a:ext>
            </a:extLst>
          </p:cNvPr>
          <p:cNvCxnSpPr>
            <a:cxnSpLocks/>
          </p:cNvCxnSpPr>
          <p:nvPr/>
        </p:nvCxnSpPr>
        <p:spPr>
          <a:xfrm>
            <a:off x="3716676" y="2694127"/>
            <a:ext cx="0" cy="836211"/>
          </a:xfrm>
          <a:prstGeom prst="straightConnector1">
            <a:avLst/>
          </a:prstGeom>
          <a:ln w="34925">
            <a:solidFill>
              <a:srgbClr val="87837D"/>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BBD5FFF-71FE-744F-F9E8-CD0E75848149}"/>
              </a:ext>
            </a:extLst>
          </p:cNvPr>
          <p:cNvCxnSpPr>
            <a:cxnSpLocks/>
          </p:cNvCxnSpPr>
          <p:nvPr/>
        </p:nvCxnSpPr>
        <p:spPr>
          <a:xfrm flipH="1">
            <a:off x="2229214" y="3934210"/>
            <a:ext cx="872416" cy="0"/>
          </a:xfrm>
          <a:prstGeom prst="straightConnector1">
            <a:avLst/>
          </a:prstGeom>
          <a:ln w="34925">
            <a:solidFill>
              <a:srgbClr val="87837D"/>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56827BD-6DC9-2574-5E91-460E0C9FD2EE}"/>
              </a:ext>
            </a:extLst>
          </p:cNvPr>
          <p:cNvCxnSpPr>
            <a:cxnSpLocks/>
          </p:cNvCxnSpPr>
          <p:nvPr/>
        </p:nvCxnSpPr>
        <p:spPr>
          <a:xfrm>
            <a:off x="5296024" y="3662903"/>
            <a:ext cx="823417" cy="0"/>
          </a:xfrm>
          <a:prstGeom prst="straightConnector1">
            <a:avLst/>
          </a:prstGeom>
          <a:ln w="34925">
            <a:solidFill>
              <a:srgbClr val="87837D"/>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BB13B1F-989E-E793-8963-A9A1A1E4C253}"/>
              </a:ext>
            </a:extLst>
          </p:cNvPr>
          <p:cNvSpPr txBox="1"/>
          <p:nvPr/>
        </p:nvSpPr>
        <p:spPr>
          <a:xfrm>
            <a:off x="4997980" y="2929508"/>
            <a:ext cx="1318417" cy="646331"/>
          </a:xfrm>
          <a:prstGeom prst="rect">
            <a:avLst/>
          </a:prstGeom>
          <a:noFill/>
        </p:spPr>
        <p:txBody>
          <a:bodyPr wrap="square">
            <a:spAutoFit/>
          </a:bodyPr>
          <a:lstStyle/>
          <a:p>
            <a:pPr marL="27999" lvl="1" algn="ctr">
              <a:spcBef>
                <a:spcPts val="0"/>
              </a:spcBef>
              <a:spcAft>
                <a:spcPts val="0"/>
              </a:spcAft>
            </a:pPr>
            <a:r>
              <a:rPr lang="en-FI"/>
              <a:t>Trained policy</a:t>
            </a:r>
            <a:endParaRPr lang="en-US" dirty="0"/>
          </a:p>
        </p:txBody>
      </p:sp>
      <p:sp>
        <p:nvSpPr>
          <p:cNvPr id="34" name="TextBox 33">
            <a:extLst>
              <a:ext uri="{FF2B5EF4-FFF2-40B4-BE49-F238E27FC236}">
                <a16:creationId xmlns:a16="http://schemas.microsoft.com/office/drawing/2014/main" id="{29C0F6A9-713B-C083-252D-0BC1C2C2BD6E}"/>
              </a:ext>
            </a:extLst>
          </p:cNvPr>
          <p:cNvSpPr txBox="1"/>
          <p:nvPr/>
        </p:nvSpPr>
        <p:spPr>
          <a:xfrm>
            <a:off x="2159902" y="1850419"/>
            <a:ext cx="1318417" cy="369332"/>
          </a:xfrm>
          <a:prstGeom prst="rect">
            <a:avLst/>
          </a:prstGeom>
          <a:noFill/>
        </p:spPr>
        <p:txBody>
          <a:bodyPr wrap="square">
            <a:spAutoFit/>
          </a:bodyPr>
          <a:lstStyle/>
          <a:p>
            <a:pPr marL="27999" lvl="1">
              <a:spcBef>
                <a:spcPts val="0"/>
              </a:spcBef>
              <a:spcAft>
                <a:spcPts val="0"/>
              </a:spcAft>
            </a:pPr>
            <a:r>
              <a:rPr lang="en-FI"/>
              <a:t>Prompt</a:t>
            </a:r>
            <a:endParaRPr lang="en-US" dirty="0"/>
          </a:p>
        </p:txBody>
      </p:sp>
      <p:pic>
        <p:nvPicPr>
          <p:cNvPr id="43" name="Picture 4">
            <a:extLst>
              <a:ext uri="{FF2B5EF4-FFF2-40B4-BE49-F238E27FC236}">
                <a16:creationId xmlns:a16="http://schemas.microsoft.com/office/drawing/2014/main" id="{CB2647E3-9ECA-5083-BF18-1305B118458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9087" t="37187" r="21856" b="30873"/>
          <a:stretch/>
        </p:blipFill>
        <p:spPr bwMode="auto">
          <a:xfrm>
            <a:off x="10106724" y="1454485"/>
            <a:ext cx="3400513" cy="2950041"/>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C6CFCFF1-D459-1F41-3001-013C1B18F9DA}"/>
              </a:ext>
            </a:extLst>
          </p:cNvPr>
          <p:cNvSpPr txBox="1"/>
          <p:nvPr/>
        </p:nvSpPr>
        <p:spPr>
          <a:xfrm>
            <a:off x="11992768" y="1814254"/>
            <a:ext cx="1152128" cy="646331"/>
          </a:xfrm>
          <a:prstGeom prst="rect">
            <a:avLst/>
          </a:prstGeom>
          <a:solidFill>
            <a:schemeClr val="bg1">
              <a:alpha val="75000"/>
            </a:schemeClr>
          </a:solidFill>
          <a:ln>
            <a:noFill/>
          </a:ln>
        </p:spPr>
        <p:txBody>
          <a:bodyPr wrap="square">
            <a:spAutoFit/>
          </a:bodyPr>
          <a:lstStyle/>
          <a:p>
            <a:pPr marL="27999" lvl="1" algn="ctr">
              <a:spcBef>
                <a:spcPts val="0"/>
              </a:spcBef>
              <a:spcAft>
                <a:spcPts val="0"/>
              </a:spcAft>
            </a:pPr>
            <a:r>
              <a:rPr lang="en-FI"/>
              <a:t>Top-view</a:t>
            </a:r>
          </a:p>
          <a:p>
            <a:pPr marL="27999" lvl="1" algn="ctr">
              <a:spcBef>
                <a:spcPts val="0"/>
              </a:spcBef>
              <a:spcAft>
                <a:spcPts val="0"/>
              </a:spcAft>
            </a:pPr>
            <a:r>
              <a:rPr lang="en-FI"/>
              <a:t>camera</a:t>
            </a:r>
            <a:endParaRPr lang="en-US" dirty="0"/>
          </a:p>
        </p:txBody>
      </p:sp>
      <p:cxnSp>
        <p:nvCxnSpPr>
          <p:cNvPr id="49" name="Straight Arrow Connector 48">
            <a:extLst>
              <a:ext uri="{FF2B5EF4-FFF2-40B4-BE49-F238E27FC236}">
                <a16:creationId xmlns:a16="http://schemas.microsoft.com/office/drawing/2014/main" id="{D36D296D-D767-6904-CBB9-C42291B0D6C3}"/>
              </a:ext>
            </a:extLst>
          </p:cNvPr>
          <p:cNvCxnSpPr>
            <a:cxnSpLocks/>
            <a:stCxn id="47" idx="1"/>
          </p:cNvCxnSpPr>
          <p:nvPr/>
        </p:nvCxnSpPr>
        <p:spPr>
          <a:xfrm flipH="1">
            <a:off x="11804679" y="2137420"/>
            <a:ext cx="188089" cy="0"/>
          </a:xfrm>
          <a:prstGeom prst="straightConnector1">
            <a:avLst/>
          </a:prstGeom>
          <a:ln w="41275">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3AE457DC-6A29-A0DE-E201-99206FC1B368}"/>
              </a:ext>
            </a:extLst>
          </p:cNvPr>
          <p:cNvSpPr/>
          <p:nvPr/>
        </p:nvSpPr>
        <p:spPr>
          <a:xfrm>
            <a:off x="11272688" y="2997497"/>
            <a:ext cx="864096" cy="724100"/>
          </a:xfrm>
          <a:prstGeom prst="rect">
            <a:avLst/>
          </a:prstGeom>
          <a:noFill/>
          <a:ln w="60325">
            <a:solidFill>
              <a:srgbClr val="00B0F0">
                <a:alpha val="80000"/>
              </a:srgb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782011B-D03F-5656-0C20-E9C87A42A7B9}"/>
              </a:ext>
            </a:extLst>
          </p:cNvPr>
          <p:cNvSpPr/>
          <p:nvPr/>
        </p:nvSpPr>
        <p:spPr>
          <a:xfrm>
            <a:off x="6220189" y="1457902"/>
            <a:ext cx="3720144" cy="2946624"/>
          </a:xfrm>
          <a:prstGeom prst="rect">
            <a:avLst/>
          </a:prstGeom>
          <a:noFill/>
          <a:ln w="31750">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3EE66AEA-A21A-BAA8-DF3B-09E789C1CF6D}"/>
              </a:ext>
            </a:extLst>
          </p:cNvPr>
          <p:cNvCxnSpPr/>
          <p:nvPr/>
        </p:nvCxnSpPr>
        <p:spPr>
          <a:xfrm flipH="1" flipV="1">
            <a:off x="9940333" y="1457902"/>
            <a:ext cx="1332355" cy="1539595"/>
          </a:xfrm>
          <a:prstGeom prst="line">
            <a:avLst/>
          </a:prstGeom>
          <a:ln w="38100">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D64B6A14-BBAF-BE79-46D9-78277CC80F14}"/>
              </a:ext>
            </a:extLst>
          </p:cNvPr>
          <p:cNvCxnSpPr>
            <a:cxnSpLocks/>
          </p:cNvCxnSpPr>
          <p:nvPr/>
        </p:nvCxnSpPr>
        <p:spPr>
          <a:xfrm flipH="1">
            <a:off x="9940333" y="3721597"/>
            <a:ext cx="1332355" cy="682929"/>
          </a:xfrm>
          <a:prstGeom prst="line">
            <a:avLst/>
          </a:prstGeom>
          <a:ln w="38100">
            <a:solidFill>
              <a:srgbClr val="00B0F0"/>
            </a:solidFill>
            <a:prstDash val="dash"/>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25C23066-1C0B-FD34-770C-0DB2E047CDD6}"/>
              </a:ext>
            </a:extLst>
          </p:cNvPr>
          <p:cNvSpPr txBox="1"/>
          <p:nvPr/>
        </p:nvSpPr>
        <p:spPr>
          <a:xfrm>
            <a:off x="-193795" y="982800"/>
            <a:ext cx="521267" cy="477054"/>
          </a:xfrm>
          <a:prstGeom prst="rect">
            <a:avLst/>
          </a:prstGeom>
          <a:noFill/>
        </p:spPr>
        <p:txBody>
          <a:bodyPr wrap="square">
            <a:spAutoFit/>
          </a:bodyPr>
          <a:lstStyle/>
          <a:p>
            <a:pPr marL="27999" lvl="1">
              <a:spcBef>
                <a:spcPts val="0"/>
              </a:spcBef>
              <a:spcAft>
                <a:spcPts val="0"/>
              </a:spcAft>
            </a:pPr>
            <a:r>
              <a:rPr lang="en-FI" sz="2500" b="1"/>
              <a:t>a</a:t>
            </a:r>
            <a:endParaRPr lang="en-US" sz="2500" b="1" dirty="0"/>
          </a:p>
        </p:txBody>
      </p:sp>
      <p:sp>
        <p:nvSpPr>
          <p:cNvPr id="84" name="TextBox 83">
            <a:extLst>
              <a:ext uri="{FF2B5EF4-FFF2-40B4-BE49-F238E27FC236}">
                <a16:creationId xmlns:a16="http://schemas.microsoft.com/office/drawing/2014/main" id="{A0073384-41C6-A625-DB4C-AF57390B83BC}"/>
              </a:ext>
            </a:extLst>
          </p:cNvPr>
          <p:cNvSpPr txBox="1"/>
          <p:nvPr/>
        </p:nvSpPr>
        <p:spPr>
          <a:xfrm>
            <a:off x="6083813" y="980848"/>
            <a:ext cx="568284" cy="477054"/>
          </a:xfrm>
          <a:prstGeom prst="rect">
            <a:avLst/>
          </a:prstGeom>
          <a:noFill/>
        </p:spPr>
        <p:txBody>
          <a:bodyPr wrap="square">
            <a:spAutoFit/>
          </a:bodyPr>
          <a:lstStyle/>
          <a:p>
            <a:pPr marL="27999" lvl="1">
              <a:spcBef>
                <a:spcPts val="0"/>
              </a:spcBef>
              <a:spcAft>
                <a:spcPts val="0"/>
              </a:spcAft>
            </a:pPr>
            <a:r>
              <a:rPr lang="en-FI" sz="2500" b="1"/>
              <a:t>b</a:t>
            </a:r>
            <a:endParaRPr lang="en-US" sz="2500" b="1" dirty="0"/>
          </a:p>
        </p:txBody>
      </p:sp>
      <p:sp>
        <p:nvSpPr>
          <p:cNvPr id="86" name="TextBox 85">
            <a:extLst>
              <a:ext uri="{FF2B5EF4-FFF2-40B4-BE49-F238E27FC236}">
                <a16:creationId xmlns:a16="http://schemas.microsoft.com/office/drawing/2014/main" id="{9F46B7FD-25EE-8356-63F9-48F3996D7C13}"/>
              </a:ext>
            </a:extLst>
          </p:cNvPr>
          <p:cNvSpPr txBox="1"/>
          <p:nvPr/>
        </p:nvSpPr>
        <p:spPr>
          <a:xfrm>
            <a:off x="10038226" y="982800"/>
            <a:ext cx="568284" cy="477054"/>
          </a:xfrm>
          <a:prstGeom prst="rect">
            <a:avLst/>
          </a:prstGeom>
          <a:noFill/>
        </p:spPr>
        <p:txBody>
          <a:bodyPr wrap="square">
            <a:spAutoFit/>
          </a:bodyPr>
          <a:lstStyle/>
          <a:p>
            <a:pPr marL="27999" lvl="1">
              <a:spcBef>
                <a:spcPts val="0"/>
              </a:spcBef>
              <a:spcAft>
                <a:spcPts val="0"/>
              </a:spcAft>
            </a:pPr>
            <a:r>
              <a:rPr lang="en-FI" sz="2500" b="1"/>
              <a:t>c</a:t>
            </a:r>
            <a:endParaRPr lang="en-US" sz="2500" b="1" dirty="0"/>
          </a:p>
        </p:txBody>
      </p:sp>
    </p:spTree>
    <p:extLst>
      <p:ext uri="{BB962C8B-B14F-4D97-AF65-F5344CB8AC3E}">
        <p14:creationId xmlns:p14="http://schemas.microsoft.com/office/powerpoint/2010/main" val="386199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10" grpId="0"/>
      <p:bldP spid="38" grpId="0"/>
      <p:bldP spid="58" grpId="0" animBg="1"/>
      <p:bldP spid="62" grpId="0" animBg="1"/>
      <p:bldP spid="33" grpId="0"/>
      <p:bldP spid="34" grpId="0"/>
      <p:bldP spid="47" grpId="0" animBg="1"/>
      <p:bldP spid="82" grpId="0"/>
      <p:bldP spid="84" grpId="0"/>
      <p:bldP spid="8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AA82-CAD0-C9D1-25C0-E5FFBF24C77E}"/>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E7C2FE18-860D-8015-F1C1-B41419FF0FBE}"/>
              </a:ext>
            </a:extLst>
          </p:cNvPr>
          <p:cNvGrpSpPr/>
          <p:nvPr/>
        </p:nvGrpSpPr>
        <p:grpSpPr>
          <a:xfrm>
            <a:off x="416311" y="1332042"/>
            <a:ext cx="5384090" cy="3506029"/>
            <a:chOff x="416311" y="1332042"/>
            <a:chExt cx="5384090" cy="3506029"/>
          </a:xfrm>
        </p:grpSpPr>
        <p:cxnSp>
          <p:nvCxnSpPr>
            <p:cNvPr id="21" name="Straight Arrow Connector 20">
              <a:extLst>
                <a:ext uri="{FF2B5EF4-FFF2-40B4-BE49-F238E27FC236}">
                  <a16:creationId xmlns:a16="http://schemas.microsoft.com/office/drawing/2014/main" id="{F2A98A58-451E-5A01-3150-A515992BA95E}"/>
                </a:ext>
              </a:extLst>
            </p:cNvPr>
            <p:cNvCxnSpPr>
              <a:cxnSpLocks/>
            </p:cNvCxnSpPr>
            <p:nvPr/>
          </p:nvCxnSpPr>
          <p:spPr>
            <a:xfrm>
              <a:off x="4061953" y="3290586"/>
              <a:ext cx="288032" cy="0"/>
            </a:xfrm>
            <a:prstGeom prst="straightConnector1">
              <a:avLst/>
            </a:prstGeom>
            <a:ln w="285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0FC73D1-BA21-9B98-8F4D-1D99485C2004}"/>
                </a:ext>
              </a:extLst>
            </p:cNvPr>
            <p:cNvSpPr txBox="1"/>
            <p:nvPr/>
          </p:nvSpPr>
          <p:spPr>
            <a:xfrm>
              <a:off x="4349983" y="3027953"/>
              <a:ext cx="1450418" cy="523220"/>
            </a:xfrm>
            <a:prstGeom prst="rect">
              <a:avLst/>
            </a:prstGeom>
            <a:noFill/>
          </p:spPr>
          <p:txBody>
            <a:bodyPr wrap="square">
              <a:spAutoFit/>
            </a:bodyPr>
            <a:lstStyle/>
            <a:p>
              <a:pPr marL="0" lvl="2">
                <a:spcBef>
                  <a:spcPts val="600"/>
                </a:spcBef>
                <a:spcAft>
                  <a:spcPts val="600"/>
                </a:spcAft>
              </a:pPr>
              <a:r>
                <a:rPr lang="en-FI" sz="1400" dirty="0">
                  <a:latin typeface="+mj-lt"/>
                  <a:sym typeface="Wingdings" panose="05000000000000000000" pitchFamily="2" charset="2"/>
                </a:rPr>
                <a:t>Predicted </a:t>
              </a:r>
              <a:r>
                <a:rPr lang="en-US" sz="1400" dirty="0">
                  <a:latin typeface="+mj-lt"/>
                  <a:sym typeface="Wingdings" panose="05000000000000000000" pitchFamily="2" charset="2"/>
                </a:rPr>
                <a:t>velocity field</a:t>
              </a:r>
            </a:p>
          </p:txBody>
        </p:sp>
        <p:pic>
          <p:nvPicPr>
            <p:cNvPr id="5" name="Picture 4" descr="A diagram of a circle with arrows and dots&#10;&#10;AI-generated content may be incorrect.">
              <a:extLst>
                <a:ext uri="{FF2B5EF4-FFF2-40B4-BE49-F238E27FC236}">
                  <a16:creationId xmlns:a16="http://schemas.microsoft.com/office/drawing/2014/main" id="{FC9D764C-56A8-8607-4100-946460334B03}"/>
                </a:ext>
              </a:extLst>
            </p:cNvPr>
            <p:cNvPicPr>
              <a:picLocks noChangeAspect="1"/>
            </p:cNvPicPr>
            <p:nvPr/>
          </p:nvPicPr>
          <p:blipFill>
            <a:blip r:embed="rId2"/>
            <a:stretch>
              <a:fillRect/>
            </a:stretch>
          </p:blipFill>
          <p:spPr>
            <a:xfrm>
              <a:off x="416311" y="1345332"/>
              <a:ext cx="3563299" cy="3492739"/>
            </a:xfrm>
            <a:prstGeom prst="rect">
              <a:avLst/>
            </a:prstGeom>
          </p:spPr>
        </p:pic>
        <p:cxnSp>
          <p:nvCxnSpPr>
            <p:cNvPr id="7" name="Straight Connector 6">
              <a:extLst>
                <a:ext uri="{FF2B5EF4-FFF2-40B4-BE49-F238E27FC236}">
                  <a16:creationId xmlns:a16="http://schemas.microsoft.com/office/drawing/2014/main" id="{1B115738-5A53-51F7-2989-8DE80C7361EE}"/>
                </a:ext>
              </a:extLst>
            </p:cNvPr>
            <p:cNvCxnSpPr>
              <a:cxnSpLocks/>
            </p:cNvCxnSpPr>
            <p:nvPr/>
          </p:nvCxnSpPr>
          <p:spPr>
            <a:xfrm>
              <a:off x="4194653" y="1566515"/>
              <a:ext cx="0" cy="1161420"/>
            </a:xfrm>
            <a:prstGeom prst="line">
              <a:avLst/>
            </a:prstGeom>
            <a:ln w="171450">
              <a:gradFill>
                <a:gsLst>
                  <a:gs pos="100000">
                    <a:schemeClr val="tx1"/>
                  </a:gs>
                  <a:gs pos="0">
                    <a:srgbClr val="008000"/>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8094E80-735E-6816-E795-49EB0E04DFB8}"/>
                </a:ext>
              </a:extLst>
            </p:cNvPr>
            <p:cNvSpPr txBox="1"/>
            <p:nvPr/>
          </p:nvSpPr>
          <p:spPr>
            <a:xfrm>
              <a:off x="4349985" y="1777893"/>
              <a:ext cx="1224134" cy="738664"/>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Current applied to solenoids</a:t>
              </a:r>
            </a:p>
          </p:txBody>
        </p:sp>
        <p:sp>
          <p:nvSpPr>
            <p:cNvPr id="13" name="TextBox 12">
              <a:extLst>
                <a:ext uri="{FF2B5EF4-FFF2-40B4-BE49-F238E27FC236}">
                  <a16:creationId xmlns:a16="http://schemas.microsoft.com/office/drawing/2014/main" id="{103B4A05-FBC0-8429-0456-CF6076E5E3DB}"/>
                </a:ext>
              </a:extLst>
            </p:cNvPr>
            <p:cNvSpPr txBox="1"/>
            <p:nvPr/>
          </p:nvSpPr>
          <p:spPr>
            <a:xfrm>
              <a:off x="3978000" y="1332042"/>
              <a:ext cx="539843" cy="276999"/>
            </a:xfrm>
            <a:prstGeom prst="rect">
              <a:avLst/>
            </a:prstGeom>
            <a:noFill/>
          </p:spPr>
          <p:txBody>
            <a:bodyPr wrap="square">
              <a:spAutoFit/>
            </a:bodyPr>
            <a:lstStyle/>
            <a:p>
              <a:pPr marL="0" lvl="2">
                <a:spcBef>
                  <a:spcPts val="600"/>
                </a:spcBef>
                <a:spcAft>
                  <a:spcPts val="600"/>
                </a:spcAft>
              </a:pPr>
              <a:r>
                <a:rPr lang="en-US" sz="1200" dirty="0">
                  <a:latin typeface="+mj-lt"/>
                  <a:sym typeface="Wingdings" panose="05000000000000000000" pitchFamily="2" charset="2"/>
                </a:rPr>
                <a:t>Max</a:t>
              </a:r>
            </a:p>
          </p:txBody>
        </p:sp>
        <p:sp>
          <p:nvSpPr>
            <p:cNvPr id="17" name="TextBox 16">
              <a:extLst>
                <a:ext uri="{FF2B5EF4-FFF2-40B4-BE49-F238E27FC236}">
                  <a16:creationId xmlns:a16="http://schemas.microsoft.com/office/drawing/2014/main" id="{FFBB8FF6-2307-0185-E9FA-96D348AC36C7}"/>
                </a:ext>
              </a:extLst>
            </p:cNvPr>
            <p:cNvSpPr txBox="1"/>
            <p:nvPr/>
          </p:nvSpPr>
          <p:spPr>
            <a:xfrm>
              <a:off x="3979609" y="2704069"/>
              <a:ext cx="539843" cy="276999"/>
            </a:xfrm>
            <a:prstGeom prst="rect">
              <a:avLst/>
            </a:prstGeom>
            <a:noFill/>
          </p:spPr>
          <p:txBody>
            <a:bodyPr wrap="square">
              <a:spAutoFit/>
            </a:bodyPr>
            <a:lstStyle/>
            <a:p>
              <a:pPr marL="0" lvl="2">
                <a:spcBef>
                  <a:spcPts val="600"/>
                </a:spcBef>
                <a:spcAft>
                  <a:spcPts val="600"/>
                </a:spcAft>
              </a:pPr>
              <a:r>
                <a:rPr lang="en-US" sz="1200" dirty="0">
                  <a:latin typeface="+mj-lt"/>
                  <a:sym typeface="Wingdings" panose="05000000000000000000" pitchFamily="2" charset="2"/>
                </a:rPr>
                <a:t>Min</a:t>
              </a:r>
            </a:p>
          </p:txBody>
        </p:sp>
      </p:grpSp>
    </p:spTree>
    <p:extLst>
      <p:ext uri="{BB962C8B-B14F-4D97-AF65-F5344CB8AC3E}">
        <p14:creationId xmlns:p14="http://schemas.microsoft.com/office/powerpoint/2010/main" val="28703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033E7-CF74-7819-0DEE-1BA0C9E2BA9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9621A7C-8BC0-33F0-9675-4E46E25D5568}"/>
              </a:ext>
            </a:extLst>
          </p:cNvPr>
          <p:cNvSpPr txBox="1"/>
          <p:nvPr/>
        </p:nvSpPr>
        <p:spPr>
          <a:xfrm>
            <a:off x="6862856" y="-9969950"/>
            <a:ext cx="6713140" cy="15050274"/>
          </a:xfrm>
          <a:prstGeom prst="rect">
            <a:avLst/>
          </a:prstGeom>
          <a:noFill/>
        </p:spPr>
        <p:txBody>
          <a:bodyPr wrap="square">
            <a:spAutoFit/>
          </a:bodyPr>
          <a:lstStyle/>
          <a:p>
            <a:pPr algn="just"/>
            <a:r>
              <a:rPr lang="en-FI"/>
              <a:t>P</a:t>
            </a:r>
            <a:r>
              <a:rPr lang="en-GB"/>
              <a:t>rompt:</a:t>
            </a:r>
          </a:p>
          <a:p>
            <a:pPr algn="just"/>
            <a:r>
              <a:rPr lang="en-GB"/>
              <a:t>"You are provided description of a 2D workspace where location of each point can be represented as (x, y) where x is the x-axis co-ordinate while y is the y-axis co-ordinate. The center of the workspace is at (0,0) and the top-right corner is at (360,360).</a:t>
            </a:r>
          </a:p>
          <a:p>
            <a:pPr algn="just"/>
            <a:endParaRPr lang="en-GB"/>
          </a:p>
          <a:p>
            <a:pPr algn="just"/>
            <a:r>
              <a:rPr lang="en-GB"/>
              <a:t>You need to critique the actions of the particle. You will be provided with the goal position, the previous position of the particle and the new position of the particle. You can output a value between -9 and +9 with an accuracy of 1. Actions that are harmful for achievement of the goal position should have a value closer to -9 while actions that are beneficial for the achievement of the goal should have a value closer to +9.</a:t>
            </a:r>
          </a:p>
          <a:p>
            <a:pPr algn="just"/>
            <a:endParaRPr lang="en-GB"/>
          </a:p>
          <a:p>
            <a:pPr algn="just"/>
            <a:r>
              <a:rPr lang="en-GB"/>
              <a:t>Some examples of input data and scores are:</a:t>
            </a:r>
          </a:p>
          <a:p>
            <a:pPr algn="just"/>
            <a:endParaRPr lang="en-GB"/>
          </a:p>
          <a:p>
            <a:pPr algn="just"/>
            <a:r>
              <a:rPr lang="en-GB"/>
              <a:t>The particle was located at (200.00, 150.00).</a:t>
            </a:r>
          </a:p>
          <a:p>
            <a:pPr algn="just"/>
            <a:r>
              <a:rPr lang="en-GB"/>
              <a:t>The particle is currently located at (180.00, 120.00).</a:t>
            </a:r>
          </a:p>
          <a:p>
            <a:pPr algn="just"/>
            <a:r>
              <a:rPr lang="en-GB"/>
              <a:t>The goal is currently located at (-20.00, -15.00).</a:t>
            </a:r>
          </a:p>
          <a:p>
            <a:pPr algn="just"/>
            <a:r>
              <a:rPr lang="en-GB"/>
              <a:t>What is the reward score?</a:t>
            </a:r>
          </a:p>
          <a:p>
            <a:pPr algn="just"/>
            <a:endParaRPr lang="en-GB"/>
          </a:p>
          <a:p>
            <a:pPr algn="just"/>
            <a:r>
              <a:rPr lang="en-GB"/>
              <a:t>Response: 9</a:t>
            </a:r>
          </a:p>
          <a:p>
            <a:pPr algn="just"/>
            <a:endParaRPr lang="en-GB"/>
          </a:p>
          <a:p>
            <a:pPr algn="just"/>
            <a:r>
              <a:rPr lang="en-GB"/>
              <a:t>The particle was located at (-250.00, -150.00).</a:t>
            </a:r>
          </a:p>
          <a:p>
            <a:pPr algn="just"/>
            <a:r>
              <a:rPr lang="en-GB"/>
              <a:t>The particle is currently located at (-200.00, -150.00).</a:t>
            </a:r>
          </a:p>
          <a:p>
            <a:pPr algn="just"/>
            <a:r>
              <a:rPr lang="en-GB"/>
              <a:t>The goal is currently located at (75.00, 180.00).</a:t>
            </a:r>
          </a:p>
          <a:p>
            <a:pPr algn="just"/>
            <a:r>
              <a:rPr lang="en-GB"/>
              <a:t>What is the reward score?</a:t>
            </a:r>
          </a:p>
          <a:p>
            <a:pPr algn="just"/>
            <a:endParaRPr lang="en-GB"/>
          </a:p>
          <a:p>
            <a:pPr algn="just"/>
            <a:r>
              <a:rPr lang="en-GB"/>
              <a:t>Response: 3</a:t>
            </a:r>
          </a:p>
          <a:p>
            <a:pPr algn="just"/>
            <a:endParaRPr lang="en-GB"/>
          </a:p>
          <a:p>
            <a:pPr algn="just"/>
            <a:r>
              <a:rPr lang="en-GB"/>
              <a:t>The particle was located at (50.00, -75.00).</a:t>
            </a:r>
          </a:p>
          <a:p>
            <a:pPr algn="just"/>
            <a:r>
              <a:rPr lang="en-GB"/>
              <a:t>The particle is currently located at (50.00, -60.00).</a:t>
            </a:r>
          </a:p>
          <a:p>
            <a:pPr algn="just"/>
            <a:r>
              <a:rPr lang="en-GB"/>
              <a:t>The goal is currently located at (-150.00, -125.00).</a:t>
            </a:r>
          </a:p>
          <a:p>
            <a:pPr algn="just"/>
            <a:r>
              <a:rPr lang="en-GB"/>
              <a:t>What is the reward score?</a:t>
            </a:r>
          </a:p>
          <a:p>
            <a:pPr algn="just"/>
            <a:endParaRPr lang="en-GB"/>
          </a:p>
          <a:p>
            <a:pPr algn="just"/>
            <a:r>
              <a:rPr lang="en-GB"/>
              <a:t>Response: 1</a:t>
            </a:r>
          </a:p>
          <a:p>
            <a:pPr algn="just"/>
            <a:endParaRPr lang="en-GB"/>
          </a:p>
          <a:p>
            <a:pPr algn="just"/>
            <a:r>
              <a:rPr lang="en-GB"/>
              <a:t>The particle was located at (-200.00, 150.00).</a:t>
            </a:r>
          </a:p>
          <a:p>
            <a:pPr algn="just"/>
            <a:r>
              <a:rPr lang="en-GB"/>
              <a:t>The particle is currently located at (200.00, 150.00).</a:t>
            </a:r>
          </a:p>
          <a:p>
            <a:pPr algn="just"/>
            <a:r>
              <a:rPr lang="en-GB"/>
              <a:t>The goal is currently located at (0.00, 0.00).</a:t>
            </a:r>
          </a:p>
          <a:p>
            <a:pPr algn="just"/>
            <a:r>
              <a:rPr lang="en-GB"/>
              <a:t>What is the reward score?</a:t>
            </a:r>
          </a:p>
          <a:p>
            <a:pPr algn="just"/>
            <a:endParaRPr lang="en-GB"/>
          </a:p>
          <a:p>
            <a:pPr algn="just"/>
            <a:r>
              <a:rPr lang="en-GB"/>
              <a:t>Response: 0</a:t>
            </a:r>
          </a:p>
          <a:p>
            <a:pPr algn="just"/>
            <a:endParaRPr lang="en-GB"/>
          </a:p>
          <a:p>
            <a:pPr algn="just"/>
            <a:r>
              <a:rPr lang="en-GB"/>
              <a:t>The particle was located at (17.25, -160.50).</a:t>
            </a:r>
          </a:p>
          <a:p>
            <a:pPr algn="just"/>
            <a:r>
              <a:rPr lang="en-GB"/>
              <a:t>The particle is currently located at (16.50, -159.75).</a:t>
            </a:r>
          </a:p>
          <a:p>
            <a:pPr algn="just"/>
            <a:r>
              <a:rPr lang="en-GB"/>
              <a:t>The goal is currently located at (20.75, -250.00).</a:t>
            </a:r>
          </a:p>
          <a:p>
            <a:pPr algn="just"/>
            <a:r>
              <a:rPr lang="en-GB"/>
              <a:t>What is the reward score?</a:t>
            </a:r>
          </a:p>
          <a:p>
            <a:pPr algn="just"/>
            <a:endParaRPr lang="en-GB"/>
          </a:p>
          <a:p>
            <a:pPr algn="just"/>
            <a:r>
              <a:rPr lang="en-GB"/>
              <a:t>Response: -8</a:t>
            </a:r>
          </a:p>
          <a:p>
            <a:pPr algn="just"/>
            <a:endParaRPr lang="en-GB"/>
          </a:p>
          <a:p>
            <a:pPr algn="just"/>
            <a:r>
              <a:rPr lang="en-GB"/>
              <a:t>You must only output a single float value. Do not output any other text in your response. Do not output any code or explanation..</a:t>
            </a:r>
            <a:r>
              <a:rPr lang="en-FI"/>
              <a:t>”</a:t>
            </a:r>
            <a:endParaRPr lang="en-US"/>
          </a:p>
        </p:txBody>
      </p:sp>
      <p:sp>
        <p:nvSpPr>
          <p:cNvPr id="2" name="Right Brace 1">
            <a:extLst>
              <a:ext uri="{FF2B5EF4-FFF2-40B4-BE49-F238E27FC236}">
                <a16:creationId xmlns:a16="http://schemas.microsoft.com/office/drawing/2014/main" id="{CF3C0924-DF31-ECD7-CAEE-0819A16648A4}"/>
              </a:ext>
            </a:extLst>
          </p:cNvPr>
          <p:cNvSpPr/>
          <p:nvPr/>
        </p:nvSpPr>
        <p:spPr>
          <a:xfrm>
            <a:off x="13575996" y="-9609910"/>
            <a:ext cx="271636" cy="1165696"/>
          </a:xfrm>
          <a:prstGeom prst="rightBrace">
            <a:avLst>
              <a:gd name="adj1" fmla="val 57814"/>
              <a:gd name="adj2" fmla="val 50000"/>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4C810315-CB17-65BB-65B3-278942183A24}"/>
              </a:ext>
            </a:extLst>
          </p:cNvPr>
          <p:cNvSpPr/>
          <p:nvPr/>
        </p:nvSpPr>
        <p:spPr>
          <a:xfrm>
            <a:off x="13576944" y="-8241758"/>
            <a:ext cx="271637" cy="1870467"/>
          </a:xfrm>
          <a:prstGeom prst="rightBrace">
            <a:avLst>
              <a:gd name="adj1" fmla="val 57814"/>
              <a:gd name="adj2" fmla="val 50000"/>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4F679F77-1F56-2C55-8AD0-E606F979ACB6}"/>
              </a:ext>
            </a:extLst>
          </p:cNvPr>
          <p:cNvSpPr txBox="1"/>
          <p:nvPr/>
        </p:nvSpPr>
        <p:spPr>
          <a:xfrm>
            <a:off x="13847632" y="-9350228"/>
            <a:ext cx="1449636" cy="646331"/>
          </a:xfrm>
          <a:prstGeom prst="rect">
            <a:avLst/>
          </a:prstGeom>
          <a:noFill/>
        </p:spPr>
        <p:txBody>
          <a:bodyPr wrap="square">
            <a:spAutoFit/>
          </a:bodyPr>
          <a:lstStyle/>
          <a:p>
            <a:pPr algn="just"/>
            <a:r>
              <a:rPr lang="en-FI">
                <a:solidFill>
                  <a:schemeClr val="accent3">
                    <a:lumMod val="50000"/>
                  </a:schemeClr>
                </a:solidFill>
              </a:rPr>
              <a:t>Workspace</a:t>
            </a:r>
          </a:p>
          <a:p>
            <a:pPr algn="just"/>
            <a:r>
              <a:rPr lang="en-FI">
                <a:solidFill>
                  <a:schemeClr val="accent3">
                    <a:lumMod val="50000"/>
                  </a:schemeClr>
                </a:solidFill>
              </a:rPr>
              <a:t>description</a:t>
            </a:r>
            <a:endParaRPr lang="en-US">
              <a:solidFill>
                <a:schemeClr val="accent3">
                  <a:lumMod val="50000"/>
                </a:schemeClr>
              </a:solidFill>
            </a:endParaRPr>
          </a:p>
        </p:txBody>
      </p:sp>
      <p:sp>
        <p:nvSpPr>
          <p:cNvPr id="6" name="TextBox 5">
            <a:extLst>
              <a:ext uri="{FF2B5EF4-FFF2-40B4-BE49-F238E27FC236}">
                <a16:creationId xmlns:a16="http://schemas.microsoft.com/office/drawing/2014/main" id="{F28BCA02-BEF8-F050-B8CB-0618C9A99DE5}"/>
              </a:ext>
            </a:extLst>
          </p:cNvPr>
          <p:cNvSpPr txBox="1"/>
          <p:nvPr/>
        </p:nvSpPr>
        <p:spPr>
          <a:xfrm>
            <a:off x="13847632" y="-7665694"/>
            <a:ext cx="1449636" cy="646331"/>
          </a:xfrm>
          <a:prstGeom prst="rect">
            <a:avLst/>
          </a:prstGeom>
          <a:noFill/>
        </p:spPr>
        <p:txBody>
          <a:bodyPr wrap="square">
            <a:spAutoFit/>
          </a:bodyPr>
          <a:lstStyle/>
          <a:p>
            <a:pPr algn="just"/>
            <a:r>
              <a:rPr lang="en-FI">
                <a:solidFill>
                  <a:schemeClr val="accent4">
                    <a:lumMod val="50000"/>
                  </a:schemeClr>
                </a:solidFill>
              </a:rPr>
              <a:t>Objective description</a:t>
            </a:r>
            <a:endParaRPr lang="en-US">
              <a:solidFill>
                <a:schemeClr val="accent4">
                  <a:lumMod val="50000"/>
                </a:schemeClr>
              </a:solidFill>
            </a:endParaRPr>
          </a:p>
        </p:txBody>
      </p:sp>
      <p:sp>
        <p:nvSpPr>
          <p:cNvPr id="7" name="Right Brace 6">
            <a:extLst>
              <a:ext uri="{FF2B5EF4-FFF2-40B4-BE49-F238E27FC236}">
                <a16:creationId xmlns:a16="http://schemas.microsoft.com/office/drawing/2014/main" id="{CF5EE5C1-066E-CCFE-3C3B-4AEDA9D7FE79}"/>
              </a:ext>
            </a:extLst>
          </p:cNvPr>
          <p:cNvSpPr/>
          <p:nvPr/>
        </p:nvSpPr>
        <p:spPr>
          <a:xfrm>
            <a:off x="13576944" y="-6103150"/>
            <a:ext cx="265777" cy="9958736"/>
          </a:xfrm>
          <a:prstGeom prst="rightBrace">
            <a:avLst>
              <a:gd name="adj1" fmla="val 57814"/>
              <a:gd name="adj2" fmla="val 50000"/>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1">
                  <a:lumMod val="75000"/>
                </a:schemeClr>
              </a:solidFill>
            </a:endParaRPr>
          </a:p>
        </p:txBody>
      </p:sp>
      <p:sp>
        <p:nvSpPr>
          <p:cNvPr id="8" name="TextBox 7">
            <a:extLst>
              <a:ext uri="{FF2B5EF4-FFF2-40B4-BE49-F238E27FC236}">
                <a16:creationId xmlns:a16="http://schemas.microsoft.com/office/drawing/2014/main" id="{5CA4596F-0A0E-B234-5C52-BFBA9F7E2F77}"/>
              </a:ext>
            </a:extLst>
          </p:cNvPr>
          <p:cNvSpPr txBox="1"/>
          <p:nvPr/>
        </p:nvSpPr>
        <p:spPr>
          <a:xfrm>
            <a:off x="13846944" y="-1545014"/>
            <a:ext cx="2026345" cy="923330"/>
          </a:xfrm>
          <a:prstGeom prst="rect">
            <a:avLst/>
          </a:prstGeom>
          <a:noFill/>
        </p:spPr>
        <p:txBody>
          <a:bodyPr wrap="square">
            <a:spAutoFit/>
          </a:bodyPr>
          <a:lstStyle/>
          <a:p>
            <a:r>
              <a:rPr lang="en-FI">
                <a:solidFill>
                  <a:schemeClr val="accent1">
                    <a:lumMod val="75000"/>
                  </a:schemeClr>
                </a:solidFill>
              </a:rPr>
              <a:t>Five example transitions and reward scores</a:t>
            </a:r>
            <a:endParaRPr lang="en-US">
              <a:solidFill>
                <a:schemeClr val="accent1">
                  <a:lumMod val="75000"/>
                </a:schemeClr>
              </a:solidFill>
            </a:endParaRPr>
          </a:p>
        </p:txBody>
      </p:sp>
      <p:sp>
        <p:nvSpPr>
          <p:cNvPr id="9" name="TextBox 8">
            <a:extLst>
              <a:ext uri="{FF2B5EF4-FFF2-40B4-BE49-F238E27FC236}">
                <a16:creationId xmlns:a16="http://schemas.microsoft.com/office/drawing/2014/main" id="{D8FCBBC7-CD3E-0A4D-B780-92FC211C19A1}"/>
              </a:ext>
            </a:extLst>
          </p:cNvPr>
          <p:cNvSpPr txBox="1"/>
          <p:nvPr/>
        </p:nvSpPr>
        <p:spPr>
          <a:xfrm>
            <a:off x="-2391574" y="-9969950"/>
            <a:ext cx="6713140" cy="4801314"/>
          </a:xfrm>
          <a:prstGeom prst="rect">
            <a:avLst/>
          </a:prstGeom>
          <a:noFill/>
        </p:spPr>
        <p:txBody>
          <a:bodyPr wrap="square">
            <a:spAutoFit/>
          </a:bodyPr>
          <a:lstStyle/>
          <a:p>
            <a:pPr algn="just"/>
            <a:r>
              <a:rPr lang="en-FI"/>
              <a:t>P</a:t>
            </a:r>
            <a:r>
              <a:rPr lang="en-GB"/>
              <a:t>rompt:</a:t>
            </a:r>
          </a:p>
          <a:p>
            <a:pPr algn="just"/>
            <a:r>
              <a:rPr lang="en-GB"/>
              <a:t>"You are provided description of a 2D workspace where location of each point can be represented as (x, y) where x is the x-axis co-ordinate while y is the y-axis coordinate. The center of the workspace is at (0,0) and the top-right corner is at (360,360).</a:t>
            </a:r>
          </a:p>
          <a:p>
            <a:pPr algn="just"/>
            <a:endParaRPr lang="en-GB"/>
          </a:p>
          <a:p>
            <a:pPr algn="just"/>
            <a:r>
              <a:rPr lang="en-GB"/>
              <a:t>You need to critique the actions of the particle. You will be provided with the goal position, the previous position of the particle and the new position of the particle. You can output a value between -9 and +9 with an accuracy of 1. Actions that are harmful for achievement of the goal position should have a value closer to -9 while actions that are beneficial for the achievement of the goal should have a value closer to +9.</a:t>
            </a:r>
          </a:p>
          <a:p>
            <a:pPr algn="just"/>
            <a:endParaRPr lang="en-GB"/>
          </a:p>
          <a:p>
            <a:pPr algn="just"/>
            <a:r>
              <a:rPr lang="en-GB"/>
              <a:t>You must only output a single float value. Do not output any other text in your response. Do not output any code or explanation.</a:t>
            </a:r>
            <a:r>
              <a:rPr lang="en-FI"/>
              <a:t>”</a:t>
            </a:r>
            <a:endParaRPr lang="en-US"/>
          </a:p>
        </p:txBody>
      </p:sp>
      <p:sp>
        <p:nvSpPr>
          <p:cNvPr id="10" name="Right Brace 9">
            <a:extLst>
              <a:ext uri="{FF2B5EF4-FFF2-40B4-BE49-F238E27FC236}">
                <a16:creationId xmlns:a16="http://schemas.microsoft.com/office/drawing/2014/main" id="{F820B83A-A5B6-3D71-CDCC-5A15670C73E9}"/>
              </a:ext>
            </a:extLst>
          </p:cNvPr>
          <p:cNvSpPr/>
          <p:nvPr/>
        </p:nvSpPr>
        <p:spPr>
          <a:xfrm>
            <a:off x="4321566" y="-9609910"/>
            <a:ext cx="271636" cy="1165696"/>
          </a:xfrm>
          <a:prstGeom prst="rightBrace">
            <a:avLst>
              <a:gd name="adj1" fmla="val 57814"/>
              <a:gd name="adj2" fmla="val 50000"/>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893F6C6D-6BBB-8741-D7BF-2A07A7F7FF51}"/>
              </a:ext>
            </a:extLst>
          </p:cNvPr>
          <p:cNvSpPr/>
          <p:nvPr/>
        </p:nvSpPr>
        <p:spPr>
          <a:xfrm>
            <a:off x="4321565" y="-8241758"/>
            <a:ext cx="293081" cy="2952328"/>
          </a:xfrm>
          <a:prstGeom prst="rightBrace">
            <a:avLst>
              <a:gd name="adj1" fmla="val 57814"/>
              <a:gd name="adj2" fmla="val 50000"/>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B1526AB-DBD1-DEE3-97E6-6E03ACF6D130}"/>
              </a:ext>
            </a:extLst>
          </p:cNvPr>
          <p:cNvSpPr txBox="1"/>
          <p:nvPr/>
        </p:nvSpPr>
        <p:spPr>
          <a:xfrm>
            <a:off x="4593202" y="-9350228"/>
            <a:ext cx="1449636" cy="646331"/>
          </a:xfrm>
          <a:prstGeom prst="rect">
            <a:avLst/>
          </a:prstGeom>
          <a:noFill/>
        </p:spPr>
        <p:txBody>
          <a:bodyPr wrap="square">
            <a:spAutoFit/>
          </a:bodyPr>
          <a:lstStyle/>
          <a:p>
            <a:pPr algn="just"/>
            <a:r>
              <a:rPr lang="en-FI">
                <a:solidFill>
                  <a:schemeClr val="accent3">
                    <a:lumMod val="50000"/>
                  </a:schemeClr>
                </a:solidFill>
              </a:rPr>
              <a:t>Workspace</a:t>
            </a:r>
          </a:p>
          <a:p>
            <a:pPr algn="just"/>
            <a:r>
              <a:rPr lang="en-FI">
                <a:solidFill>
                  <a:schemeClr val="accent3">
                    <a:lumMod val="50000"/>
                  </a:schemeClr>
                </a:solidFill>
              </a:rPr>
              <a:t>description</a:t>
            </a:r>
            <a:endParaRPr lang="en-US">
              <a:solidFill>
                <a:schemeClr val="accent3">
                  <a:lumMod val="50000"/>
                </a:schemeClr>
              </a:solidFill>
            </a:endParaRPr>
          </a:p>
        </p:txBody>
      </p:sp>
      <p:sp>
        <p:nvSpPr>
          <p:cNvPr id="13" name="TextBox 12">
            <a:extLst>
              <a:ext uri="{FF2B5EF4-FFF2-40B4-BE49-F238E27FC236}">
                <a16:creationId xmlns:a16="http://schemas.microsoft.com/office/drawing/2014/main" id="{41CA5988-91B6-0FC9-30A8-45AFFBF7F4EF}"/>
              </a:ext>
            </a:extLst>
          </p:cNvPr>
          <p:cNvSpPr txBox="1"/>
          <p:nvPr/>
        </p:nvSpPr>
        <p:spPr>
          <a:xfrm>
            <a:off x="4593202" y="-7089630"/>
            <a:ext cx="1449636" cy="646331"/>
          </a:xfrm>
          <a:prstGeom prst="rect">
            <a:avLst/>
          </a:prstGeom>
          <a:noFill/>
        </p:spPr>
        <p:txBody>
          <a:bodyPr wrap="square">
            <a:spAutoFit/>
          </a:bodyPr>
          <a:lstStyle/>
          <a:p>
            <a:pPr algn="just"/>
            <a:r>
              <a:rPr lang="en-FI">
                <a:solidFill>
                  <a:schemeClr val="accent4">
                    <a:lumMod val="50000"/>
                  </a:schemeClr>
                </a:solidFill>
              </a:rPr>
              <a:t>Objective description</a:t>
            </a:r>
            <a:endParaRPr lang="en-US">
              <a:solidFill>
                <a:schemeClr val="accent4">
                  <a:lumMod val="50000"/>
                </a:schemeClr>
              </a:solidFill>
            </a:endParaRPr>
          </a:p>
        </p:txBody>
      </p:sp>
      <p:sp>
        <p:nvSpPr>
          <p:cNvPr id="14" name="TextBox 13">
            <a:extLst>
              <a:ext uri="{FF2B5EF4-FFF2-40B4-BE49-F238E27FC236}">
                <a16:creationId xmlns:a16="http://schemas.microsoft.com/office/drawing/2014/main" id="{BDEB1A9E-0B81-8996-F01E-AF9D5D8EF1CC}"/>
              </a:ext>
            </a:extLst>
          </p:cNvPr>
          <p:cNvSpPr txBox="1"/>
          <p:nvPr/>
        </p:nvSpPr>
        <p:spPr>
          <a:xfrm>
            <a:off x="-2391138" y="-4425334"/>
            <a:ext cx="6713140" cy="9510296"/>
          </a:xfrm>
          <a:prstGeom prst="rect">
            <a:avLst/>
          </a:prstGeom>
          <a:noFill/>
        </p:spPr>
        <p:txBody>
          <a:bodyPr wrap="square">
            <a:spAutoFit/>
          </a:bodyPr>
          <a:lstStyle/>
          <a:p>
            <a:pPr algn="just"/>
            <a:r>
              <a:rPr lang="en-FI"/>
              <a:t>P</a:t>
            </a:r>
            <a:r>
              <a:rPr lang="en-GB"/>
              <a:t>rompt:</a:t>
            </a:r>
          </a:p>
          <a:p>
            <a:pPr algn="just"/>
            <a:r>
              <a:rPr lang="en-GB"/>
              <a:t>"You are provided description of a 2D workspace where location of each point can be represented as (x, y) where x is the x-axis co-ordinate while y is the y-axis co-ordinate. The center of the workspace is at (0,0) and the top-right corner is at (360,360).</a:t>
            </a:r>
            <a:r>
              <a:rPr lang="en-FI"/>
              <a:t> \n</a:t>
            </a:r>
            <a:endParaRPr lang="en-GB"/>
          </a:p>
          <a:p>
            <a:pPr algn="just"/>
            <a:endParaRPr lang="en-GB"/>
          </a:p>
          <a:p>
            <a:pPr algn="just"/>
            <a:r>
              <a:rPr lang="en-GB"/>
              <a:t>You need to critique the actions of the particle. You will be provided with the goal position, the previous position of the particle and the new position of the particle. You can output a value between -9 and +9 with an accuracy of 1. Actions that are harmful for achievement of the goal position should have a value closer to -9 while actions that are beneficial for the achievement of the goal should have a value closer to +9.</a:t>
            </a:r>
          </a:p>
          <a:p>
            <a:pPr algn="just"/>
            <a:endParaRPr lang="en-GB"/>
          </a:p>
          <a:p>
            <a:pPr algn="just"/>
            <a:r>
              <a:rPr lang="en-GB"/>
              <a:t>The particle was located at (17.25, -160.50).</a:t>
            </a:r>
          </a:p>
          <a:p>
            <a:pPr algn="just"/>
            <a:r>
              <a:rPr lang="en-GB"/>
              <a:t>The particle is currently located at (16.50, -159.75).</a:t>
            </a:r>
          </a:p>
          <a:p>
            <a:pPr algn="just"/>
            <a:r>
              <a:rPr lang="en-GB"/>
              <a:t>The goal is currently located at (5.75, -57.00).</a:t>
            </a:r>
          </a:p>
          <a:p>
            <a:pPr algn="just"/>
            <a:r>
              <a:rPr lang="en-GB"/>
              <a:t>What is the reward score?</a:t>
            </a:r>
            <a:endParaRPr lang="en-FI"/>
          </a:p>
          <a:p>
            <a:pPr algn="just"/>
            <a:endParaRPr lang="en-FI"/>
          </a:p>
          <a:p>
            <a:pPr algn="just"/>
            <a:r>
              <a:rPr lang="en-FI"/>
              <a:t>Response: 1</a:t>
            </a:r>
            <a:endParaRPr lang="en-GB"/>
          </a:p>
          <a:p>
            <a:pPr algn="just"/>
            <a:endParaRPr lang="en-GB"/>
          </a:p>
          <a:p>
            <a:pPr algn="just"/>
            <a:r>
              <a:rPr lang="en-GB"/>
              <a:t>Explanation (Do not generate this in your output): The particle started at (17.25, -160.50) and ended at (16.50, -159.75), while the goal was at (5.75, -57.00). The distance to the goal at starting position was 104.13 while the distance at ending position was 103.31. Since, 103.31 &lt; 104.13, the particle moved closer to the goal the score should be positive. But the magnitude of reduction in distance isn’t very high so the magnitude should be low. Therefore, a score of 1 seems appropriate.</a:t>
            </a:r>
          </a:p>
          <a:p>
            <a:pPr algn="just"/>
            <a:endParaRPr lang="en-GB"/>
          </a:p>
          <a:p>
            <a:pPr algn="just"/>
            <a:r>
              <a:rPr lang="en-GB"/>
              <a:t>You must only output a single float value. Do not output any other text in your response. Do not output any code or explanation.</a:t>
            </a:r>
            <a:r>
              <a:rPr lang="en-FI"/>
              <a:t>”</a:t>
            </a:r>
            <a:endParaRPr lang="en-US"/>
          </a:p>
        </p:txBody>
      </p:sp>
      <p:sp>
        <p:nvSpPr>
          <p:cNvPr id="15" name="Right Brace 14">
            <a:extLst>
              <a:ext uri="{FF2B5EF4-FFF2-40B4-BE49-F238E27FC236}">
                <a16:creationId xmlns:a16="http://schemas.microsoft.com/office/drawing/2014/main" id="{18A63DC4-7746-2001-3825-1D8ADF4DB215}"/>
              </a:ext>
            </a:extLst>
          </p:cNvPr>
          <p:cNvSpPr/>
          <p:nvPr/>
        </p:nvSpPr>
        <p:spPr>
          <a:xfrm>
            <a:off x="4322002" y="-4065294"/>
            <a:ext cx="271636" cy="1165696"/>
          </a:xfrm>
          <a:prstGeom prst="rightBrace">
            <a:avLst>
              <a:gd name="adj1" fmla="val 57814"/>
              <a:gd name="adj2" fmla="val 50000"/>
            </a:avLst>
          </a:prstGeom>
          <a:ln>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1E1FEA6B-4E66-AA3E-0E2E-14B3B28D5087}"/>
              </a:ext>
            </a:extLst>
          </p:cNvPr>
          <p:cNvSpPr/>
          <p:nvPr/>
        </p:nvSpPr>
        <p:spPr>
          <a:xfrm>
            <a:off x="4322001" y="-2697142"/>
            <a:ext cx="293081" cy="1870467"/>
          </a:xfrm>
          <a:prstGeom prst="rightBrace">
            <a:avLst>
              <a:gd name="adj1" fmla="val 57814"/>
              <a:gd name="adj2" fmla="val 50000"/>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CA15C79-716A-3FE1-E6BD-009AEC687A42}"/>
              </a:ext>
            </a:extLst>
          </p:cNvPr>
          <p:cNvSpPr txBox="1"/>
          <p:nvPr/>
        </p:nvSpPr>
        <p:spPr>
          <a:xfrm>
            <a:off x="4591344" y="-3805612"/>
            <a:ext cx="1449636" cy="646331"/>
          </a:xfrm>
          <a:prstGeom prst="rect">
            <a:avLst/>
          </a:prstGeom>
          <a:noFill/>
        </p:spPr>
        <p:txBody>
          <a:bodyPr wrap="square">
            <a:spAutoFit/>
          </a:bodyPr>
          <a:lstStyle/>
          <a:p>
            <a:pPr algn="just"/>
            <a:r>
              <a:rPr lang="en-FI">
                <a:solidFill>
                  <a:schemeClr val="accent3">
                    <a:lumMod val="50000"/>
                  </a:schemeClr>
                </a:solidFill>
              </a:rPr>
              <a:t>Workspace</a:t>
            </a:r>
          </a:p>
          <a:p>
            <a:pPr algn="just"/>
            <a:r>
              <a:rPr lang="en-FI">
                <a:solidFill>
                  <a:schemeClr val="accent3">
                    <a:lumMod val="50000"/>
                  </a:schemeClr>
                </a:solidFill>
              </a:rPr>
              <a:t>description</a:t>
            </a:r>
            <a:endParaRPr lang="en-US">
              <a:solidFill>
                <a:schemeClr val="accent3">
                  <a:lumMod val="50000"/>
                </a:schemeClr>
              </a:solidFill>
            </a:endParaRPr>
          </a:p>
        </p:txBody>
      </p:sp>
      <p:sp>
        <p:nvSpPr>
          <p:cNvPr id="18" name="TextBox 17">
            <a:extLst>
              <a:ext uri="{FF2B5EF4-FFF2-40B4-BE49-F238E27FC236}">
                <a16:creationId xmlns:a16="http://schemas.microsoft.com/office/drawing/2014/main" id="{BF6A7812-294A-B2A0-DCDE-9366F9663EA9}"/>
              </a:ext>
            </a:extLst>
          </p:cNvPr>
          <p:cNvSpPr txBox="1"/>
          <p:nvPr/>
        </p:nvSpPr>
        <p:spPr>
          <a:xfrm>
            <a:off x="4591344" y="-2047329"/>
            <a:ext cx="1449636" cy="646331"/>
          </a:xfrm>
          <a:prstGeom prst="rect">
            <a:avLst/>
          </a:prstGeom>
          <a:noFill/>
        </p:spPr>
        <p:txBody>
          <a:bodyPr wrap="square">
            <a:spAutoFit/>
          </a:bodyPr>
          <a:lstStyle/>
          <a:p>
            <a:pPr algn="just"/>
            <a:r>
              <a:rPr lang="en-FI">
                <a:solidFill>
                  <a:schemeClr val="accent4">
                    <a:lumMod val="50000"/>
                  </a:schemeClr>
                </a:solidFill>
              </a:rPr>
              <a:t>Objective description</a:t>
            </a:r>
            <a:endParaRPr lang="en-US">
              <a:solidFill>
                <a:schemeClr val="accent4">
                  <a:lumMod val="50000"/>
                </a:schemeClr>
              </a:solidFill>
            </a:endParaRPr>
          </a:p>
        </p:txBody>
      </p:sp>
      <p:sp>
        <p:nvSpPr>
          <p:cNvPr id="19" name="Right Brace 18">
            <a:extLst>
              <a:ext uri="{FF2B5EF4-FFF2-40B4-BE49-F238E27FC236}">
                <a16:creationId xmlns:a16="http://schemas.microsoft.com/office/drawing/2014/main" id="{11CAFE1A-08C0-FD70-A34A-4B83B92AA82F}"/>
              </a:ext>
            </a:extLst>
          </p:cNvPr>
          <p:cNvSpPr/>
          <p:nvPr/>
        </p:nvSpPr>
        <p:spPr>
          <a:xfrm>
            <a:off x="4321344" y="-558534"/>
            <a:ext cx="265777" cy="1222948"/>
          </a:xfrm>
          <a:prstGeom prst="rightBrace">
            <a:avLst>
              <a:gd name="adj1" fmla="val 57814"/>
              <a:gd name="adj2" fmla="val 50000"/>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1">
                  <a:lumMod val="75000"/>
                </a:schemeClr>
              </a:solidFill>
            </a:endParaRPr>
          </a:p>
        </p:txBody>
      </p:sp>
      <p:sp>
        <p:nvSpPr>
          <p:cNvPr id="20" name="TextBox 19">
            <a:extLst>
              <a:ext uri="{FF2B5EF4-FFF2-40B4-BE49-F238E27FC236}">
                <a16:creationId xmlns:a16="http://schemas.microsoft.com/office/drawing/2014/main" id="{2564D72E-1D5A-237E-8F27-44FF2E97E648}"/>
              </a:ext>
            </a:extLst>
          </p:cNvPr>
          <p:cNvSpPr txBox="1"/>
          <p:nvPr/>
        </p:nvSpPr>
        <p:spPr>
          <a:xfrm>
            <a:off x="4591344" y="-408850"/>
            <a:ext cx="2026345" cy="923330"/>
          </a:xfrm>
          <a:prstGeom prst="rect">
            <a:avLst/>
          </a:prstGeom>
          <a:noFill/>
        </p:spPr>
        <p:txBody>
          <a:bodyPr wrap="square">
            <a:spAutoFit/>
          </a:bodyPr>
          <a:lstStyle/>
          <a:p>
            <a:r>
              <a:rPr lang="en-FI">
                <a:solidFill>
                  <a:schemeClr val="accent1">
                    <a:lumMod val="75000"/>
                  </a:schemeClr>
                </a:solidFill>
              </a:rPr>
              <a:t>Example transition and reward score</a:t>
            </a:r>
            <a:endParaRPr lang="en-US">
              <a:solidFill>
                <a:schemeClr val="accent1">
                  <a:lumMod val="75000"/>
                </a:schemeClr>
              </a:solidFill>
            </a:endParaRPr>
          </a:p>
        </p:txBody>
      </p:sp>
      <p:sp>
        <p:nvSpPr>
          <p:cNvPr id="21" name="Right Brace 20">
            <a:extLst>
              <a:ext uri="{FF2B5EF4-FFF2-40B4-BE49-F238E27FC236}">
                <a16:creationId xmlns:a16="http://schemas.microsoft.com/office/drawing/2014/main" id="{C4B9831E-85A0-0677-9131-A37D4BD40102}"/>
              </a:ext>
            </a:extLst>
          </p:cNvPr>
          <p:cNvSpPr/>
          <p:nvPr/>
        </p:nvSpPr>
        <p:spPr>
          <a:xfrm>
            <a:off x="4321344" y="859991"/>
            <a:ext cx="293081" cy="2995596"/>
          </a:xfrm>
          <a:prstGeom prst="rightBrace">
            <a:avLst>
              <a:gd name="adj1" fmla="val 57814"/>
              <a:gd name="adj2" fmla="val 50000"/>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accent1">
                  <a:lumMod val="75000"/>
                </a:schemeClr>
              </a:solidFill>
            </a:endParaRPr>
          </a:p>
        </p:txBody>
      </p:sp>
      <p:sp>
        <p:nvSpPr>
          <p:cNvPr id="22" name="TextBox 21">
            <a:extLst>
              <a:ext uri="{FF2B5EF4-FFF2-40B4-BE49-F238E27FC236}">
                <a16:creationId xmlns:a16="http://schemas.microsoft.com/office/drawing/2014/main" id="{6BAA1A35-1133-E63C-3C64-AA9AA1CD3DBB}"/>
              </a:ext>
            </a:extLst>
          </p:cNvPr>
          <p:cNvSpPr txBox="1"/>
          <p:nvPr/>
        </p:nvSpPr>
        <p:spPr>
          <a:xfrm>
            <a:off x="4591344" y="2190110"/>
            <a:ext cx="1688180" cy="369332"/>
          </a:xfrm>
          <a:prstGeom prst="rect">
            <a:avLst/>
          </a:prstGeom>
          <a:noFill/>
        </p:spPr>
        <p:txBody>
          <a:bodyPr wrap="square">
            <a:spAutoFit/>
          </a:bodyPr>
          <a:lstStyle/>
          <a:p>
            <a:pPr algn="just"/>
            <a:r>
              <a:rPr lang="en-FI">
                <a:solidFill>
                  <a:schemeClr val="accent6"/>
                </a:solidFill>
              </a:rPr>
              <a:t>Explanation</a:t>
            </a:r>
            <a:endParaRPr lang="en-US">
              <a:solidFill>
                <a:schemeClr val="accent6"/>
              </a:solidFill>
            </a:endParaRPr>
          </a:p>
        </p:txBody>
      </p:sp>
      <p:sp>
        <p:nvSpPr>
          <p:cNvPr id="24" name="TextBox 23">
            <a:extLst>
              <a:ext uri="{FF2B5EF4-FFF2-40B4-BE49-F238E27FC236}">
                <a16:creationId xmlns:a16="http://schemas.microsoft.com/office/drawing/2014/main" id="{C4402229-A003-6FCB-E23B-5A1E078F0124}"/>
              </a:ext>
            </a:extLst>
          </p:cNvPr>
          <p:cNvSpPr txBox="1"/>
          <p:nvPr/>
        </p:nvSpPr>
        <p:spPr>
          <a:xfrm>
            <a:off x="-2793665" y="-10294705"/>
            <a:ext cx="568284" cy="630942"/>
          </a:xfrm>
          <a:prstGeom prst="rect">
            <a:avLst/>
          </a:prstGeom>
          <a:noFill/>
        </p:spPr>
        <p:txBody>
          <a:bodyPr wrap="square">
            <a:spAutoFit/>
          </a:bodyPr>
          <a:lstStyle/>
          <a:p>
            <a:pPr marL="27999" lvl="1">
              <a:spcBef>
                <a:spcPts val="0"/>
              </a:spcBef>
              <a:spcAft>
                <a:spcPts val="0"/>
              </a:spcAft>
            </a:pPr>
            <a:r>
              <a:rPr lang="en-FI" sz="3500" b="1"/>
              <a:t>a</a:t>
            </a:r>
            <a:endParaRPr lang="en-US" sz="3500" b="1" dirty="0"/>
          </a:p>
        </p:txBody>
      </p:sp>
      <p:sp>
        <p:nvSpPr>
          <p:cNvPr id="25" name="TextBox 24">
            <a:extLst>
              <a:ext uri="{FF2B5EF4-FFF2-40B4-BE49-F238E27FC236}">
                <a16:creationId xmlns:a16="http://schemas.microsoft.com/office/drawing/2014/main" id="{CB610D78-4AAD-EE12-A5EB-17C11B65360C}"/>
              </a:ext>
            </a:extLst>
          </p:cNvPr>
          <p:cNvSpPr txBox="1"/>
          <p:nvPr/>
        </p:nvSpPr>
        <p:spPr>
          <a:xfrm>
            <a:off x="-2792256" y="-4857382"/>
            <a:ext cx="568284" cy="630942"/>
          </a:xfrm>
          <a:prstGeom prst="rect">
            <a:avLst/>
          </a:prstGeom>
          <a:noFill/>
        </p:spPr>
        <p:txBody>
          <a:bodyPr wrap="square">
            <a:spAutoFit/>
          </a:bodyPr>
          <a:lstStyle/>
          <a:p>
            <a:pPr marL="27999" lvl="1">
              <a:spcBef>
                <a:spcPts val="0"/>
              </a:spcBef>
              <a:spcAft>
                <a:spcPts val="0"/>
              </a:spcAft>
            </a:pPr>
            <a:r>
              <a:rPr lang="en-FI" sz="3500" b="1"/>
              <a:t>b</a:t>
            </a:r>
            <a:endParaRPr lang="en-US" sz="3500" b="1" dirty="0"/>
          </a:p>
        </p:txBody>
      </p:sp>
      <p:sp>
        <p:nvSpPr>
          <p:cNvPr id="26" name="TextBox 25">
            <a:extLst>
              <a:ext uri="{FF2B5EF4-FFF2-40B4-BE49-F238E27FC236}">
                <a16:creationId xmlns:a16="http://schemas.microsoft.com/office/drawing/2014/main" id="{A0C54259-38D4-F3A4-2771-FD56294891D2}"/>
              </a:ext>
            </a:extLst>
          </p:cNvPr>
          <p:cNvSpPr txBox="1"/>
          <p:nvPr/>
        </p:nvSpPr>
        <p:spPr>
          <a:xfrm>
            <a:off x="6437406" y="-10292802"/>
            <a:ext cx="568284" cy="630942"/>
          </a:xfrm>
          <a:prstGeom prst="rect">
            <a:avLst/>
          </a:prstGeom>
          <a:noFill/>
        </p:spPr>
        <p:txBody>
          <a:bodyPr wrap="square">
            <a:spAutoFit/>
          </a:bodyPr>
          <a:lstStyle/>
          <a:p>
            <a:pPr marL="27999" lvl="1">
              <a:spcBef>
                <a:spcPts val="0"/>
              </a:spcBef>
              <a:spcAft>
                <a:spcPts val="0"/>
              </a:spcAft>
            </a:pPr>
            <a:r>
              <a:rPr lang="en-FI" sz="3500" b="1"/>
              <a:t>c</a:t>
            </a:r>
            <a:endParaRPr lang="en-US" sz="3500" b="1" dirty="0"/>
          </a:p>
        </p:txBody>
      </p:sp>
      <p:sp>
        <p:nvSpPr>
          <p:cNvPr id="27" name="Right Brace 26">
            <a:extLst>
              <a:ext uri="{FF2B5EF4-FFF2-40B4-BE49-F238E27FC236}">
                <a16:creationId xmlns:a16="http://schemas.microsoft.com/office/drawing/2014/main" id="{D8663250-4267-102E-75AF-1545D091C7EA}"/>
              </a:ext>
            </a:extLst>
          </p:cNvPr>
          <p:cNvSpPr/>
          <p:nvPr/>
        </p:nvSpPr>
        <p:spPr>
          <a:xfrm>
            <a:off x="13576944" y="3999198"/>
            <a:ext cx="244218" cy="933399"/>
          </a:xfrm>
          <a:prstGeom prst="rightBrace">
            <a:avLst>
              <a:gd name="adj1" fmla="val 57814"/>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2060"/>
              </a:solidFill>
            </a:endParaRPr>
          </a:p>
        </p:txBody>
      </p:sp>
      <p:sp>
        <p:nvSpPr>
          <p:cNvPr id="28" name="TextBox 27">
            <a:extLst>
              <a:ext uri="{FF2B5EF4-FFF2-40B4-BE49-F238E27FC236}">
                <a16:creationId xmlns:a16="http://schemas.microsoft.com/office/drawing/2014/main" id="{0B93073E-2C47-DC2F-F67C-CDD2C840BED5}"/>
              </a:ext>
            </a:extLst>
          </p:cNvPr>
          <p:cNvSpPr txBox="1"/>
          <p:nvPr/>
        </p:nvSpPr>
        <p:spPr>
          <a:xfrm>
            <a:off x="13846944" y="4150398"/>
            <a:ext cx="1568776" cy="923330"/>
          </a:xfrm>
          <a:prstGeom prst="rect">
            <a:avLst/>
          </a:prstGeom>
          <a:noFill/>
        </p:spPr>
        <p:txBody>
          <a:bodyPr wrap="square">
            <a:spAutoFit/>
          </a:bodyPr>
          <a:lstStyle/>
          <a:p>
            <a:pPr algn="just"/>
            <a:r>
              <a:rPr lang="en-FI">
                <a:solidFill>
                  <a:srgbClr val="002060"/>
                </a:solidFill>
              </a:rPr>
              <a:t>Objective description</a:t>
            </a:r>
          </a:p>
          <a:p>
            <a:pPr algn="just"/>
            <a:r>
              <a:rPr lang="en-FI">
                <a:solidFill>
                  <a:srgbClr val="002060"/>
                </a:solidFill>
              </a:rPr>
              <a:t>(c</a:t>
            </a:r>
            <a:r>
              <a:rPr lang="en-GB">
                <a:solidFill>
                  <a:srgbClr val="002060"/>
                </a:solidFill>
              </a:rPr>
              <a:t>ontinuation</a:t>
            </a:r>
            <a:r>
              <a:rPr lang="en-FI">
                <a:solidFill>
                  <a:srgbClr val="002060"/>
                </a:solidFill>
              </a:rPr>
              <a:t>)</a:t>
            </a:r>
            <a:endParaRPr lang="en-US">
              <a:solidFill>
                <a:srgbClr val="002060"/>
              </a:solidFill>
            </a:endParaRPr>
          </a:p>
        </p:txBody>
      </p:sp>
      <p:sp>
        <p:nvSpPr>
          <p:cNvPr id="30" name="Right Brace 29">
            <a:extLst>
              <a:ext uri="{FF2B5EF4-FFF2-40B4-BE49-F238E27FC236}">
                <a16:creationId xmlns:a16="http://schemas.microsoft.com/office/drawing/2014/main" id="{A2215A3A-0DB6-A48E-3E98-E10CFB30A7E4}"/>
              </a:ext>
            </a:extLst>
          </p:cNvPr>
          <p:cNvSpPr/>
          <p:nvPr/>
        </p:nvSpPr>
        <p:spPr>
          <a:xfrm>
            <a:off x="4321344" y="3999602"/>
            <a:ext cx="244218" cy="933399"/>
          </a:xfrm>
          <a:prstGeom prst="rightBrace">
            <a:avLst>
              <a:gd name="adj1" fmla="val 57814"/>
              <a:gd name="adj2" fmla="val 50000"/>
            </a:avLst>
          </a:prstGeom>
          <a:ln>
            <a:solidFill>
              <a:srgbClr val="00206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2060"/>
              </a:solidFill>
            </a:endParaRPr>
          </a:p>
        </p:txBody>
      </p:sp>
      <p:sp>
        <p:nvSpPr>
          <p:cNvPr id="31" name="TextBox 30">
            <a:extLst>
              <a:ext uri="{FF2B5EF4-FFF2-40B4-BE49-F238E27FC236}">
                <a16:creationId xmlns:a16="http://schemas.microsoft.com/office/drawing/2014/main" id="{D5E5D7B8-F67D-58BE-80BE-D82CE51E88B8}"/>
              </a:ext>
            </a:extLst>
          </p:cNvPr>
          <p:cNvSpPr txBox="1"/>
          <p:nvPr/>
        </p:nvSpPr>
        <p:spPr>
          <a:xfrm>
            <a:off x="4591344" y="4151946"/>
            <a:ext cx="1568776" cy="923330"/>
          </a:xfrm>
          <a:prstGeom prst="rect">
            <a:avLst/>
          </a:prstGeom>
          <a:noFill/>
        </p:spPr>
        <p:txBody>
          <a:bodyPr wrap="square">
            <a:spAutoFit/>
          </a:bodyPr>
          <a:lstStyle/>
          <a:p>
            <a:pPr algn="just"/>
            <a:r>
              <a:rPr lang="en-FI">
                <a:solidFill>
                  <a:srgbClr val="002060"/>
                </a:solidFill>
              </a:rPr>
              <a:t>Objective description</a:t>
            </a:r>
          </a:p>
          <a:p>
            <a:pPr algn="just"/>
            <a:r>
              <a:rPr lang="en-FI">
                <a:solidFill>
                  <a:srgbClr val="002060"/>
                </a:solidFill>
              </a:rPr>
              <a:t>(c</a:t>
            </a:r>
            <a:r>
              <a:rPr lang="en-GB">
                <a:solidFill>
                  <a:srgbClr val="002060"/>
                </a:solidFill>
              </a:rPr>
              <a:t>ontinuation</a:t>
            </a:r>
            <a:r>
              <a:rPr lang="en-FI">
                <a:solidFill>
                  <a:srgbClr val="002060"/>
                </a:solidFill>
              </a:rPr>
              <a:t>)</a:t>
            </a:r>
            <a:endParaRPr lang="en-US">
              <a:solidFill>
                <a:srgbClr val="002060"/>
              </a:solidFill>
            </a:endParaRPr>
          </a:p>
        </p:txBody>
      </p:sp>
    </p:spTree>
    <p:extLst>
      <p:ext uri="{BB962C8B-B14F-4D97-AF65-F5344CB8AC3E}">
        <p14:creationId xmlns:p14="http://schemas.microsoft.com/office/powerpoint/2010/main" val="390220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936F60-892D-234A-DECF-9C0016A086AD}"/>
              </a:ext>
            </a:extLst>
          </p:cNvPr>
          <p:cNvPicPr>
            <a:picLocks noChangeAspect="1"/>
          </p:cNvPicPr>
          <p:nvPr/>
        </p:nvPicPr>
        <p:blipFill>
          <a:blip r:embed="rId2"/>
          <a:stretch>
            <a:fillRect/>
          </a:stretch>
        </p:blipFill>
        <p:spPr>
          <a:xfrm>
            <a:off x="1593918" y="-325073"/>
            <a:ext cx="6858000" cy="6858000"/>
          </a:xfrm>
          <a:prstGeom prst="rect">
            <a:avLst/>
          </a:prstGeom>
        </p:spPr>
      </p:pic>
      <p:sp>
        <p:nvSpPr>
          <p:cNvPr id="12" name="Rectangle 11">
            <a:extLst>
              <a:ext uri="{FF2B5EF4-FFF2-40B4-BE49-F238E27FC236}">
                <a16:creationId xmlns:a16="http://schemas.microsoft.com/office/drawing/2014/main" id="{75B46542-92F8-DC71-B4D8-FC6CB95EA2CB}"/>
              </a:ext>
            </a:extLst>
          </p:cNvPr>
          <p:cNvSpPr/>
          <p:nvPr/>
        </p:nvSpPr>
        <p:spPr>
          <a:xfrm>
            <a:off x="4935303" y="1699433"/>
            <a:ext cx="1090569" cy="10814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4" name="Oval 13">
            <a:extLst>
              <a:ext uri="{FF2B5EF4-FFF2-40B4-BE49-F238E27FC236}">
                <a16:creationId xmlns:a16="http://schemas.microsoft.com/office/drawing/2014/main" id="{FB62B940-E165-6C8D-18F6-EE5864D581C9}"/>
              </a:ext>
            </a:extLst>
          </p:cNvPr>
          <p:cNvSpPr/>
          <p:nvPr/>
        </p:nvSpPr>
        <p:spPr>
          <a:xfrm>
            <a:off x="5438662" y="2198256"/>
            <a:ext cx="83851" cy="83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pic>
        <p:nvPicPr>
          <p:cNvPr id="15" name="Picture 14">
            <a:extLst>
              <a:ext uri="{FF2B5EF4-FFF2-40B4-BE49-F238E27FC236}">
                <a16:creationId xmlns:a16="http://schemas.microsoft.com/office/drawing/2014/main" id="{98DAA568-9CD8-9D3A-6674-FA3746A57559}"/>
              </a:ext>
            </a:extLst>
          </p:cNvPr>
          <p:cNvPicPr>
            <a:picLocks noChangeAspect="1"/>
          </p:cNvPicPr>
          <p:nvPr/>
        </p:nvPicPr>
        <p:blipFill>
          <a:blip r:embed="rId3"/>
          <a:srcRect/>
          <a:stretch/>
        </p:blipFill>
        <p:spPr bwMode="auto">
          <a:xfrm>
            <a:off x="8479652" y="1849401"/>
            <a:ext cx="1440000" cy="1440000"/>
          </a:xfrm>
          <a:prstGeom prst="rect">
            <a:avLst/>
          </a:prstGeom>
          <a:noFill/>
          <a:ln w="12700">
            <a:solidFill>
              <a:schemeClr val="tx1"/>
            </a:solidFill>
          </a:ln>
        </p:spPr>
      </p:pic>
      <p:pic>
        <p:nvPicPr>
          <p:cNvPr id="18" name="Picture 17">
            <a:extLst>
              <a:ext uri="{FF2B5EF4-FFF2-40B4-BE49-F238E27FC236}">
                <a16:creationId xmlns:a16="http://schemas.microsoft.com/office/drawing/2014/main" id="{06993D4A-0D90-4129-71BE-C1EBA5FEAB60}"/>
              </a:ext>
            </a:extLst>
          </p:cNvPr>
          <p:cNvPicPr>
            <a:picLocks noChangeAspect="1"/>
          </p:cNvPicPr>
          <p:nvPr/>
        </p:nvPicPr>
        <p:blipFill>
          <a:blip r:embed="rId4"/>
          <a:srcRect/>
          <a:stretch/>
        </p:blipFill>
        <p:spPr bwMode="auto">
          <a:xfrm>
            <a:off x="8479652" y="259433"/>
            <a:ext cx="1440000" cy="1440000"/>
          </a:xfrm>
          <a:prstGeom prst="rect">
            <a:avLst/>
          </a:prstGeom>
          <a:noFill/>
          <a:ln w="12700">
            <a:solidFill>
              <a:schemeClr val="tx1"/>
            </a:solidFill>
          </a:ln>
        </p:spPr>
      </p:pic>
      <p:pic>
        <p:nvPicPr>
          <p:cNvPr id="22" name="Picture 21">
            <a:extLst>
              <a:ext uri="{FF2B5EF4-FFF2-40B4-BE49-F238E27FC236}">
                <a16:creationId xmlns:a16="http://schemas.microsoft.com/office/drawing/2014/main" id="{3ECEA5F7-3B6B-32EC-7827-E3035190244C}"/>
              </a:ext>
            </a:extLst>
          </p:cNvPr>
          <p:cNvPicPr>
            <a:picLocks noChangeAspect="1"/>
          </p:cNvPicPr>
          <p:nvPr/>
        </p:nvPicPr>
        <p:blipFill>
          <a:blip r:embed="rId5"/>
          <a:srcRect/>
          <a:stretch/>
        </p:blipFill>
        <p:spPr bwMode="auto">
          <a:xfrm>
            <a:off x="8479652" y="5029337"/>
            <a:ext cx="1440000" cy="1440000"/>
          </a:xfrm>
          <a:prstGeom prst="rect">
            <a:avLst/>
          </a:prstGeom>
          <a:noFill/>
          <a:ln w="12700">
            <a:solidFill>
              <a:schemeClr val="tx1"/>
            </a:solidFill>
          </a:ln>
        </p:spPr>
      </p:pic>
      <p:pic>
        <p:nvPicPr>
          <p:cNvPr id="23" name="Picture 22">
            <a:extLst>
              <a:ext uri="{FF2B5EF4-FFF2-40B4-BE49-F238E27FC236}">
                <a16:creationId xmlns:a16="http://schemas.microsoft.com/office/drawing/2014/main" id="{AC8D5E97-FB66-CB44-4F22-338C235F7069}"/>
              </a:ext>
            </a:extLst>
          </p:cNvPr>
          <p:cNvPicPr>
            <a:picLocks noChangeAspect="1"/>
          </p:cNvPicPr>
          <p:nvPr/>
        </p:nvPicPr>
        <p:blipFill>
          <a:blip r:embed="rId6"/>
          <a:srcRect/>
          <a:stretch/>
        </p:blipFill>
        <p:spPr bwMode="auto">
          <a:xfrm>
            <a:off x="8479652" y="3439369"/>
            <a:ext cx="1440000" cy="1440000"/>
          </a:xfrm>
          <a:prstGeom prst="rect">
            <a:avLst/>
          </a:prstGeom>
          <a:noFill/>
          <a:ln w="12700">
            <a:solidFill>
              <a:schemeClr val="tx1"/>
            </a:solidFill>
          </a:ln>
        </p:spPr>
      </p:pic>
      <p:cxnSp>
        <p:nvCxnSpPr>
          <p:cNvPr id="24" name="Straight Connector 23">
            <a:extLst>
              <a:ext uri="{FF2B5EF4-FFF2-40B4-BE49-F238E27FC236}">
                <a16:creationId xmlns:a16="http://schemas.microsoft.com/office/drawing/2014/main" id="{356F18C6-450B-2194-53D8-0FBE30D7C4DB}"/>
              </a:ext>
            </a:extLst>
          </p:cNvPr>
          <p:cNvCxnSpPr>
            <a:cxnSpLocks/>
            <a:stCxn id="12" idx="3"/>
            <a:endCxn id="18" idx="1"/>
          </p:cNvCxnSpPr>
          <p:nvPr/>
        </p:nvCxnSpPr>
        <p:spPr>
          <a:xfrm flipV="1">
            <a:off x="6025872" y="979433"/>
            <a:ext cx="2453780" cy="12607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50145BF-C092-3926-1E02-7402FBEBB4D1}"/>
              </a:ext>
            </a:extLst>
          </p:cNvPr>
          <p:cNvCxnSpPr>
            <a:cxnSpLocks/>
            <a:stCxn id="12" idx="3"/>
            <a:endCxn id="15" idx="1"/>
          </p:cNvCxnSpPr>
          <p:nvPr/>
        </p:nvCxnSpPr>
        <p:spPr>
          <a:xfrm>
            <a:off x="6025872" y="2240182"/>
            <a:ext cx="2453780" cy="32921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8500F7D-474E-1349-ABDE-B6A55AA3E8AD}"/>
              </a:ext>
            </a:extLst>
          </p:cNvPr>
          <p:cNvCxnSpPr>
            <a:cxnSpLocks/>
            <a:stCxn id="12" idx="3"/>
            <a:endCxn id="23" idx="1"/>
          </p:cNvCxnSpPr>
          <p:nvPr/>
        </p:nvCxnSpPr>
        <p:spPr>
          <a:xfrm>
            <a:off x="6025872" y="2240182"/>
            <a:ext cx="2453780" cy="19191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7E8553F1-5BE0-FCBA-A724-ACFC8C20DE13}"/>
              </a:ext>
            </a:extLst>
          </p:cNvPr>
          <p:cNvCxnSpPr>
            <a:cxnSpLocks/>
            <a:stCxn id="12" idx="3"/>
            <a:endCxn id="22" idx="1"/>
          </p:cNvCxnSpPr>
          <p:nvPr/>
        </p:nvCxnSpPr>
        <p:spPr>
          <a:xfrm>
            <a:off x="6025872" y="2240182"/>
            <a:ext cx="2453780" cy="35091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4E100024-3868-8161-44FD-710E50062EBD}"/>
              </a:ext>
            </a:extLst>
          </p:cNvPr>
          <p:cNvSpPr txBox="1"/>
          <p:nvPr/>
        </p:nvSpPr>
        <p:spPr>
          <a:xfrm>
            <a:off x="-782821" y="656267"/>
            <a:ext cx="914601" cy="646331"/>
          </a:xfrm>
          <a:prstGeom prst="rect">
            <a:avLst/>
          </a:prstGeom>
          <a:noFill/>
        </p:spPr>
        <p:txBody>
          <a:bodyPr wrap="square" rtlCol="0" anchor="ctr">
            <a:spAutoFit/>
          </a:bodyPr>
          <a:lstStyle/>
          <a:p>
            <a:pPr algn="r"/>
            <a:r>
              <a:rPr lang="en-US">
                <a:latin typeface="+mj-lt"/>
              </a:rPr>
              <a:t>QWEN-3B</a:t>
            </a:r>
            <a:endParaRPr lang="en-US" dirty="0">
              <a:latin typeface="+mj-lt"/>
            </a:endParaRPr>
          </a:p>
        </p:txBody>
      </p:sp>
      <p:sp>
        <p:nvSpPr>
          <p:cNvPr id="33" name="TextBox 32">
            <a:extLst>
              <a:ext uri="{FF2B5EF4-FFF2-40B4-BE49-F238E27FC236}">
                <a16:creationId xmlns:a16="http://schemas.microsoft.com/office/drawing/2014/main" id="{64B0F82E-9D56-2533-F08D-861A319C90CD}"/>
              </a:ext>
            </a:extLst>
          </p:cNvPr>
          <p:cNvSpPr txBox="1"/>
          <p:nvPr/>
        </p:nvSpPr>
        <p:spPr>
          <a:xfrm>
            <a:off x="-782821" y="3836203"/>
            <a:ext cx="914601" cy="646331"/>
          </a:xfrm>
          <a:prstGeom prst="rect">
            <a:avLst/>
          </a:prstGeom>
          <a:noFill/>
        </p:spPr>
        <p:txBody>
          <a:bodyPr wrap="square" rtlCol="0" anchor="ctr">
            <a:spAutoFit/>
          </a:bodyPr>
          <a:lstStyle/>
          <a:p>
            <a:pPr algn="r"/>
            <a:r>
              <a:rPr lang="en-US">
                <a:latin typeface="+mj-lt"/>
              </a:rPr>
              <a:t>QWEN-14B</a:t>
            </a:r>
            <a:endParaRPr lang="en-US" dirty="0">
              <a:latin typeface="+mj-lt"/>
            </a:endParaRPr>
          </a:p>
        </p:txBody>
      </p:sp>
      <p:sp>
        <p:nvSpPr>
          <p:cNvPr id="34" name="TextBox 33">
            <a:extLst>
              <a:ext uri="{FF2B5EF4-FFF2-40B4-BE49-F238E27FC236}">
                <a16:creationId xmlns:a16="http://schemas.microsoft.com/office/drawing/2014/main" id="{14655F00-7849-959C-2239-A491D3AD3330}"/>
              </a:ext>
            </a:extLst>
          </p:cNvPr>
          <p:cNvSpPr txBox="1"/>
          <p:nvPr/>
        </p:nvSpPr>
        <p:spPr>
          <a:xfrm>
            <a:off x="-782821" y="2246235"/>
            <a:ext cx="914601" cy="646331"/>
          </a:xfrm>
          <a:prstGeom prst="rect">
            <a:avLst/>
          </a:prstGeom>
          <a:noFill/>
        </p:spPr>
        <p:txBody>
          <a:bodyPr wrap="square" rtlCol="0" anchor="ctr">
            <a:spAutoFit/>
          </a:bodyPr>
          <a:lstStyle/>
          <a:p>
            <a:pPr algn="r"/>
            <a:r>
              <a:rPr lang="en-US">
                <a:latin typeface="+mj-lt"/>
              </a:rPr>
              <a:t>QWEN</a:t>
            </a:r>
            <a:r>
              <a:rPr lang="en-FI">
                <a:latin typeface="+mj-lt"/>
              </a:rPr>
              <a:t>-</a:t>
            </a:r>
            <a:r>
              <a:rPr lang="en-US">
                <a:latin typeface="+mj-lt"/>
              </a:rPr>
              <a:t>7B</a:t>
            </a:r>
            <a:endParaRPr lang="en-US" dirty="0">
              <a:latin typeface="+mj-lt"/>
            </a:endParaRPr>
          </a:p>
        </p:txBody>
      </p:sp>
      <p:sp>
        <p:nvSpPr>
          <p:cNvPr id="35" name="TextBox 34">
            <a:extLst>
              <a:ext uri="{FF2B5EF4-FFF2-40B4-BE49-F238E27FC236}">
                <a16:creationId xmlns:a16="http://schemas.microsoft.com/office/drawing/2014/main" id="{44345EFF-406C-F9E9-6D1E-0A212162BB01}"/>
              </a:ext>
            </a:extLst>
          </p:cNvPr>
          <p:cNvSpPr txBox="1"/>
          <p:nvPr/>
        </p:nvSpPr>
        <p:spPr>
          <a:xfrm>
            <a:off x="-782821" y="5426171"/>
            <a:ext cx="914601" cy="646331"/>
          </a:xfrm>
          <a:prstGeom prst="rect">
            <a:avLst/>
          </a:prstGeom>
          <a:noFill/>
        </p:spPr>
        <p:txBody>
          <a:bodyPr wrap="square" rtlCol="0" anchor="ctr">
            <a:spAutoFit/>
          </a:bodyPr>
          <a:lstStyle/>
          <a:p>
            <a:pPr algn="r"/>
            <a:r>
              <a:rPr lang="en-US">
                <a:latin typeface="+mj-lt"/>
              </a:rPr>
              <a:t>QWEN-32B</a:t>
            </a:r>
            <a:endParaRPr lang="en-US" dirty="0">
              <a:latin typeface="+mj-lt"/>
            </a:endParaRPr>
          </a:p>
        </p:txBody>
      </p:sp>
      <p:pic>
        <p:nvPicPr>
          <p:cNvPr id="36" name="Picture 35">
            <a:extLst>
              <a:ext uri="{FF2B5EF4-FFF2-40B4-BE49-F238E27FC236}">
                <a16:creationId xmlns:a16="http://schemas.microsoft.com/office/drawing/2014/main" id="{64CEACF2-9C6A-8D4D-EF84-8DFF3A853E74}"/>
              </a:ext>
            </a:extLst>
          </p:cNvPr>
          <p:cNvPicPr>
            <a:picLocks noChangeAspect="1"/>
          </p:cNvPicPr>
          <p:nvPr/>
        </p:nvPicPr>
        <p:blipFill>
          <a:blip r:embed="rId7"/>
          <a:srcRect/>
          <a:stretch/>
        </p:blipFill>
        <p:spPr bwMode="auto">
          <a:xfrm>
            <a:off x="181652" y="1848086"/>
            <a:ext cx="1440000" cy="1440000"/>
          </a:xfrm>
          <a:prstGeom prst="rect">
            <a:avLst/>
          </a:prstGeom>
          <a:noFill/>
          <a:ln w="12700">
            <a:solidFill>
              <a:schemeClr val="tx1"/>
            </a:solidFill>
          </a:ln>
        </p:spPr>
      </p:pic>
      <p:pic>
        <p:nvPicPr>
          <p:cNvPr id="37" name="Picture 36">
            <a:extLst>
              <a:ext uri="{FF2B5EF4-FFF2-40B4-BE49-F238E27FC236}">
                <a16:creationId xmlns:a16="http://schemas.microsoft.com/office/drawing/2014/main" id="{31729A94-F385-47AD-E059-C7A8DEE52E03}"/>
              </a:ext>
            </a:extLst>
          </p:cNvPr>
          <p:cNvPicPr>
            <a:picLocks noChangeAspect="1"/>
          </p:cNvPicPr>
          <p:nvPr/>
        </p:nvPicPr>
        <p:blipFill>
          <a:blip r:embed="rId8"/>
          <a:srcRect/>
          <a:stretch/>
        </p:blipFill>
        <p:spPr bwMode="auto">
          <a:xfrm>
            <a:off x="181652" y="259433"/>
            <a:ext cx="1440000" cy="1440000"/>
          </a:xfrm>
          <a:prstGeom prst="rect">
            <a:avLst/>
          </a:prstGeom>
          <a:noFill/>
          <a:ln w="12700">
            <a:solidFill>
              <a:schemeClr val="tx1"/>
            </a:solidFill>
          </a:ln>
        </p:spPr>
      </p:pic>
      <p:pic>
        <p:nvPicPr>
          <p:cNvPr id="38" name="Picture 37">
            <a:extLst>
              <a:ext uri="{FF2B5EF4-FFF2-40B4-BE49-F238E27FC236}">
                <a16:creationId xmlns:a16="http://schemas.microsoft.com/office/drawing/2014/main" id="{658CF918-1D9D-BEC2-57A4-3EE13FAAAC97}"/>
              </a:ext>
            </a:extLst>
          </p:cNvPr>
          <p:cNvPicPr>
            <a:picLocks noChangeAspect="1"/>
          </p:cNvPicPr>
          <p:nvPr/>
        </p:nvPicPr>
        <p:blipFill>
          <a:blip r:embed="rId9"/>
          <a:srcRect/>
          <a:stretch/>
        </p:blipFill>
        <p:spPr bwMode="auto">
          <a:xfrm>
            <a:off x="180021" y="5029337"/>
            <a:ext cx="1440000" cy="1440000"/>
          </a:xfrm>
          <a:prstGeom prst="rect">
            <a:avLst/>
          </a:prstGeom>
          <a:noFill/>
          <a:ln w="12700">
            <a:solidFill>
              <a:schemeClr val="tx1"/>
            </a:solidFill>
          </a:ln>
        </p:spPr>
      </p:pic>
      <p:pic>
        <p:nvPicPr>
          <p:cNvPr id="39" name="Picture 38">
            <a:extLst>
              <a:ext uri="{FF2B5EF4-FFF2-40B4-BE49-F238E27FC236}">
                <a16:creationId xmlns:a16="http://schemas.microsoft.com/office/drawing/2014/main" id="{B59B67CA-4262-58CF-C209-63F6F4FF4810}"/>
              </a:ext>
            </a:extLst>
          </p:cNvPr>
          <p:cNvPicPr>
            <a:picLocks noChangeAspect="1"/>
          </p:cNvPicPr>
          <p:nvPr/>
        </p:nvPicPr>
        <p:blipFill>
          <a:blip r:embed="rId10"/>
          <a:srcRect/>
          <a:stretch/>
        </p:blipFill>
        <p:spPr bwMode="auto">
          <a:xfrm>
            <a:off x="181652" y="3439369"/>
            <a:ext cx="1440000" cy="1440000"/>
          </a:xfrm>
          <a:prstGeom prst="rect">
            <a:avLst/>
          </a:prstGeom>
          <a:noFill/>
          <a:ln w="12700">
            <a:solidFill>
              <a:schemeClr val="tx1"/>
            </a:solidFill>
          </a:ln>
        </p:spPr>
      </p:pic>
      <p:sp>
        <p:nvSpPr>
          <p:cNvPr id="40" name="TextBox 39">
            <a:extLst>
              <a:ext uri="{FF2B5EF4-FFF2-40B4-BE49-F238E27FC236}">
                <a16:creationId xmlns:a16="http://schemas.microsoft.com/office/drawing/2014/main" id="{8B484B54-496E-5D33-D435-5E0D3637C301}"/>
              </a:ext>
            </a:extLst>
          </p:cNvPr>
          <p:cNvSpPr txBox="1"/>
          <p:nvPr/>
        </p:nvSpPr>
        <p:spPr>
          <a:xfrm>
            <a:off x="-509620" y="-204197"/>
            <a:ext cx="2141573" cy="369332"/>
          </a:xfrm>
          <a:prstGeom prst="rect">
            <a:avLst/>
          </a:prstGeom>
          <a:noFill/>
        </p:spPr>
        <p:txBody>
          <a:bodyPr wrap="square" rtlCol="0" anchor="ctr">
            <a:spAutoFit/>
          </a:bodyPr>
          <a:lstStyle/>
          <a:p>
            <a:pPr algn="ctr"/>
            <a:r>
              <a:rPr lang="en-US" b="1">
                <a:latin typeface="+mj-lt"/>
              </a:rPr>
              <a:t>Binary </a:t>
            </a:r>
            <a:r>
              <a:rPr lang="en-FI" b="1">
                <a:latin typeface="+mj-lt"/>
              </a:rPr>
              <a:t>r</a:t>
            </a:r>
            <a:r>
              <a:rPr lang="en-US" b="1">
                <a:latin typeface="+mj-lt"/>
              </a:rPr>
              <a:t>ewards</a:t>
            </a:r>
            <a:endParaRPr lang="en-US" b="1" dirty="0">
              <a:latin typeface="+mj-lt"/>
            </a:endParaRPr>
          </a:p>
        </p:txBody>
      </p:sp>
      <p:sp>
        <p:nvSpPr>
          <p:cNvPr id="41" name="TextBox 40">
            <a:extLst>
              <a:ext uri="{FF2B5EF4-FFF2-40B4-BE49-F238E27FC236}">
                <a16:creationId xmlns:a16="http://schemas.microsoft.com/office/drawing/2014/main" id="{20E47583-78B1-676B-0784-FDFCC7AC78B3}"/>
              </a:ext>
            </a:extLst>
          </p:cNvPr>
          <p:cNvSpPr txBox="1"/>
          <p:nvPr/>
        </p:nvSpPr>
        <p:spPr>
          <a:xfrm>
            <a:off x="8306816" y="-259868"/>
            <a:ext cx="2645112" cy="369332"/>
          </a:xfrm>
          <a:prstGeom prst="rect">
            <a:avLst/>
          </a:prstGeom>
          <a:noFill/>
        </p:spPr>
        <p:txBody>
          <a:bodyPr wrap="square" rtlCol="0" anchor="ctr">
            <a:spAutoFit/>
          </a:bodyPr>
          <a:lstStyle/>
          <a:p>
            <a:pPr algn="ctr"/>
            <a:r>
              <a:rPr lang="en-US" b="1">
                <a:latin typeface="+mj-lt"/>
              </a:rPr>
              <a:t>Continuous </a:t>
            </a:r>
            <a:r>
              <a:rPr lang="en-FI" b="1">
                <a:latin typeface="+mj-lt"/>
              </a:rPr>
              <a:t>r</a:t>
            </a:r>
            <a:r>
              <a:rPr lang="en-US" b="1">
                <a:latin typeface="+mj-lt"/>
              </a:rPr>
              <a:t>ewards</a:t>
            </a:r>
            <a:endParaRPr lang="en-US" b="1" dirty="0">
              <a:latin typeface="+mj-lt"/>
            </a:endParaRPr>
          </a:p>
        </p:txBody>
      </p:sp>
      <p:cxnSp>
        <p:nvCxnSpPr>
          <p:cNvPr id="42" name="Straight Connector 41">
            <a:extLst>
              <a:ext uri="{FF2B5EF4-FFF2-40B4-BE49-F238E27FC236}">
                <a16:creationId xmlns:a16="http://schemas.microsoft.com/office/drawing/2014/main" id="{9E1B3EF8-0B03-2800-BEB6-55BA31DEAE27}"/>
              </a:ext>
            </a:extLst>
          </p:cNvPr>
          <p:cNvCxnSpPr>
            <a:cxnSpLocks/>
            <a:stCxn id="37" idx="3"/>
            <a:endCxn id="12" idx="1"/>
          </p:cNvCxnSpPr>
          <p:nvPr/>
        </p:nvCxnSpPr>
        <p:spPr>
          <a:xfrm>
            <a:off x="1621652" y="979433"/>
            <a:ext cx="3313651" cy="126074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2C9EF32-36DF-F3E4-35F1-2FB53B7CB589}"/>
              </a:ext>
            </a:extLst>
          </p:cNvPr>
          <p:cNvCxnSpPr>
            <a:cxnSpLocks/>
            <a:stCxn id="36" idx="3"/>
            <a:endCxn id="12" idx="1"/>
          </p:cNvCxnSpPr>
          <p:nvPr/>
        </p:nvCxnSpPr>
        <p:spPr>
          <a:xfrm flipV="1">
            <a:off x="1621652" y="2240182"/>
            <a:ext cx="3313651" cy="3279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C375CCB-3250-8270-00FD-9505EFA832B4}"/>
              </a:ext>
            </a:extLst>
          </p:cNvPr>
          <p:cNvCxnSpPr>
            <a:cxnSpLocks/>
            <a:stCxn id="39" idx="3"/>
            <a:endCxn id="12" idx="1"/>
          </p:cNvCxnSpPr>
          <p:nvPr/>
        </p:nvCxnSpPr>
        <p:spPr>
          <a:xfrm flipV="1">
            <a:off x="1621652" y="2240182"/>
            <a:ext cx="3313651" cy="19191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123201F-95AD-76BA-0D40-1B5BBCF02B97}"/>
              </a:ext>
            </a:extLst>
          </p:cNvPr>
          <p:cNvCxnSpPr>
            <a:cxnSpLocks/>
            <a:stCxn id="38" idx="3"/>
            <a:endCxn id="12" idx="1"/>
          </p:cNvCxnSpPr>
          <p:nvPr/>
        </p:nvCxnSpPr>
        <p:spPr>
          <a:xfrm flipV="1">
            <a:off x="1620021" y="2240182"/>
            <a:ext cx="3315282" cy="35091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4A61CAEC-7A7E-3C0B-445F-0D9234DF6881}"/>
              </a:ext>
            </a:extLst>
          </p:cNvPr>
          <p:cNvSpPr txBox="1"/>
          <p:nvPr/>
        </p:nvSpPr>
        <p:spPr>
          <a:xfrm>
            <a:off x="9870026" y="656267"/>
            <a:ext cx="914601" cy="646331"/>
          </a:xfrm>
          <a:prstGeom prst="rect">
            <a:avLst/>
          </a:prstGeom>
          <a:noFill/>
        </p:spPr>
        <p:txBody>
          <a:bodyPr wrap="square" rtlCol="0" anchor="ctr">
            <a:spAutoFit/>
          </a:bodyPr>
          <a:lstStyle/>
          <a:p>
            <a:r>
              <a:rPr lang="en-US">
                <a:latin typeface="+mj-lt"/>
              </a:rPr>
              <a:t>QWEN-3B</a:t>
            </a:r>
            <a:endParaRPr lang="en-US" dirty="0">
              <a:latin typeface="+mj-lt"/>
            </a:endParaRPr>
          </a:p>
        </p:txBody>
      </p:sp>
      <p:sp>
        <p:nvSpPr>
          <p:cNvPr id="47" name="TextBox 46">
            <a:extLst>
              <a:ext uri="{FF2B5EF4-FFF2-40B4-BE49-F238E27FC236}">
                <a16:creationId xmlns:a16="http://schemas.microsoft.com/office/drawing/2014/main" id="{CBF6F362-A7E0-0CAC-1C8E-58E1A5CB7466}"/>
              </a:ext>
            </a:extLst>
          </p:cNvPr>
          <p:cNvSpPr txBox="1"/>
          <p:nvPr/>
        </p:nvSpPr>
        <p:spPr>
          <a:xfrm>
            <a:off x="9870026" y="3836203"/>
            <a:ext cx="914601" cy="646331"/>
          </a:xfrm>
          <a:prstGeom prst="rect">
            <a:avLst/>
          </a:prstGeom>
          <a:noFill/>
        </p:spPr>
        <p:txBody>
          <a:bodyPr wrap="square" rtlCol="0" anchor="ctr">
            <a:spAutoFit/>
          </a:bodyPr>
          <a:lstStyle/>
          <a:p>
            <a:r>
              <a:rPr lang="en-US">
                <a:latin typeface="+mj-lt"/>
              </a:rPr>
              <a:t>QWEN-14B</a:t>
            </a:r>
            <a:endParaRPr lang="en-US" dirty="0">
              <a:latin typeface="+mj-lt"/>
            </a:endParaRPr>
          </a:p>
        </p:txBody>
      </p:sp>
      <p:sp>
        <p:nvSpPr>
          <p:cNvPr id="48" name="TextBox 47">
            <a:extLst>
              <a:ext uri="{FF2B5EF4-FFF2-40B4-BE49-F238E27FC236}">
                <a16:creationId xmlns:a16="http://schemas.microsoft.com/office/drawing/2014/main" id="{DD1E07D7-CBF0-00FC-E622-1963E491D317}"/>
              </a:ext>
            </a:extLst>
          </p:cNvPr>
          <p:cNvSpPr txBox="1"/>
          <p:nvPr/>
        </p:nvSpPr>
        <p:spPr>
          <a:xfrm>
            <a:off x="9870026" y="2246235"/>
            <a:ext cx="914601" cy="646331"/>
          </a:xfrm>
          <a:prstGeom prst="rect">
            <a:avLst/>
          </a:prstGeom>
          <a:noFill/>
        </p:spPr>
        <p:txBody>
          <a:bodyPr wrap="square" rtlCol="0" anchor="ctr">
            <a:spAutoFit/>
          </a:bodyPr>
          <a:lstStyle/>
          <a:p>
            <a:r>
              <a:rPr lang="en-US">
                <a:latin typeface="+mj-lt"/>
              </a:rPr>
              <a:t>QWEN</a:t>
            </a:r>
            <a:r>
              <a:rPr lang="en-FI">
                <a:latin typeface="+mj-lt"/>
              </a:rPr>
              <a:t>-</a:t>
            </a:r>
            <a:r>
              <a:rPr lang="en-US">
                <a:latin typeface="+mj-lt"/>
              </a:rPr>
              <a:t>7B</a:t>
            </a:r>
            <a:endParaRPr lang="en-US" dirty="0">
              <a:latin typeface="+mj-lt"/>
            </a:endParaRPr>
          </a:p>
        </p:txBody>
      </p:sp>
      <p:sp>
        <p:nvSpPr>
          <p:cNvPr id="49" name="TextBox 48">
            <a:extLst>
              <a:ext uri="{FF2B5EF4-FFF2-40B4-BE49-F238E27FC236}">
                <a16:creationId xmlns:a16="http://schemas.microsoft.com/office/drawing/2014/main" id="{70E386F5-CEAE-C0C5-36E5-3ACC1317FDD0}"/>
              </a:ext>
            </a:extLst>
          </p:cNvPr>
          <p:cNvSpPr txBox="1"/>
          <p:nvPr/>
        </p:nvSpPr>
        <p:spPr>
          <a:xfrm>
            <a:off x="9870026" y="5426171"/>
            <a:ext cx="914601" cy="646331"/>
          </a:xfrm>
          <a:prstGeom prst="rect">
            <a:avLst/>
          </a:prstGeom>
          <a:noFill/>
        </p:spPr>
        <p:txBody>
          <a:bodyPr wrap="square" rtlCol="0" anchor="ctr">
            <a:spAutoFit/>
          </a:bodyPr>
          <a:lstStyle/>
          <a:p>
            <a:r>
              <a:rPr lang="en-US">
                <a:latin typeface="+mj-lt"/>
              </a:rPr>
              <a:t>QWEN-32B</a:t>
            </a:r>
            <a:endParaRPr lang="en-US" dirty="0">
              <a:latin typeface="+mj-lt"/>
            </a:endParaRPr>
          </a:p>
        </p:txBody>
      </p:sp>
      <p:sp>
        <p:nvSpPr>
          <p:cNvPr id="50" name="TextBox 49">
            <a:extLst>
              <a:ext uri="{FF2B5EF4-FFF2-40B4-BE49-F238E27FC236}">
                <a16:creationId xmlns:a16="http://schemas.microsoft.com/office/drawing/2014/main" id="{BF6AB896-F10B-6103-8E7C-968EA4561933}"/>
              </a:ext>
            </a:extLst>
          </p:cNvPr>
          <p:cNvSpPr txBox="1"/>
          <p:nvPr/>
        </p:nvSpPr>
        <p:spPr>
          <a:xfrm rot="16200000">
            <a:off x="7662222" y="2925736"/>
            <a:ext cx="1064407" cy="369332"/>
          </a:xfrm>
          <a:prstGeom prst="rect">
            <a:avLst/>
          </a:prstGeom>
          <a:solidFill>
            <a:schemeClr val="bg1"/>
          </a:solidFill>
        </p:spPr>
        <p:txBody>
          <a:bodyPr wrap="square" rtlCol="0" anchor="ctr">
            <a:spAutoFit/>
          </a:bodyPr>
          <a:lstStyle/>
          <a:p>
            <a:pPr algn="ctr"/>
            <a:r>
              <a:rPr lang="en-FI" b="1">
                <a:latin typeface="+mj-lt"/>
              </a:rPr>
              <a:t>Reward</a:t>
            </a:r>
            <a:endParaRPr lang="en-US" b="1" dirty="0">
              <a:latin typeface="+mj-lt"/>
            </a:endParaRPr>
          </a:p>
        </p:txBody>
      </p:sp>
      <p:sp>
        <p:nvSpPr>
          <p:cNvPr id="51" name="TextBox 50">
            <a:extLst>
              <a:ext uri="{FF2B5EF4-FFF2-40B4-BE49-F238E27FC236}">
                <a16:creationId xmlns:a16="http://schemas.microsoft.com/office/drawing/2014/main" id="{9809588E-B329-EA8C-5A41-4E589D4C6525}"/>
              </a:ext>
            </a:extLst>
          </p:cNvPr>
          <p:cNvSpPr txBox="1"/>
          <p:nvPr/>
        </p:nvSpPr>
        <p:spPr>
          <a:xfrm>
            <a:off x="1872767" y="-402152"/>
            <a:ext cx="5803164" cy="369332"/>
          </a:xfrm>
          <a:prstGeom prst="rect">
            <a:avLst/>
          </a:prstGeom>
          <a:solidFill>
            <a:schemeClr val="bg1"/>
          </a:solidFill>
        </p:spPr>
        <p:txBody>
          <a:bodyPr wrap="square" rtlCol="0" anchor="ctr">
            <a:spAutoFit/>
          </a:bodyPr>
          <a:lstStyle/>
          <a:p>
            <a:pPr algn="ctr"/>
            <a:r>
              <a:rPr lang="en-FI" b="1">
                <a:latin typeface="+mj-lt"/>
              </a:rPr>
              <a:t>Reward maps for one-shot with explanation prompt</a:t>
            </a:r>
            <a:endParaRPr lang="en-US" b="1" dirty="0">
              <a:latin typeface="+mj-lt"/>
            </a:endParaRPr>
          </a:p>
        </p:txBody>
      </p:sp>
      <p:sp>
        <p:nvSpPr>
          <p:cNvPr id="52" name="TextBox 51">
            <a:extLst>
              <a:ext uri="{FF2B5EF4-FFF2-40B4-BE49-F238E27FC236}">
                <a16:creationId xmlns:a16="http://schemas.microsoft.com/office/drawing/2014/main" id="{3521D4F7-63A0-B469-CEDC-DF9944181674}"/>
              </a:ext>
            </a:extLst>
          </p:cNvPr>
          <p:cNvSpPr txBox="1"/>
          <p:nvPr/>
        </p:nvSpPr>
        <p:spPr>
          <a:xfrm>
            <a:off x="4199957" y="1831556"/>
            <a:ext cx="2645112" cy="369332"/>
          </a:xfrm>
          <a:prstGeom prst="rect">
            <a:avLst/>
          </a:prstGeom>
          <a:noFill/>
        </p:spPr>
        <p:txBody>
          <a:bodyPr wrap="square" rtlCol="0" anchor="ctr">
            <a:spAutoFit/>
          </a:bodyPr>
          <a:lstStyle/>
          <a:p>
            <a:pPr algn="ctr"/>
            <a:r>
              <a:rPr lang="en-US" b="1">
                <a:latin typeface="+mj-lt"/>
              </a:rPr>
              <a:t>P</a:t>
            </a:r>
            <a:r>
              <a:rPr lang="en-FI" b="1">
                <a:latin typeface="+mj-lt"/>
              </a:rPr>
              <a:t>article</a:t>
            </a:r>
          </a:p>
        </p:txBody>
      </p:sp>
      <p:sp>
        <p:nvSpPr>
          <p:cNvPr id="61" name="TextBox 60">
            <a:extLst>
              <a:ext uri="{FF2B5EF4-FFF2-40B4-BE49-F238E27FC236}">
                <a16:creationId xmlns:a16="http://schemas.microsoft.com/office/drawing/2014/main" id="{699FC3AB-4D97-EFEF-4B23-00809CBAF543}"/>
              </a:ext>
            </a:extLst>
          </p:cNvPr>
          <p:cNvSpPr txBox="1"/>
          <p:nvPr/>
        </p:nvSpPr>
        <p:spPr>
          <a:xfrm>
            <a:off x="4075433" y="3041973"/>
            <a:ext cx="1207205" cy="369332"/>
          </a:xfrm>
          <a:prstGeom prst="rect">
            <a:avLst/>
          </a:prstGeom>
          <a:noFill/>
        </p:spPr>
        <p:txBody>
          <a:bodyPr wrap="square" rtlCol="0" anchor="ctr">
            <a:spAutoFit/>
          </a:bodyPr>
          <a:lstStyle/>
          <a:p>
            <a:pPr algn="ctr"/>
            <a:r>
              <a:rPr lang="en-US" b="1">
                <a:latin typeface="+mj-lt"/>
              </a:rPr>
              <a:t>G</a:t>
            </a:r>
            <a:r>
              <a:rPr lang="en-FI" b="1">
                <a:latin typeface="+mj-lt"/>
              </a:rPr>
              <a:t>oal</a:t>
            </a:r>
            <a:endParaRPr lang="en-US" b="1" dirty="0">
              <a:latin typeface="+mj-lt"/>
            </a:endParaRPr>
          </a:p>
        </p:txBody>
      </p:sp>
    </p:spTree>
    <p:extLst>
      <p:ext uri="{BB962C8B-B14F-4D97-AF65-F5344CB8AC3E}">
        <p14:creationId xmlns:p14="http://schemas.microsoft.com/office/powerpoint/2010/main" val="3125358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81C348-506C-F56A-FC66-0A7D0076629B}"/>
              </a:ext>
            </a:extLst>
          </p:cNvPr>
          <p:cNvGrpSpPr/>
          <p:nvPr/>
        </p:nvGrpSpPr>
        <p:grpSpPr>
          <a:xfrm>
            <a:off x="-2552848" y="48363"/>
            <a:ext cx="17286653" cy="5281158"/>
            <a:chOff x="-5005853" y="-1439486"/>
            <a:chExt cx="17286653" cy="5281158"/>
          </a:xfrm>
        </p:grpSpPr>
        <p:pic>
          <p:nvPicPr>
            <p:cNvPr id="12" name="Picture 11" descr="A graph of different colored lines&#10;&#10;AI-generated content may be incorrect.">
              <a:extLst>
                <a:ext uri="{FF2B5EF4-FFF2-40B4-BE49-F238E27FC236}">
                  <a16:creationId xmlns:a16="http://schemas.microsoft.com/office/drawing/2014/main" id="{C17BAF9D-9745-9D8C-EEED-EDF42F22F617}"/>
                </a:ext>
              </a:extLst>
            </p:cNvPr>
            <p:cNvPicPr>
              <a:picLocks noChangeAspect="1"/>
            </p:cNvPicPr>
            <p:nvPr/>
          </p:nvPicPr>
          <p:blipFill>
            <a:blip r:embed="rId2"/>
            <a:srcRect l="1" r="33009"/>
            <a:stretch/>
          </p:blipFill>
          <p:spPr>
            <a:xfrm>
              <a:off x="1718049" y="-1083906"/>
              <a:ext cx="6723903" cy="4925578"/>
            </a:xfrm>
            <a:prstGeom prst="rect">
              <a:avLst/>
            </a:prstGeom>
          </p:spPr>
        </p:pic>
        <p:pic>
          <p:nvPicPr>
            <p:cNvPr id="10" name="Picture 9" descr="A graph of a number of times&#10;&#10;AI-generated content may be incorrect.">
              <a:extLst>
                <a:ext uri="{FF2B5EF4-FFF2-40B4-BE49-F238E27FC236}">
                  <a16:creationId xmlns:a16="http://schemas.microsoft.com/office/drawing/2014/main" id="{B788EEBF-39DC-D26C-3415-048DAC76F7C1}"/>
                </a:ext>
              </a:extLst>
            </p:cNvPr>
            <p:cNvPicPr>
              <a:picLocks noChangeAspect="1"/>
            </p:cNvPicPr>
            <p:nvPr/>
          </p:nvPicPr>
          <p:blipFill>
            <a:blip r:embed="rId3"/>
            <a:stretch>
              <a:fillRect/>
            </a:stretch>
          </p:blipFill>
          <p:spPr>
            <a:xfrm>
              <a:off x="-5005853" y="-1083906"/>
              <a:ext cx="6723902" cy="4925578"/>
            </a:xfrm>
            <a:prstGeom prst="rect">
              <a:avLst/>
            </a:prstGeom>
          </p:spPr>
        </p:pic>
        <p:sp>
          <p:nvSpPr>
            <p:cNvPr id="14" name="TextBox 13">
              <a:extLst>
                <a:ext uri="{FF2B5EF4-FFF2-40B4-BE49-F238E27FC236}">
                  <a16:creationId xmlns:a16="http://schemas.microsoft.com/office/drawing/2014/main" id="{85800C02-A1A3-720F-718C-8EAADB705262}"/>
                </a:ext>
              </a:extLst>
            </p:cNvPr>
            <p:cNvSpPr txBox="1"/>
            <p:nvPr/>
          </p:nvSpPr>
          <p:spPr>
            <a:xfrm>
              <a:off x="9071830" y="-72000"/>
              <a:ext cx="3208970" cy="1015663"/>
            </a:xfrm>
            <a:prstGeom prst="rect">
              <a:avLst/>
            </a:prstGeom>
            <a:noFill/>
          </p:spPr>
          <p:txBody>
            <a:bodyPr wrap="square">
              <a:spAutoFit/>
            </a:bodyPr>
            <a:lstStyle/>
            <a:p>
              <a:r>
                <a:rPr lang="en-FI" sz="2000" dirty="0"/>
                <a:t>zero-shot</a:t>
              </a:r>
            </a:p>
            <a:p>
              <a:r>
                <a:rPr lang="en-FI" sz="2000" dirty="0"/>
                <a:t>few-shot with examples</a:t>
              </a:r>
            </a:p>
            <a:p>
              <a:r>
                <a:rPr lang="en-FI" sz="2000" dirty="0"/>
                <a:t>one-shot with explanation</a:t>
              </a:r>
            </a:p>
          </p:txBody>
        </p:sp>
        <p:pic>
          <p:nvPicPr>
            <p:cNvPr id="16" name="Picture 15">
              <a:extLst>
                <a:ext uri="{FF2B5EF4-FFF2-40B4-BE49-F238E27FC236}">
                  <a16:creationId xmlns:a16="http://schemas.microsoft.com/office/drawing/2014/main" id="{93F512C8-A6F4-EBAC-72A6-8CF0D1F5B222}"/>
                </a:ext>
              </a:extLst>
            </p:cNvPr>
            <p:cNvPicPr>
              <a:picLocks noChangeAspect="1"/>
            </p:cNvPicPr>
            <p:nvPr/>
          </p:nvPicPr>
          <p:blipFill>
            <a:blip r:embed="rId4"/>
            <a:stretch>
              <a:fillRect/>
            </a:stretch>
          </p:blipFill>
          <p:spPr>
            <a:xfrm>
              <a:off x="8520257" y="48363"/>
              <a:ext cx="595133" cy="821706"/>
            </a:xfrm>
            <a:prstGeom prst="rect">
              <a:avLst/>
            </a:prstGeom>
          </p:spPr>
        </p:pic>
        <p:sp>
          <p:nvSpPr>
            <p:cNvPr id="19" name="TextBox 18">
              <a:extLst>
                <a:ext uri="{FF2B5EF4-FFF2-40B4-BE49-F238E27FC236}">
                  <a16:creationId xmlns:a16="http://schemas.microsoft.com/office/drawing/2014/main" id="{3F5B4BA0-6E82-5B3C-F4E6-8C8A01B17C73}"/>
                </a:ext>
              </a:extLst>
            </p:cNvPr>
            <p:cNvSpPr txBox="1"/>
            <p:nvPr/>
          </p:nvSpPr>
          <p:spPr>
            <a:xfrm>
              <a:off x="8500009" y="-382860"/>
              <a:ext cx="2621587" cy="400110"/>
            </a:xfrm>
            <a:prstGeom prst="rect">
              <a:avLst/>
            </a:prstGeom>
            <a:noFill/>
          </p:spPr>
          <p:txBody>
            <a:bodyPr wrap="square">
              <a:spAutoFit/>
            </a:bodyPr>
            <a:lstStyle/>
            <a:p>
              <a:r>
                <a:rPr lang="en-FI" sz="2000" dirty="0"/>
                <a:t>Contin</a:t>
              </a:r>
              <a:r>
                <a:rPr lang="en-GB" sz="2000" dirty="0"/>
                <a:t>u</a:t>
              </a:r>
              <a:r>
                <a:rPr lang="en-FI" sz="2000" dirty="0" err="1"/>
                <a:t>ous</a:t>
              </a:r>
              <a:r>
                <a:rPr lang="en-FI" sz="2000" dirty="0"/>
                <a:t> reward: </a:t>
              </a:r>
              <a:endParaRPr lang="en-US" sz="2000" dirty="0"/>
            </a:p>
          </p:txBody>
        </p:sp>
        <p:sp>
          <p:nvSpPr>
            <p:cNvPr id="20" name="TextBox 19">
              <a:extLst>
                <a:ext uri="{FF2B5EF4-FFF2-40B4-BE49-F238E27FC236}">
                  <a16:creationId xmlns:a16="http://schemas.microsoft.com/office/drawing/2014/main" id="{58537E23-4FCE-6C69-C767-064BB189D79C}"/>
                </a:ext>
              </a:extLst>
            </p:cNvPr>
            <p:cNvSpPr txBox="1"/>
            <p:nvPr/>
          </p:nvSpPr>
          <p:spPr>
            <a:xfrm>
              <a:off x="9071830" y="1443286"/>
              <a:ext cx="3208970" cy="1015663"/>
            </a:xfrm>
            <a:prstGeom prst="rect">
              <a:avLst/>
            </a:prstGeom>
            <a:noFill/>
          </p:spPr>
          <p:txBody>
            <a:bodyPr wrap="square">
              <a:spAutoFit/>
            </a:bodyPr>
            <a:lstStyle/>
            <a:p>
              <a:r>
                <a:rPr lang="en-FI" sz="2000" dirty="0"/>
                <a:t>zero-shot</a:t>
              </a:r>
            </a:p>
            <a:p>
              <a:r>
                <a:rPr lang="en-FI" sz="2000" dirty="0"/>
                <a:t>few-shot with examples</a:t>
              </a:r>
            </a:p>
            <a:p>
              <a:r>
                <a:rPr lang="en-FI" sz="2000" dirty="0"/>
                <a:t>one-shot with explanation </a:t>
              </a:r>
              <a:r>
                <a:rPr lang="en-US" sz="2000" dirty="0"/>
                <a:t> </a:t>
              </a:r>
            </a:p>
          </p:txBody>
        </p:sp>
        <p:sp>
          <p:nvSpPr>
            <p:cNvPr id="22" name="TextBox 21">
              <a:extLst>
                <a:ext uri="{FF2B5EF4-FFF2-40B4-BE49-F238E27FC236}">
                  <a16:creationId xmlns:a16="http://schemas.microsoft.com/office/drawing/2014/main" id="{D4A0F1F7-E6A2-E328-ECD7-E335816EEA40}"/>
                </a:ext>
              </a:extLst>
            </p:cNvPr>
            <p:cNvSpPr txBox="1"/>
            <p:nvPr/>
          </p:nvSpPr>
          <p:spPr>
            <a:xfrm>
              <a:off x="8500009" y="1129308"/>
              <a:ext cx="1918261" cy="400110"/>
            </a:xfrm>
            <a:prstGeom prst="rect">
              <a:avLst/>
            </a:prstGeom>
            <a:noFill/>
          </p:spPr>
          <p:txBody>
            <a:bodyPr wrap="square">
              <a:spAutoFit/>
            </a:bodyPr>
            <a:lstStyle/>
            <a:p>
              <a:r>
                <a:rPr lang="en-FI" sz="2000" dirty="0"/>
                <a:t>Binary reward: </a:t>
              </a:r>
              <a:endParaRPr lang="en-US" sz="2000" dirty="0"/>
            </a:p>
          </p:txBody>
        </p:sp>
        <p:pic>
          <p:nvPicPr>
            <p:cNvPr id="24" name="Picture 23">
              <a:extLst>
                <a:ext uri="{FF2B5EF4-FFF2-40B4-BE49-F238E27FC236}">
                  <a16:creationId xmlns:a16="http://schemas.microsoft.com/office/drawing/2014/main" id="{49712A58-1FD5-A111-6ADC-91EBEA0B78FD}"/>
                </a:ext>
              </a:extLst>
            </p:cNvPr>
            <p:cNvPicPr>
              <a:picLocks noChangeAspect="1"/>
            </p:cNvPicPr>
            <p:nvPr/>
          </p:nvPicPr>
          <p:blipFill>
            <a:blip r:embed="rId5"/>
            <a:stretch>
              <a:fillRect/>
            </a:stretch>
          </p:blipFill>
          <p:spPr>
            <a:xfrm>
              <a:off x="8545556" y="1536217"/>
              <a:ext cx="569834" cy="870069"/>
            </a:xfrm>
            <a:prstGeom prst="rect">
              <a:avLst/>
            </a:prstGeom>
          </p:spPr>
        </p:pic>
        <p:sp>
          <p:nvSpPr>
            <p:cNvPr id="25" name="TextBox 24">
              <a:extLst>
                <a:ext uri="{FF2B5EF4-FFF2-40B4-BE49-F238E27FC236}">
                  <a16:creationId xmlns:a16="http://schemas.microsoft.com/office/drawing/2014/main" id="{618EDAD5-D30A-4557-075F-2684B02CEE8F}"/>
                </a:ext>
              </a:extLst>
            </p:cNvPr>
            <p:cNvSpPr txBox="1"/>
            <p:nvPr/>
          </p:nvSpPr>
          <p:spPr>
            <a:xfrm>
              <a:off x="1791824" y="-1399377"/>
              <a:ext cx="568284" cy="630942"/>
            </a:xfrm>
            <a:prstGeom prst="rect">
              <a:avLst/>
            </a:prstGeom>
            <a:noFill/>
          </p:spPr>
          <p:txBody>
            <a:bodyPr wrap="square">
              <a:spAutoFit/>
            </a:bodyPr>
            <a:lstStyle/>
            <a:p>
              <a:pPr marL="27999" lvl="1">
                <a:spcBef>
                  <a:spcPts val="0"/>
                </a:spcBef>
                <a:spcAft>
                  <a:spcPts val="0"/>
                </a:spcAft>
              </a:pPr>
              <a:r>
                <a:rPr lang="en-FI" sz="3500" b="1"/>
                <a:t>b</a:t>
              </a:r>
              <a:endParaRPr lang="en-US" sz="3500" b="1" dirty="0"/>
            </a:p>
          </p:txBody>
        </p:sp>
        <p:sp>
          <p:nvSpPr>
            <p:cNvPr id="26" name="TextBox 25">
              <a:extLst>
                <a:ext uri="{FF2B5EF4-FFF2-40B4-BE49-F238E27FC236}">
                  <a16:creationId xmlns:a16="http://schemas.microsoft.com/office/drawing/2014/main" id="{71258729-96DE-C3B6-F6C9-C6C8B8301CA4}"/>
                </a:ext>
              </a:extLst>
            </p:cNvPr>
            <p:cNvSpPr txBox="1"/>
            <p:nvPr/>
          </p:nvSpPr>
          <p:spPr>
            <a:xfrm>
              <a:off x="-4993340" y="-1399377"/>
              <a:ext cx="568284" cy="630942"/>
            </a:xfrm>
            <a:prstGeom prst="rect">
              <a:avLst/>
            </a:prstGeom>
            <a:noFill/>
          </p:spPr>
          <p:txBody>
            <a:bodyPr wrap="square">
              <a:spAutoFit/>
            </a:bodyPr>
            <a:lstStyle/>
            <a:p>
              <a:pPr marL="27999" lvl="1">
                <a:spcBef>
                  <a:spcPts val="0"/>
                </a:spcBef>
                <a:spcAft>
                  <a:spcPts val="0"/>
                </a:spcAft>
              </a:pPr>
              <a:r>
                <a:rPr lang="en-FI" sz="3500" b="1"/>
                <a:t>a</a:t>
              </a:r>
              <a:endParaRPr lang="en-US" sz="3500" b="1" dirty="0"/>
            </a:p>
          </p:txBody>
        </p:sp>
        <p:sp>
          <p:nvSpPr>
            <p:cNvPr id="28" name="TextBox 27">
              <a:extLst>
                <a:ext uri="{FF2B5EF4-FFF2-40B4-BE49-F238E27FC236}">
                  <a16:creationId xmlns:a16="http://schemas.microsoft.com/office/drawing/2014/main" id="{152B10F0-01FA-BECE-EAFB-DBF79A57D199}"/>
                </a:ext>
              </a:extLst>
            </p:cNvPr>
            <p:cNvSpPr txBox="1"/>
            <p:nvPr/>
          </p:nvSpPr>
          <p:spPr>
            <a:xfrm>
              <a:off x="-3848992" y="-1439486"/>
              <a:ext cx="5581336" cy="400110"/>
            </a:xfrm>
            <a:prstGeom prst="rect">
              <a:avLst/>
            </a:prstGeom>
            <a:noFill/>
          </p:spPr>
          <p:txBody>
            <a:bodyPr wrap="square">
              <a:spAutoFit/>
            </a:bodyPr>
            <a:lstStyle/>
            <a:p>
              <a:r>
                <a:rPr lang="en-FI" sz="2000" b="1" dirty="0"/>
                <a:t>O</a:t>
              </a:r>
              <a:r>
                <a:rPr lang="en-US" sz="2000" b="1" dirty="0"/>
                <a:t>ne-shot with </a:t>
              </a:r>
              <a:r>
                <a:rPr lang="en-FI" sz="2000" b="1" dirty="0"/>
                <a:t>e</a:t>
              </a:r>
              <a:r>
                <a:rPr lang="en-US" sz="2000" b="1" dirty="0" err="1"/>
                <a:t>xplanation</a:t>
              </a:r>
              <a:r>
                <a:rPr lang="en-FI" sz="2000" b="1" dirty="0"/>
                <a:t> </a:t>
              </a:r>
              <a:r>
                <a:rPr lang="en-US" sz="2000" b="1" dirty="0"/>
                <a:t>&amp; binary reward</a:t>
              </a:r>
            </a:p>
          </p:txBody>
        </p:sp>
        <p:sp>
          <p:nvSpPr>
            <p:cNvPr id="29" name="TextBox 28">
              <a:extLst>
                <a:ext uri="{FF2B5EF4-FFF2-40B4-BE49-F238E27FC236}">
                  <a16:creationId xmlns:a16="http://schemas.microsoft.com/office/drawing/2014/main" id="{2FC6B1F0-8E0A-858E-B110-22BDA2ABE3D4}"/>
                </a:ext>
              </a:extLst>
            </p:cNvPr>
            <p:cNvSpPr txBox="1"/>
            <p:nvPr/>
          </p:nvSpPr>
          <p:spPr>
            <a:xfrm>
              <a:off x="4215904" y="-1439486"/>
              <a:ext cx="3150210" cy="400110"/>
            </a:xfrm>
            <a:prstGeom prst="rect">
              <a:avLst/>
            </a:prstGeom>
            <a:noFill/>
          </p:spPr>
          <p:txBody>
            <a:bodyPr wrap="square">
              <a:spAutoFit/>
            </a:bodyPr>
            <a:lstStyle/>
            <a:p>
              <a:r>
                <a:rPr lang="en-GB" sz="2000" b="1"/>
                <a:t>Q</a:t>
              </a:r>
              <a:r>
                <a:rPr lang="en-FI" sz="2000" b="1"/>
                <a:t>WEN</a:t>
              </a:r>
              <a:r>
                <a:rPr lang="en-GB" sz="2000" b="1"/>
                <a:t>-32B</a:t>
              </a:r>
              <a:r>
                <a:rPr lang="en-FI" sz="2000" b="1"/>
                <a:t> model</a:t>
              </a:r>
              <a:endParaRPr lang="en-US" sz="2000" b="1"/>
            </a:p>
          </p:txBody>
        </p:sp>
      </p:grpSp>
    </p:spTree>
    <p:extLst>
      <p:ext uri="{BB962C8B-B14F-4D97-AF65-F5344CB8AC3E}">
        <p14:creationId xmlns:p14="http://schemas.microsoft.com/office/powerpoint/2010/main" val="4257123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8C88-3486-3BFA-1D9D-72BD8EB7955F}"/>
            </a:ext>
          </a:extLst>
        </p:cNvPr>
        <p:cNvGrpSpPr/>
        <p:nvPr/>
      </p:nvGrpSpPr>
      <p:grpSpPr>
        <a:xfrm>
          <a:off x="0" y="0"/>
          <a:ext cx="0" cy="0"/>
          <a:chOff x="0" y="0"/>
          <a:chExt cx="0" cy="0"/>
        </a:xfrm>
      </p:grpSpPr>
      <p:grpSp>
        <p:nvGrpSpPr>
          <p:cNvPr id="53" name="Group 52">
            <a:extLst>
              <a:ext uri="{FF2B5EF4-FFF2-40B4-BE49-F238E27FC236}">
                <a16:creationId xmlns:a16="http://schemas.microsoft.com/office/drawing/2014/main" id="{F1F1C5B6-3112-6C9C-50AB-169017B639ED}"/>
              </a:ext>
            </a:extLst>
          </p:cNvPr>
          <p:cNvGrpSpPr>
            <a:grpSpLocks/>
          </p:cNvGrpSpPr>
          <p:nvPr/>
        </p:nvGrpSpPr>
        <p:grpSpPr>
          <a:xfrm>
            <a:off x="2908577" y="919026"/>
            <a:ext cx="5312169" cy="3692015"/>
            <a:chOff x="1749148" y="511156"/>
            <a:chExt cx="5312169" cy="3692015"/>
          </a:xfrm>
        </p:grpSpPr>
        <p:pic>
          <p:nvPicPr>
            <p:cNvPr id="51" name="Picture 50" descr="A close-up of a clock&#10;&#10;AI-generated content may be incorrect.">
              <a:extLst>
                <a:ext uri="{FF2B5EF4-FFF2-40B4-BE49-F238E27FC236}">
                  <a16:creationId xmlns:a16="http://schemas.microsoft.com/office/drawing/2014/main" id="{883DF20C-B496-BD15-47DD-017152694F49}"/>
                </a:ext>
              </a:extLst>
            </p:cNvPr>
            <p:cNvPicPr>
              <a:picLocks noChangeAspect="1"/>
            </p:cNvPicPr>
            <p:nvPr/>
          </p:nvPicPr>
          <p:blipFill>
            <a:blip r:embed="rId2"/>
            <a:stretch>
              <a:fillRect/>
            </a:stretch>
          </p:blipFill>
          <p:spPr>
            <a:xfrm>
              <a:off x="2001600" y="738000"/>
              <a:ext cx="3218400" cy="3218400"/>
            </a:xfrm>
            <a:prstGeom prst="rect">
              <a:avLst/>
            </a:prstGeom>
          </p:spPr>
        </p:pic>
        <p:sp>
          <p:nvSpPr>
            <p:cNvPr id="23" name="TextBox 22">
              <a:extLst>
                <a:ext uri="{FF2B5EF4-FFF2-40B4-BE49-F238E27FC236}">
                  <a16:creationId xmlns:a16="http://schemas.microsoft.com/office/drawing/2014/main" id="{EA1B5541-F04B-1C2A-A32E-F4BA2DB3B0B4}"/>
                </a:ext>
              </a:extLst>
            </p:cNvPr>
            <p:cNvSpPr txBox="1">
              <a:spLocks/>
            </p:cNvSpPr>
            <p:nvPr/>
          </p:nvSpPr>
          <p:spPr>
            <a:xfrm>
              <a:off x="5449079" y="3145532"/>
              <a:ext cx="1612238" cy="523220"/>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Trajectory repetition:</a:t>
              </a:r>
            </a:p>
          </p:txBody>
        </p:sp>
        <p:cxnSp>
          <p:nvCxnSpPr>
            <p:cNvPr id="7" name="Straight Connector 6">
              <a:extLst>
                <a:ext uri="{FF2B5EF4-FFF2-40B4-BE49-F238E27FC236}">
                  <a16:creationId xmlns:a16="http://schemas.microsoft.com/office/drawing/2014/main" id="{0F42C3D8-49C7-E726-0171-39629548C61C}"/>
                </a:ext>
              </a:extLst>
            </p:cNvPr>
            <p:cNvCxnSpPr>
              <a:cxnSpLocks/>
            </p:cNvCxnSpPr>
            <p:nvPr/>
          </p:nvCxnSpPr>
          <p:spPr>
            <a:xfrm>
              <a:off x="5628631" y="926655"/>
              <a:ext cx="0" cy="1161420"/>
            </a:xfrm>
            <a:prstGeom prst="line">
              <a:avLst/>
            </a:prstGeom>
            <a:ln w="171450">
              <a:gradFill>
                <a:gsLst>
                  <a:gs pos="100000">
                    <a:schemeClr val="tx1"/>
                  </a:gs>
                  <a:gs pos="0">
                    <a:srgbClr val="009802"/>
                  </a:gs>
                </a:gsLst>
                <a:lin ang="5400000" scaled="1"/>
              </a:gra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5F45952-DC1D-80F2-A2DF-2880FC55B3D8}"/>
                </a:ext>
              </a:extLst>
            </p:cNvPr>
            <p:cNvSpPr txBox="1">
              <a:spLocks/>
            </p:cNvSpPr>
            <p:nvPr/>
          </p:nvSpPr>
          <p:spPr>
            <a:xfrm>
              <a:off x="5732444" y="1129308"/>
              <a:ext cx="1224134" cy="738664"/>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Current applied to solenoids</a:t>
              </a:r>
            </a:p>
          </p:txBody>
        </p:sp>
        <p:sp>
          <p:nvSpPr>
            <p:cNvPr id="13" name="TextBox 12">
              <a:extLst>
                <a:ext uri="{FF2B5EF4-FFF2-40B4-BE49-F238E27FC236}">
                  <a16:creationId xmlns:a16="http://schemas.microsoft.com/office/drawing/2014/main" id="{4DE288B1-0108-000C-774F-9637830E3CB3}"/>
                </a:ext>
              </a:extLst>
            </p:cNvPr>
            <p:cNvSpPr txBox="1">
              <a:spLocks/>
            </p:cNvSpPr>
            <p:nvPr/>
          </p:nvSpPr>
          <p:spPr>
            <a:xfrm>
              <a:off x="5411978" y="692182"/>
              <a:ext cx="539843" cy="276999"/>
            </a:xfrm>
            <a:prstGeom prst="rect">
              <a:avLst/>
            </a:prstGeom>
            <a:noFill/>
          </p:spPr>
          <p:txBody>
            <a:bodyPr wrap="square">
              <a:spAutoFit/>
            </a:bodyPr>
            <a:lstStyle/>
            <a:p>
              <a:pPr marL="0" lvl="2">
                <a:spcBef>
                  <a:spcPts val="600"/>
                </a:spcBef>
                <a:spcAft>
                  <a:spcPts val="600"/>
                </a:spcAft>
              </a:pPr>
              <a:r>
                <a:rPr lang="en-US" sz="1200" dirty="0">
                  <a:latin typeface="+mj-lt"/>
                  <a:sym typeface="Wingdings" panose="05000000000000000000" pitchFamily="2" charset="2"/>
                </a:rPr>
                <a:t>Max</a:t>
              </a:r>
            </a:p>
          </p:txBody>
        </p:sp>
        <p:sp>
          <p:nvSpPr>
            <p:cNvPr id="17" name="TextBox 16">
              <a:extLst>
                <a:ext uri="{FF2B5EF4-FFF2-40B4-BE49-F238E27FC236}">
                  <a16:creationId xmlns:a16="http://schemas.microsoft.com/office/drawing/2014/main" id="{35FAB8C7-BEA6-A35F-0496-4228712792A8}"/>
                </a:ext>
              </a:extLst>
            </p:cNvPr>
            <p:cNvSpPr txBox="1">
              <a:spLocks/>
            </p:cNvSpPr>
            <p:nvPr/>
          </p:nvSpPr>
          <p:spPr>
            <a:xfrm>
              <a:off x="5413587" y="2064209"/>
              <a:ext cx="539843" cy="276999"/>
            </a:xfrm>
            <a:prstGeom prst="rect">
              <a:avLst/>
            </a:prstGeom>
            <a:noFill/>
          </p:spPr>
          <p:txBody>
            <a:bodyPr wrap="square">
              <a:spAutoFit/>
            </a:bodyPr>
            <a:lstStyle/>
            <a:p>
              <a:pPr marL="0" lvl="2">
                <a:spcBef>
                  <a:spcPts val="600"/>
                </a:spcBef>
                <a:spcAft>
                  <a:spcPts val="600"/>
                </a:spcAft>
              </a:pPr>
              <a:r>
                <a:rPr lang="en-US" sz="1200" dirty="0">
                  <a:latin typeface="+mj-lt"/>
                  <a:sym typeface="Wingdings" panose="05000000000000000000" pitchFamily="2" charset="2"/>
                </a:rPr>
                <a:t>Min</a:t>
              </a:r>
            </a:p>
          </p:txBody>
        </p:sp>
        <p:sp>
          <p:nvSpPr>
            <p:cNvPr id="4" name="TextBox 3">
              <a:extLst>
                <a:ext uri="{FF2B5EF4-FFF2-40B4-BE49-F238E27FC236}">
                  <a16:creationId xmlns:a16="http://schemas.microsoft.com/office/drawing/2014/main" id="{232164AD-01D5-7193-8F9B-2EF7B8BD13A6}"/>
                </a:ext>
              </a:extLst>
            </p:cNvPr>
            <p:cNvSpPr txBox="1">
              <a:spLocks/>
            </p:cNvSpPr>
            <p:nvPr/>
          </p:nvSpPr>
          <p:spPr>
            <a:xfrm>
              <a:off x="5733572" y="2334860"/>
              <a:ext cx="1138184" cy="738664"/>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Initial position of particle</a:t>
              </a:r>
            </a:p>
          </p:txBody>
        </p:sp>
        <p:sp>
          <p:nvSpPr>
            <p:cNvPr id="6" name="TextBox 5">
              <a:extLst>
                <a:ext uri="{FF2B5EF4-FFF2-40B4-BE49-F238E27FC236}">
                  <a16:creationId xmlns:a16="http://schemas.microsoft.com/office/drawing/2014/main" id="{CF7E59C3-5840-1131-8168-8704CD472C41}"/>
                </a:ext>
              </a:extLst>
            </p:cNvPr>
            <p:cNvSpPr txBox="1">
              <a:spLocks/>
            </p:cNvSpPr>
            <p:nvPr/>
          </p:nvSpPr>
          <p:spPr>
            <a:xfrm>
              <a:off x="2881994" y="1353476"/>
              <a:ext cx="872091" cy="307777"/>
            </a:xfrm>
            <a:prstGeom prst="rect">
              <a:avLst/>
            </a:prstGeom>
            <a:noFill/>
          </p:spPr>
          <p:txBody>
            <a:bodyPr wrap="square">
              <a:spAutoFit/>
            </a:bodyPr>
            <a:lstStyle/>
            <a:p>
              <a:pPr marL="0" lvl="2" algn="ctr">
                <a:spcBef>
                  <a:spcPts val="600"/>
                </a:spcBef>
                <a:spcAft>
                  <a:spcPts val="600"/>
                </a:spcAft>
              </a:pPr>
              <a:r>
                <a:rPr lang="en-US" sz="1400" dirty="0">
                  <a:latin typeface="+mj-lt"/>
                  <a:sym typeface="Wingdings" panose="05000000000000000000" pitchFamily="2" charset="2"/>
                </a:rPr>
                <a:t>Particle</a:t>
              </a:r>
            </a:p>
          </p:txBody>
        </p:sp>
        <p:sp>
          <p:nvSpPr>
            <p:cNvPr id="8" name="TextBox 7">
              <a:extLst>
                <a:ext uri="{FF2B5EF4-FFF2-40B4-BE49-F238E27FC236}">
                  <a16:creationId xmlns:a16="http://schemas.microsoft.com/office/drawing/2014/main" id="{EEA5D91A-5B29-2CEE-8A16-AEDF7E665D44}"/>
                </a:ext>
              </a:extLst>
            </p:cNvPr>
            <p:cNvSpPr txBox="1">
              <a:spLocks/>
            </p:cNvSpPr>
            <p:nvPr/>
          </p:nvSpPr>
          <p:spPr>
            <a:xfrm>
              <a:off x="3491164" y="2187319"/>
              <a:ext cx="872091" cy="307777"/>
            </a:xfrm>
            <a:prstGeom prst="rect">
              <a:avLst/>
            </a:prstGeom>
            <a:noFill/>
          </p:spPr>
          <p:txBody>
            <a:bodyPr wrap="square">
              <a:spAutoFit/>
            </a:bodyPr>
            <a:lstStyle/>
            <a:p>
              <a:pPr marL="0" lvl="2" algn="ctr">
                <a:spcBef>
                  <a:spcPts val="600"/>
                </a:spcBef>
                <a:spcAft>
                  <a:spcPts val="600"/>
                </a:spcAft>
              </a:pPr>
              <a:r>
                <a:rPr lang="en-US" sz="1400" dirty="0">
                  <a:latin typeface="+mj-lt"/>
                  <a:sym typeface="Wingdings" panose="05000000000000000000" pitchFamily="2" charset="2"/>
                </a:rPr>
                <a:t>Goal</a:t>
              </a:r>
            </a:p>
          </p:txBody>
        </p:sp>
        <p:sp>
          <p:nvSpPr>
            <p:cNvPr id="9" name="Oval 8">
              <a:extLst>
                <a:ext uri="{FF2B5EF4-FFF2-40B4-BE49-F238E27FC236}">
                  <a16:creationId xmlns:a16="http://schemas.microsoft.com/office/drawing/2014/main" id="{4E89BE1D-DB35-F4B5-ED19-F25DD7CD47A0}"/>
                </a:ext>
              </a:extLst>
            </p:cNvPr>
            <p:cNvSpPr>
              <a:spLocks/>
            </p:cNvSpPr>
            <p:nvPr/>
          </p:nvSpPr>
          <p:spPr>
            <a:xfrm>
              <a:off x="5514481" y="2604141"/>
              <a:ext cx="236038" cy="236038"/>
            </a:xfrm>
            <a:prstGeom prst="ellipse">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41472970-0108-B4FB-BA66-D72F2EE677DD}"/>
                </a:ext>
              </a:extLst>
            </p:cNvPr>
            <p:cNvSpPr txBox="1">
              <a:spLocks/>
            </p:cNvSpPr>
            <p:nvPr/>
          </p:nvSpPr>
          <p:spPr>
            <a:xfrm>
              <a:off x="5666711" y="3627795"/>
              <a:ext cx="280044" cy="307777"/>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1  </a:t>
              </a:r>
            </a:p>
          </p:txBody>
        </p:sp>
        <p:sp>
          <p:nvSpPr>
            <p:cNvPr id="16" name="TextBox 15">
              <a:extLst>
                <a:ext uri="{FF2B5EF4-FFF2-40B4-BE49-F238E27FC236}">
                  <a16:creationId xmlns:a16="http://schemas.microsoft.com/office/drawing/2014/main" id="{B6F55EE7-11AE-81F0-5054-01F2C8A40BB5}"/>
                </a:ext>
              </a:extLst>
            </p:cNvPr>
            <p:cNvSpPr txBox="1">
              <a:spLocks/>
            </p:cNvSpPr>
            <p:nvPr/>
          </p:nvSpPr>
          <p:spPr>
            <a:xfrm>
              <a:off x="6092994" y="3627036"/>
              <a:ext cx="323896" cy="307777"/>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2</a:t>
              </a:r>
            </a:p>
          </p:txBody>
        </p:sp>
        <p:sp>
          <p:nvSpPr>
            <p:cNvPr id="18" name="TextBox 17">
              <a:extLst>
                <a:ext uri="{FF2B5EF4-FFF2-40B4-BE49-F238E27FC236}">
                  <a16:creationId xmlns:a16="http://schemas.microsoft.com/office/drawing/2014/main" id="{1E93B0ED-64D4-3576-EE0F-E6F15D01D968}"/>
                </a:ext>
              </a:extLst>
            </p:cNvPr>
            <p:cNvSpPr txBox="1">
              <a:spLocks/>
            </p:cNvSpPr>
            <p:nvPr/>
          </p:nvSpPr>
          <p:spPr>
            <a:xfrm>
              <a:off x="6530807" y="3627795"/>
              <a:ext cx="280044" cy="307777"/>
            </a:xfrm>
            <a:prstGeom prst="rect">
              <a:avLst/>
            </a:prstGeom>
            <a:noFill/>
          </p:spPr>
          <p:txBody>
            <a:bodyPr wrap="square">
              <a:spAutoFit/>
            </a:bodyPr>
            <a:lstStyle/>
            <a:p>
              <a:pPr marL="0" lvl="2">
                <a:spcBef>
                  <a:spcPts val="600"/>
                </a:spcBef>
                <a:spcAft>
                  <a:spcPts val="600"/>
                </a:spcAft>
              </a:pPr>
              <a:r>
                <a:rPr lang="en-US" sz="1400" dirty="0">
                  <a:latin typeface="+mj-lt"/>
                  <a:sym typeface="Wingdings" panose="05000000000000000000" pitchFamily="2" charset="2"/>
                </a:rPr>
                <a:t>3  </a:t>
              </a:r>
            </a:p>
          </p:txBody>
        </p:sp>
        <p:pic>
          <p:nvPicPr>
            <p:cNvPr id="28" name="Picture 27">
              <a:extLst>
                <a:ext uri="{FF2B5EF4-FFF2-40B4-BE49-F238E27FC236}">
                  <a16:creationId xmlns:a16="http://schemas.microsoft.com/office/drawing/2014/main" id="{E185D7CD-4823-AAAD-A2F1-CA8204F1F1B6}"/>
                </a:ext>
              </a:extLst>
            </p:cNvPr>
            <p:cNvPicPr>
              <a:picLocks noChangeAspect="1"/>
            </p:cNvPicPr>
            <p:nvPr/>
          </p:nvPicPr>
          <p:blipFill>
            <a:blip r:embed="rId3"/>
            <a:stretch>
              <a:fillRect/>
            </a:stretch>
          </p:blipFill>
          <p:spPr>
            <a:xfrm>
              <a:off x="5525757" y="3744898"/>
              <a:ext cx="213653" cy="54000"/>
            </a:xfrm>
            <a:prstGeom prst="rect">
              <a:avLst/>
            </a:prstGeom>
          </p:spPr>
        </p:pic>
        <p:pic>
          <p:nvPicPr>
            <p:cNvPr id="30" name="Picture 29">
              <a:extLst>
                <a:ext uri="{FF2B5EF4-FFF2-40B4-BE49-F238E27FC236}">
                  <a16:creationId xmlns:a16="http://schemas.microsoft.com/office/drawing/2014/main" id="{CCF9485D-3B2F-F2C0-D51E-686079CC584B}"/>
                </a:ext>
              </a:extLst>
            </p:cNvPr>
            <p:cNvPicPr>
              <a:picLocks noChangeAspect="1"/>
            </p:cNvPicPr>
            <p:nvPr/>
          </p:nvPicPr>
          <p:blipFill>
            <a:blip r:embed="rId4"/>
            <a:stretch>
              <a:fillRect/>
            </a:stretch>
          </p:blipFill>
          <p:spPr>
            <a:xfrm>
              <a:off x="5944574" y="3743780"/>
              <a:ext cx="216795" cy="54000"/>
            </a:xfrm>
            <a:prstGeom prst="rect">
              <a:avLst/>
            </a:prstGeom>
          </p:spPr>
        </p:pic>
        <p:pic>
          <p:nvPicPr>
            <p:cNvPr id="32" name="Picture 31">
              <a:extLst>
                <a:ext uri="{FF2B5EF4-FFF2-40B4-BE49-F238E27FC236}">
                  <a16:creationId xmlns:a16="http://schemas.microsoft.com/office/drawing/2014/main" id="{03D9F2AF-8780-6FDB-BFD2-9FA32CF1B621}"/>
                </a:ext>
              </a:extLst>
            </p:cNvPr>
            <p:cNvPicPr>
              <a:picLocks noChangeAspect="1"/>
            </p:cNvPicPr>
            <p:nvPr/>
          </p:nvPicPr>
          <p:blipFill>
            <a:blip r:embed="rId5"/>
            <a:stretch>
              <a:fillRect/>
            </a:stretch>
          </p:blipFill>
          <p:spPr>
            <a:xfrm>
              <a:off x="6382617" y="3747123"/>
              <a:ext cx="216000" cy="51775"/>
            </a:xfrm>
            <a:prstGeom prst="rect">
              <a:avLst/>
            </a:prstGeom>
          </p:spPr>
        </p:pic>
        <p:sp>
          <p:nvSpPr>
            <p:cNvPr id="37" name="TextBox 36">
              <a:extLst>
                <a:ext uri="{FF2B5EF4-FFF2-40B4-BE49-F238E27FC236}">
                  <a16:creationId xmlns:a16="http://schemas.microsoft.com/office/drawing/2014/main" id="{DC85DC69-53F4-953F-4E21-F89809C31788}"/>
                </a:ext>
              </a:extLst>
            </p:cNvPr>
            <p:cNvSpPr txBox="1">
              <a:spLocks/>
            </p:cNvSpPr>
            <p:nvPr/>
          </p:nvSpPr>
          <p:spPr>
            <a:xfrm>
              <a:off x="3111905" y="511156"/>
              <a:ext cx="994112" cy="276999"/>
            </a:xfrm>
            <a:prstGeom prst="rect">
              <a:avLst/>
            </a:prstGeom>
            <a:noFill/>
          </p:spPr>
          <p:txBody>
            <a:bodyPr wrap="square">
              <a:spAutoFit/>
            </a:bodyPr>
            <a:lstStyle/>
            <a:p>
              <a:pPr marL="0" lvl="2" algn="ctr">
                <a:spcBef>
                  <a:spcPts val="600"/>
                </a:spcBef>
                <a:spcAft>
                  <a:spcPts val="600"/>
                </a:spcAft>
              </a:pPr>
              <a:r>
                <a:rPr lang="en-US" sz="1200" dirty="0">
                  <a:latin typeface="+mj-lt"/>
                  <a:sym typeface="Wingdings" panose="05000000000000000000" pitchFamily="2" charset="2"/>
                </a:rPr>
                <a:t>Solenoid 1</a:t>
              </a:r>
            </a:p>
          </p:txBody>
        </p:sp>
        <p:sp>
          <p:nvSpPr>
            <p:cNvPr id="38" name="TextBox 37">
              <a:extLst>
                <a:ext uri="{FF2B5EF4-FFF2-40B4-BE49-F238E27FC236}">
                  <a16:creationId xmlns:a16="http://schemas.microsoft.com/office/drawing/2014/main" id="{018BF6FF-B720-90C9-298D-5E0533456834}"/>
                </a:ext>
              </a:extLst>
            </p:cNvPr>
            <p:cNvSpPr txBox="1">
              <a:spLocks/>
            </p:cNvSpPr>
            <p:nvPr/>
          </p:nvSpPr>
          <p:spPr>
            <a:xfrm rot="18900000">
              <a:off x="1886527" y="1069530"/>
              <a:ext cx="994112" cy="276999"/>
            </a:xfrm>
            <a:prstGeom prst="rect">
              <a:avLst/>
            </a:prstGeom>
            <a:noFill/>
          </p:spPr>
          <p:txBody>
            <a:bodyPr wrap="square">
              <a:spAutoFit/>
            </a:bodyPr>
            <a:lstStyle/>
            <a:p>
              <a:pPr marL="0" lvl="2" algn="ctr">
                <a:spcBef>
                  <a:spcPts val="600"/>
                </a:spcBef>
                <a:spcAft>
                  <a:spcPts val="600"/>
                </a:spcAft>
              </a:pPr>
              <a:r>
                <a:rPr lang="en-US" sz="1200" dirty="0">
                  <a:solidFill>
                    <a:schemeClr val="bg1"/>
                  </a:solidFill>
                  <a:latin typeface="+mj-lt"/>
                  <a:sym typeface="Wingdings" panose="05000000000000000000" pitchFamily="2" charset="2"/>
                </a:rPr>
                <a:t>Solenoid 8</a:t>
              </a:r>
            </a:p>
          </p:txBody>
        </p:sp>
        <p:sp>
          <p:nvSpPr>
            <p:cNvPr id="39" name="TextBox 38">
              <a:extLst>
                <a:ext uri="{FF2B5EF4-FFF2-40B4-BE49-F238E27FC236}">
                  <a16:creationId xmlns:a16="http://schemas.microsoft.com/office/drawing/2014/main" id="{C8C010B5-F402-1F7B-2876-CC9A99630BA4}"/>
                </a:ext>
              </a:extLst>
            </p:cNvPr>
            <p:cNvSpPr txBox="1">
              <a:spLocks/>
            </p:cNvSpPr>
            <p:nvPr/>
          </p:nvSpPr>
          <p:spPr>
            <a:xfrm rot="2700000">
              <a:off x="4323177" y="1069530"/>
              <a:ext cx="994112" cy="276999"/>
            </a:xfrm>
            <a:prstGeom prst="rect">
              <a:avLst/>
            </a:prstGeom>
            <a:noFill/>
          </p:spPr>
          <p:txBody>
            <a:bodyPr wrap="square">
              <a:spAutoFit/>
            </a:bodyPr>
            <a:lstStyle/>
            <a:p>
              <a:pPr marL="0" lvl="2" algn="ctr">
                <a:spcBef>
                  <a:spcPts val="600"/>
                </a:spcBef>
                <a:spcAft>
                  <a:spcPts val="600"/>
                </a:spcAft>
              </a:pPr>
              <a:r>
                <a:rPr lang="en-US" sz="1200" dirty="0">
                  <a:solidFill>
                    <a:schemeClr val="bg1"/>
                  </a:solidFill>
                  <a:latin typeface="+mj-lt"/>
                  <a:sym typeface="Wingdings" panose="05000000000000000000" pitchFamily="2" charset="2"/>
                </a:rPr>
                <a:t>Solenoid 2</a:t>
              </a:r>
            </a:p>
          </p:txBody>
        </p:sp>
        <p:sp>
          <p:nvSpPr>
            <p:cNvPr id="40" name="TextBox 39">
              <a:extLst>
                <a:ext uri="{FF2B5EF4-FFF2-40B4-BE49-F238E27FC236}">
                  <a16:creationId xmlns:a16="http://schemas.microsoft.com/office/drawing/2014/main" id="{12903927-F75F-37AA-68C5-51C2A9C6D8D5}"/>
                </a:ext>
              </a:extLst>
            </p:cNvPr>
            <p:cNvSpPr txBox="1">
              <a:spLocks/>
            </p:cNvSpPr>
            <p:nvPr/>
          </p:nvSpPr>
          <p:spPr>
            <a:xfrm rot="5400000">
              <a:off x="4806776" y="2150868"/>
              <a:ext cx="994112" cy="276999"/>
            </a:xfrm>
            <a:prstGeom prst="rect">
              <a:avLst/>
            </a:prstGeom>
            <a:noFill/>
          </p:spPr>
          <p:txBody>
            <a:bodyPr wrap="square">
              <a:spAutoFit/>
            </a:bodyPr>
            <a:lstStyle/>
            <a:p>
              <a:pPr marL="0" lvl="2" algn="ctr">
                <a:spcBef>
                  <a:spcPts val="600"/>
                </a:spcBef>
                <a:spcAft>
                  <a:spcPts val="600"/>
                </a:spcAft>
              </a:pPr>
              <a:r>
                <a:rPr lang="en-US" sz="1200" dirty="0">
                  <a:latin typeface="+mj-lt"/>
                  <a:sym typeface="Wingdings" panose="05000000000000000000" pitchFamily="2" charset="2"/>
                </a:rPr>
                <a:t>Solenoid 3</a:t>
              </a:r>
            </a:p>
          </p:txBody>
        </p:sp>
        <p:sp>
          <p:nvSpPr>
            <p:cNvPr id="42" name="TextBox 41">
              <a:extLst>
                <a:ext uri="{FF2B5EF4-FFF2-40B4-BE49-F238E27FC236}">
                  <a16:creationId xmlns:a16="http://schemas.microsoft.com/office/drawing/2014/main" id="{5D183AA9-0750-9C23-98D9-ECB4CB95F155}"/>
                </a:ext>
              </a:extLst>
            </p:cNvPr>
            <p:cNvSpPr txBox="1">
              <a:spLocks/>
            </p:cNvSpPr>
            <p:nvPr/>
          </p:nvSpPr>
          <p:spPr>
            <a:xfrm rot="18900000">
              <a:off x="4315605" y="3435250"/>
              <a:ext cx="994112" cy="276999"/>
            </a:xfrm>
            <a:prstGeom prst="rect">
              <a:avLst/>
            </a:prstGeom>
            <a:noFill/>
          </p:spPr>
          <p:txBody>
            <a:bodyPr wrap="square">
              <a:spAutoFit/>
            </a:bodyPr>
            <a:lstStyle/>
            <a:p>
              <a:pPr marL="0" lvl="2" algn="ctr">
                <a:spcBef>
                  <a:spcPts val="600"/>
                </a:spcBef>
                <a:spcAft>
                  <a:spcPts val="600"/>
                </a:spcAft>
              </a:pPr>
              <a:r>
                <a:rPr lang="en-US" sz="1200" dirty="0">
                  <a:solidFill>
                    <a:schemeClr val="bg1"/>
                  </a:solidFill>
                  <a:latin typeface="+mj-lt"/>
                  <a:sym typeface="Wingdings" panose="05000000000000000000" pitchFamily="2" charset="2"/>
                </a:rPr>
                <a:t>Solenoid 4</a:t>
              </a:r>
            </a:p>
          </p:txBody>
        </p:sp>
        <p:sp>
          <p:nvSpPr>
            <p:cNvPr id="43" name="TextBox 42">
              <a:extLst>
                <a:ext uri="{FF2B5EF4-FFF2-40B4-BE49-F238E27FC236}">
                  <a16:creationId xmlns:a16="http://schemas.microsoft.com/office/drawing/2014/main" id="{686FA4C7-DC3E-1E54-1D02-378DFA474A7D}"/>
                </a:ext>
              </a:extLst>
            </p:cNvPr>
            <p:cNvSpPr txBox="1">
              <a:spLocks/>
            </p:cNvSpPr>
            <p:nvPr/>
          </p:nvSpPr>
          <p:spPr>
            <a:xfrm>
              <a:off x="3197329" y="3926172"/>
              <a:ext cx="994112" cy="276999"/>
            </a:xfrm>
            <a:prstGeom prst="rect">
              <a:avLst/>
            </a:prstGeom>
            <a:noFill/>
          </p:spPr>
          <p:txBody>
            <a:bodyPr wrap="square">
              <a:spAutoFit/>
            </a:bodyPr>
            <a:lstStyle/>
            <a:p>
              <a:pPr marL="0" lvl="2" algn="ctr">
                <a:spcBef>
                  <a:spcPts val="600"/>
                </a:spcBef>
                <a:spcAft>
                  <a:spcPts val="600"/>
                </a:spcAft>
              </a:pPr>
              <a:r>
                <a:rPr lang="en-US" sz="1200" dirty="0">
                  <a:latin typeface="+mj-lt"/>
                  <a:sym typeface="Wingdings" panose="05000000000000000000" pitchFamily="2" charset="2"/>
                </a:rPr>
                <a:t>Solenoid 5</a:t>
              </a:r>
            </a:p>
          </p:txBody>
        </p:sp>
        <p:sp>
          <p:nvSpPr>
            <p:cNvPr id="44" name="TextBox 43">
              <a:extLst>
                <a:ext uri="{FF2B5EF4-FFF2-40B4-BE49-F238E27FC236}">
                  <a16:creationId xmlns:a16="http://schemas.microsoft.com/office/drawing/2014/main" id="{53095C53-9779-B9B0-9C79-21BEE593481D}"/>
                </a:ext>
              </a:extLst>
            </p:cNvPr>
            <p:cNvSpPr txBox="1">
              <a:spLocks/>
            </p:cNvSpPr>
            <p:nvPr/>
          </p:nvSpPr>
          <p:spPr>
            <a:xfrm rot="2700000">
              <a:off x="1917461" y="3420054"/>
              <a:ext cx="994112" cy="276999"/>
            </a:xfrm>
            <a:prstGeom prst="rect">
              <a:avLst/>
            </a:prstGeom>
            <a:noFill/>
          </p:spPr>
          <p:txBody>
            <a:bodyPr wrap="square">
              <a:spAutoFit/>
            </a:bodyPr>
            <a:lstStyle/>
            <a:p>
              <a:pPr marL="0" lvl="2" algn="ctr">
                <a:spcBef>
                  <a:spcPts val="600"/>
                </a:spcBef>
                <a:spcAft>
                  <a:spcPts val="600"/>
                </a:spcAft>
              </a:pPr>
              <a:r>
                <a:rPr lang="en-US" sz="1200" dirty="0">
                  <a:solidFill>
                    <a:schemeClr val="bg1"/>
                  </a:solidFill>
                  <a:latin typeface="+mj-lt"/>
                  <a:sym typeface="Wingdings" panose="05000000000000000000" pitchFamily="2" charset="2"/>
                </a:rPr>
                <a:t>Solenoid 6</a:t>
              </a:r>
            </a:p>
          </p:txBody>
        </p:sp>
        <p:sp>
          <p:nvSpPr>
            <p:cNvPr id="45" name="TextBox 44">
              <a:extLst>
                <a:ext uri="{FF2B5EF4-FFF2-40B4-BE49-F238E27FC236}">
                  <a16:creationId xmlns:a16="http://schemas.microsoft.com/office/drawing/2014/main" id="{935AACA9-EB02-9048-A895-0F0F94170907}"/>
                </a:ext>
              </a:extLst>
            </p:cNvPr>
            <p:cNvSpPr txBox="1">
              <a:spLocks/>
            </p:cNvSpPr>
            <p:nvPr/>
          </p:nvSpPr>
          <p:spPr>
            <a:xfrm rot="16200000">
              <a:off x="1390592" y="2150867"/>
              <a:ext cx="994112" cy="276999"/>
            </a:xfrm>
            <a:prstGeom prst="rect">
              <a:avLst/>
            </a:prstGeom>
            <a:noFill/>
          </p:spPr>
          <p:txBody>
            <a:bodyPr wrap="square">
              <a:spAutoFit/>
            </a:bodyPr>
            <a:lstStyle/>
            <a:p>
              <a:pPr marL="0" lvl="2" algn="ctr">
                <a:spcBef>
                  <a:spcPts val="600"/>
                </a:spcBef>
                <a:spcAft>
                  <a:spcPts val="600"/>
                </a:spcAft>
              </a:pPr>
              <a:r>
                <a:rPr lang="en-US" sz="1200" dirty="0">
                  <a:latin typeface="+mj-lt"/>
                  <a:sym typeface="Wingdings" panose="05000000000000000000" pitchFamily="2" charset="2"/>
                </a:rPr>
                <a:t>Solenoid 7</a:t>
              </a:r>
            </a:p>
          </p:txBody>
        </p:sp>
      </p:grpSp>
    </p:spTree>
    <p:extLst>
      <p:ext uri="{BB962C8B-B14F-4D97-AF65-F5344CB8AC3E}">
        <p14:creationId xmlns:p14="http://schemas.microsoft.com/office/powerpoint/2010/main" val="168677854"/>
      </p:ext>
    </p:extLst>
  </p:cSld>
  <p:clrMapOvr>
    <a:masterClrMapping/>
  </p:clrMapOvr>
</p:sld>
</file>

<file path=ppt/theme/theme1.xml><?xml version="1.0" encoding="utf-8"?>
<a:theme xmlns:a="http://schemas.openxmlformats.org/drawingml/2006/main" name="Aalto University">
  <a:themeElements>
    <a:clrScheme name="Aalto-sahko">
      <a:dk1>
        <a:sysClr val="windowText" lastClr="000000"/>
      </a:dk1>
      <a:lt1>
        <a:sysClr val="window" lastClr="FFFFFF"/>
      </a:lt1>
      <a:dk2>
        <a:srgbClr val="7D55C7"/>
      </a:dk2>
      <a:lt2>
        <a:srgbClr val="8C857B"/>
      </a:lt2>
      <a:accent1>
        <a:srgbClr val="7D37C7"/>
      </a:accent1>
      <a:accent2>
        <a:srgbClr val="FFCD00"/>
      </a:accent2>
      <a:accent3>
        <a:srgbClr val="EF3340"/>
      </a:accent3>
      <a:accent4>
        <a:srgbClr val="005EB8"/>
      </a:accent4>
      <a:accent5>
        <a:srgbClr val="8C857B"/>
      </a:accent5>
      <a:accent6>
        <a:srgbClr val="00965E"/>
      </a:accent6>
      <a:hlink>
        <a:srgbClr val="000000"/>
      </a:hlink>
      <a:folHlink>
        <a:srgbClr val="928B81"/>
      </a:folHlink>
    </a:clrScheme>
    <a:fontScheme name="Aalto-yliopis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defRPr sz="2000" b="1"/>
        </a:defPPr>
      </a:lstStyle>
    </a:txDef>
  </a:objectDefaults>
  <a:extraClrSchemeLst/>
  <a:extLst>
    <a:ext uri="{05A4C25C-085E-4340-85A3-A5531E510DB2}">
      <thm15:themeFamily xmlns:thm15="http://schemas.microsoft.com/office/thememl/2012/main" name="Group_wide.2018.potx" id="{B3C687F0-4898-462A-9C79-7EB308AF4AC9}" vid="{9C272DCC-7796-4D40-A561-A5F4A0C0D7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36682</TotalTime>
  <Words>1070</Words>
  <Application>Microsoft Office PowerPoint</Application>
  <PresentationFormat>Custom</PresentationFormat>
  <Paragraphs>153</Paragraphs>
  <Slides>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Lucida Grande</vt:lpstr>
      <vt:lpstr>Arial</vt:lpstr>
      <vt:lpstr>Calibri</vt:lpstr>
      <vt:lpstr>Cambria Math</vt:lpstr>
      <vt:lpstr>Courier New</vt:lpstr>
      <vt:lpstr>Georgia</vt:lpstr>
      <vt:lpstr>Gill Sans MT</vt:lpstr>
      <vt:lpstr>Wingdings</vt:lpstr>
      <vt:lpstr>Aalto University</vt:lpstr>
      <vt:lpstr>PowerPoint Presentation</vt:lpstr>
      <vt:lpstr>PowerPoint Presentation</vt:lpstr>
      <vt:lpstr>PowerPoint Presentation</vt:lpstr>
      <vt:lpstr>PowerPoint Presentation</vt:lpstr>
      <vt:lpstr>PowerPoint Presentation</vt:lpstr>
      <vt:lpstr>PowerPoint Presentation</vt:lpstr>
    </vt:vector>
  </TitlesOfParts>
  <Manager/>
  <Company>Aalto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Particle Manipulator for Student Laboratory</dc:title>
  <dc:creator>Skeel Erik</dc:creator>
  <cp:lastModifiedBy>Kopitca Artur</cp:lastModifiedBy>
  <cp:revision>240</cp:revision>
  <dcterms:created xsi:type="dcterms:W3CDTF">2023-08-11T08:23:06Z</dcterms:created>
  <dcterms:modified xsi:type="dcterms:W3CDTF">2025-04-15T15:58:10Z</dcterms:modified>
</cp:coreProperties>
</file>