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3"/>
  </p:notesMasterIdLst>
  <p:handoutMasterIdLst>
    <p:handoutMasterId r:id="rId14"/>
  </p:handoutMasterIdLst>
  <p:sldIdLst>
    <p:sldId id="446" r:id="rId5"/>
    <p:sldId id="447" r:id="rId6"/>
    <p:sldId id="427" r:id="rId7"/>
    <p:sldId id="434" r:id="rId8"/>
    <p:sldId id="448" r:id="rId9"/>
    <p:sldId id="445" r:id="rId10"/>
    <p:sldId id="426" r:id="rId11"/>
    <p:sldId id="433" r:id="rId1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82D"/>
    <a:srgbClr val="8C5896"/>
    <a:srgbClr val="7C6560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7194463-BB47-4B36-91B7-153B258F4D90}" type="datetime1">
              <a:rPr lang="en-GB" smtClean="0"/>
              <a:t>25/05/2022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004FE7-BA7C-4FF4-9756-C6A1F2BCA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8101A6-4DD6-450C-BDEC-5915490A5285}" type="datetime1">
              <a:rPr lang="en-GB" noProof="0" smtClean="0"/>
              <a:t>25/05/2022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83F1C3-4FA3-4491-97F4-43CA9C8BDF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080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921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83F1C3-4FA3-4491-97F4-43CA9C8BDFD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322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83F1C3-4FA3-4491-97F4-43CA9C8BDFD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35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83F1C3-4FA3-4491-97F4-43CA9C8BDFD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533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600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 rtlCol="0"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rtlCol="0"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rtlCol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 rtlCol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 rtl="0"/>
            <a:r>
              <a:rPr lang="en-GB" noProof="0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 rtlCol="0"/>
          <a:lstStyle>
            <a:lvl1pPr>
              <a:lnSpc>
                <a:spcPts val="4600"/>
              </a:lnSpc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 rtlCol="0"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 rtlCol="0"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1EFD6E-39BF-4D74-9381-BC19FCC78926}" type="datetime1">
              <a:rPr lang="en-GB" noProof="0" smtClean="0"/>
              <a:t>25/05/2022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5FADE3-B84E-4AF7-91CC-AB47E1A4361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3EA5D2-BB7B-454C-AD60-E7ADCC7B837E}" type="datetime1">
              <a:rPr lang="en-GB" noProof="0" smtClean="0"/>
              <a:t>25/05/2022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5FADE3-B84E-4AF7-91CC-AB47E1A4361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6B77B7B-98A2-43E7-B343-92483A4C89E0}" type="datetime1">
              <a:rPr lang="en-GB" noProof="0" smtClean="0"/>
              <a:t>25/05/2022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5FADE3-B84E-4AF7-91CC-AB47E1A4361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799F4B1-797B-4E32-8DB8-780E3DFC7B73}" type="datetime1">
              <a:rPr lang="en-GB" noProof="0" smtClean="0"/>
              <a:t>25/05/2022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5FADE3-B84E-4AF7-91CC-AB47E1A4361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450" y="1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539" y="3024164"/>
            <a:ext cx="8408504" cy="1349053"/>
          </a:xfrm>
        </p:spPr>
        <p:txBody>
          <a:bodyPr rtlCol="0" anchor="t" anchorCtr="0">
            <a:normAutofit fontScale="90000"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b="1" i="1" dirty="0">
                <a:latin typeface="+mn-lt"/>
              </a:rPr>
              <a:t>Digital Logic Design project</a:t>
            </a:r>
            <a:br>
              <a:rPr lang="en-US" b="1" i="1" dirty="0">
                <a:latin typeface="+mn-lt"/>
              </a:rPr>
            </a:br>
            <a:br>
              <a:rPr lang="en-US" b="1" i="1" dirty="0">
                <a:latin typeface="+mn-lt"/>
              </a:rPr>
            </a:br>
            <a:r>
              <a:rPr lang="en-US" b="1" i="1" dirty="0">
                <a:solidFill>
                  <a:srgbClr val="29282D"/>
                </a:solidFill>
                <a:latin typeface="+mn-lt"/>
              </a:rPr>
              <a:t>Remote PowerPoint Controller</a:t>
            </a:r>
            <a:br>
              <a:rPr lang="en-US" b="1" i="1" dirty="0">
                <a:solidFill>
                  <a:srgbClr val="29282D"/>
                </a:solidFill>
                <a:latin typeface="+mn-lt"/>
              </a:rPr>
            </a:br>
            <a:br>
              <a:rPr lang="en-PK" dirty="0"/>
            </a:br>
            <a:endParaRPr lang="en-GB" dirty="0"/>
          </a:p>
        </p:txBody>
      </p:sp>
      <p:pic>
        <p:nvPicPr>
          <p:cNvPr id="5" name="Picture 4" descr="National University of Computer and Emerging Sciences - Wikipedia">
            <a:extLst>
              <a:ext uri="{FF2B5EF4-FFF2-40B4-BE49-F238E27FC236}">
                <a16:creationId xmlns:a16="http://schemas.microsoft.com/office/drawing/2014/main" id="{C9ED443F-50A8-64C5-D0E3-93A8FEBA1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4113" cy="259411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38029F-8589-D26C-3A50-2ECC6D87C630}"/>
              </a:ext>
            </a:extLst>
          </p:cNvPr>
          <p:cNvSpPr txBox="1"/>
          <p:nvPr/>
        </p:nvSpPr>
        <p:spPr>
          <a:xfrm>
            <a:off x="7215809" y="5516218"/>
            <a:ext cx="4976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29282D"/>
                </a:solidFill>
              </a:rPr>
              <a:t>Made by ;</a:t>
            </a:r>
            <a:br>
              <a:rPr lang="en-US" b="1" i="1" dirty="0">
                <a:solidFill>
                  <a:srgbClr val="29282D"/>
                </a:solidFill>
              </a:rPr>
            </a:br>
            <a:r>
              <a:rPr lang="en-US" b="1" i="1" dirty="0">
                <a:solidFill>
                  <a:srgbClr val="29282D"/>
                </a:solidFill>
              </a:rPr>
              <a:t>AHAD AZIZ K213241</a:t>
            </a:r>
            <a:br>
              <a:rPr lang="en-US" b="1" i="1" dirty="0">
                <a:solidFill>
                  <a:srgbClr val="29282D"/>
                </a:solidFill>
              </a:rPr>
            </a:br>
            <a:r>
              <a:rPr lang="en-US" b="1" i="1" dirty="0">
                <a:solidFill>
                  <a:srgbClr val="29282D"/>
                </a:solidFill>
              </a:rPr>
              <a:t>MUHAMMAD USMAN K214921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18" y="218661"/>
            <a:ext cx="9365896" cy="2186609"/>
          </a:xfrm>
        </p:spPr>
        <p:txBody>
          <a:bodyPr rtlCol="0">
            <a:normAutofit/>
          </a:bodyPr>
          <a:lstStyle/>
          <a:p>
            <a:r>
              <a:rPr lang="en-US" b="1" dirty="0"/>
              <a:t>Introduction: </a:t>
            </a:r>
            <a:br>
              <a:rPr lang="en-PK" dirty="0"/>
            </a:br>
            <a:r>
              <a:rPr lang="en-US" dirty="0"/>
              <a:t>.  </a:t>
            </a:r>
            <a:br>
              <a:rPr lang="en-PK" dirty="0"/>
            </a:b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8418" y="2405270"/>
            <a:ext cx="9624314" cy="4032106"/>
          </a:xfrm>
        </p:spPr>
        <p:txBody>
          <a:bodyPr rtlCol="0"/>
          <a:lstStyle/>
          <a:p>
            <a:r>
              <a:rPr lang="en-US" dirty="0"/>
              <a:t>To create a simple and inexpensive PowerPoint presentation remote controller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85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4986A6-583D-4323-BBE6-0C4C3B14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297459"/>
            <a:ext cx="8217244" cy="979397"/>
          </a:xfrm>
        </p:spPr>
        <p:txBody>
          <a:bodyPr rtlCol="0">
            <a:normAutofit/>
          </a:bodyPr>
          <a:lstStyle/>
          <a:p>
            <a:r>
              <a:rPr lang="en-US" b="1" dirty="0"/>
              <a:t>Functionality and Features: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B0F8-EDCA-43C7-A602-F46DA2202A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2779775"/>
            <a:ext cx="10070757" cy="3336819"/>
          </a:xfrm>
        </p:spPr>
        <p:txBody>
          <a:bodyPr rtlCol="0">
            <a:noAutofit/>
          </a:bodyPr>
          <a:lstStyle/>
          <a:p>
            <a:r>
              <a:rPr lang="en-US" dirty="0"/>
              <a:t>The IR receiver will receive the signal from IR remote and forward it to the Arduino connected to the computer. The Arduino will then compare the signal with a list of commands and their IR signals through the program installed in it and determine which command to follow and the computer will execute the command. </a:t>
            </a:r>
            <a:endParaRPr lang="en-PK" dirty="0"/>
          </a:p>
          <a:p>
            <a:r>
              <a:rPr lang="en-US" dirty="0"/>
              <a:t>User can start, play, pause and end the PowerPoint presentation when the device is connected to a computer or laptop, with access of the remote control.</a:t>
            </a:r>
            <a:endParaRPr lang="en-PK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CB63B0E-5917-36B3-C648-9C86D3ACA7E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70817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7C909B-0AD0-483C-AAC3-96A0A3D1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Circuit Diagram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54013F-D2A9-4715-ACE2-3720EA35B8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779776"/>
            <a:ext cx="3465576" cy="3255264"/>
          </a:xfrm>
        </p:spPr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93AB4-F65F-01D9-EEEA-E1072758C16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18FDF4-D226-E574-E23C-B7C24C8280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98"/>
          <a:stretch/>
        </p:blipFill>
        <p:spPr bwMode="auto">
          <a:xfrm>
            <a:off x="4258387" y="481914"/>
            <a:ext cx="7476413" cy="59075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8126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ke A Smart Presentation IR Pointer Using Arduino | Full DIY Project">
            <a:extLst>
              <a:ext uri="{FF2B5EF4-FFF2-40B4-BE49-F238E27FC236}">
                <a16:creationId xmlns:a16="http://schemas.microsoft.com/office/drawing/2014/main" id="{B393046C-55A0-D52A-8D4E-6EFC6BAF7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173480"/>
            <a:ext cx="12192000" cy="451104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061F9883-CE84-0A72-EC52-9C27F613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1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 rtlCol="0" anchor="ctr">
            <a:normAutofit/>
          </a:bodyPr>
          <a:lstStyle/>
          <a:p>
            <a:r>
              <a:rPr lang="en-US" sz="1700" b="1"/>
              <a:t>Implementation and Testing:</a:t>
            </a:r>
            <a:br>
              <a:rPr lang="en-PK" sz="1700"/>
            </a:br>
            <a:endParaRPr lang="en-GB" sz="1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8AA20-608C-4737-B926-56858E7E7E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779776"/>
            <a:ext cx="3465576" cy="3255264"/>
          </a:xfrm>
        </p:spPr>
        <p:txBody>
          <a:bodyPr t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300"/>
              <a:t>Understanding the language for Arduino and programming the microcontroller board for this specific task was a challenge.</a:t>
            </a:r>
            <a:endParaRPr lang="en-PK" sz="1300"/>
          </a:p>
          <a:p>
            <a:pPr>
              <a:spcAft>
                <a:spcPts val="600"/>
              </a:spcAft>
            </a:pPr>
            <a:r>
              <a:rPr lang="en-US" sz="1300"/>
              <a:t>During the implementation, there were some problems faced such as the availability of the needed components and discovering a faulty component. The components were replaced with other suitable components.</a:t>
            </a:r>
            <a:endParaRPr lang="en-PK" sz="1300"/>
          </a:p>
          <a:p>
            <a:pPr rtl="0">
              <a:spcAft>
                <a:spcPts val="600"/>
              </a:spcAft>
            </a:pPr>
            <a:endParaRPr lang="en-GB" sz="1300"/>
          </a:p>
          <a:p>
            <a:pPr rtl="0">
              <a:spcAft>
                <a:spcPts val="600"/>
              </a:spcAft>
            </a:pPr>
            <a:endParaRPr lang="en-GB" sz="13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4EDEA6-FC6E-CE04-11E2-5633CCF46005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6" b="7987"/>
          <a:stretch/>
        </p:blipFill>
        <p:spPr bwMode="auto">
          <a:xfrm>
            <a:off x="4254500" y="10"/>
            <a:ext cx="74803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4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rtlCol="0" anchor="ctr" anchorCtr="0"/>
          <a:lstStyle/>
          <a:p>
            <a:r>
              <a:rPr lang="en-US" b="1" dirty="0"/>
              <a:t>Results:</a:t>
            </a:r>
            <a:r>
              <a:rPr lang="en-GB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072384"/>
            <a:ext cx="4946904" cy="2871216"/>
          </a:xfrm>
        </p:spPr>
        <p:txBody>
          <a:bodyPr rtlCol="0"/>
          <a:lstStyle/>
          <a:p>
            <a:endParaRPr lang="en-PK" dirty="0"/>
          </a:p>
          <a:p>
            <a:r>
              <a:rPr lang="en-US" dirty="0"/>
              <a:t>The project was completed after removing the mistakes and improving the project to its best level.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4613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rtlCol="0"/>
          <a:lstStyle/>
          <a:p>
            <a:pPr rtl="0"/>
            <a:r>
              <a:rPr lang="en-GB" dirty="0"/>
              <a:t>Conclusion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489200"/>
            <a:ext cx="5202936" cy="3547872"/>
          </a:xfrm>
        </p:spPr>
        <p:txBody>
          <a:bodyPr rtlCol="0"/>
          <a:lstStyle/>
          <a:p>
            <a:r>
              <a:rPr lang="en-US" dirty="0"/>
              <a:t>The cost-effective device is made to control PowerPoint presentation efficiently. In future, we can add more controls in it.</a:t>
            </a:r>
            <a:endParaRPr lang="en-PK" dirty="0"/>
          </a:p>
          <a:p>
            <a:pPr rtl="0"/>
            <a:endParaRPr lang="en-GB" dirty="0"/>
          </a:p>
        </p:txBody>
      </p:sp>
      <p:pic>
        <p:nvPicPr>
          <p:cNvPr id="5" name="Picture 4" descr="Arduino PowerPoint Pointer">
            <a:extLst>
              <a:ext uri="{FF2B5EF4-FFF2-40B4-BE49-F238E27FC236}">
                <a16:creationId xmlns:a16="http://schemas.microsoft.com/office/drawing/2014/main" id="{C5BA5B4D-E215-A68E-BFA1-1B35DB613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0" r="23270"/>
          <a:stretch>
            <a:fillRect/>
          </a:stretch>
        </p:blipFill>
        <p:spPr bwMode="auto">
          <a:xfrm>
            <a:off x="6531866" y="389208"/>
            <a:ext cx="4333875" cy="607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388554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5075_TF78479028_Win32" id="{468DEE6C-74B7-4C4F-AFDF-900F4959E344}" vid="{D0CD087D-3784-4051-993A-DCD320E11131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5075_TF78479028_Win32" id="{468DEE6C-74B7-4C4F-AFDF-900F4959E344}" vid="{B0135648-3A67-4268-9BA1-044BA5FC9795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5075_TF78479028_Win32" id="{468DEE6C-74B7-4C4F-AFDF-900F4959E344}" vid="{1980BB4A-C572-4B5E-9030-AE366E4DC02E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5075_TF78479028_Win32" id="{468DEE6C-74B7-4C4F-AFDF-900F4959E344}" vid="{633C6420-6C6E-4D6F-8915-1E4716AC76E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Balancing Act</Template>
  <TotalTime>490</TotalTime>
  <Words>235</Words>
  <Application>Microsoft Macintosh PowerPoint</Application>
  <PresentationFormat>Widescreen</PresentationFormat>
  <Paragraphs>23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Digital Logic Design project  Remote PowerPoint Controller  </vt:lpstr>
      <vt:lpstr>Introduction:  .   </vt:lpstr>
      <vt:lpstr>Functionality and Features:</vt:lpstr>
      <vt:lpstr>Circuit Diagram </vt:lpstr>
      <vt:lpstr>PowerPoint Presentation</vt:lpstr>
      <vt:lpstr>Implementation and Testing: </vt:lpstr>
      <vt:lpstr>Results: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 project  Remote PowerPoint Controller  </dc:title>
  <dc:creator>Masroor Elahi</dc:creator>
  <cp:lastModifiedBy>Masroor Elahi</cp:lastModifiedBy>
  <cp:revision>1</cp:revision>
  <cp:lastPrinted>2022-05-25T17:34:44Z</cp:lastPrinted>
  <dcterms:created xsi:type="dcterms:W3CDTF">2022-05-25T10:17:41Z</dcterms:created>
  <dcterms:modified xsi:type="dcterms:W3CDTF">2022-05-25T18:27:47Z</dcterms:modified>
</cp:coreProperties>
</file>