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3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891C1E-2AEA-4D31-B11E-A9205A04F618}" v="3" dt="2020-11-07T05:24:23.4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2949" y="590909"/>
            <a:ext cx="8915399" cy="2262781"/>
          </a:xfrm>
        </p:spPr>
        <p:txBody>
          <a:bodyPr/>
          <a:lstStyle/>
          <a:p>
            <a:r>
              <a:rPr lang="en-US" dirty="0"/>
              <a:t>Project Q-Zoom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3416061"/>
            <a:ext cx="8915399" cy="2487602"/>
          </a:xfrm>
        </p:spPr>
        <p:txBody>
          <a:bodyPr>
            <a:normAutofit/>
          </a:bodyPr>
          <a:lstStyle/>
          <a:p>
            <a:r>
              <a:rPr lang="en-US" dirty="0"/>
              <a:t>Realized by the team </a:t>
            </a:r>
            <a:r>
              <a:rPr lang="en-US" dirty="0" err="1"/>
              <a:t>BestPRo</a:t>
            </a:r>
            <a:endParaRPr lang="en-US" dirty="0"/>
          </a:p>
          <a:p>
            <a:pPr lvl="0"/>
            <a:r>
              <a:rPr lang="en-US" dirty="0"/>
              <a:t>Team members:</a:t>
            </a:r>
          </a:p>
          <a:p>
            <a:pPr lvl="0"/>
            <a:r>
              <a:rPr lang="en-US" dirty="0"/>
              <a:t>                            Claude Aloumon</a:t>
            </a:r>
          </a:p>
          <a:p>
            <a:pPr lvl="0"/>
            <a:r>
              <a:rPr lang="en-US" dirty="0"/>
              <a:t>                             Jong Kook Son</a:t>
            </a:r>
          </a:p>
          <a:p>
            <a:pPr lvl="0"/>
            <a:r>
              <a:rPr lang="en-US" dirty="0"/>
              <a:t>                             Muhammad Usman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322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2725" y="966157"/>
            <a:ext cx="4701395" cy="4894891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          </a:t>
            </a:r>
            <a:r>
              <a:rPr lang="en-US" sz="1800" dirty="0"/>
              <a:t>This project Q-zoom has been designed in the framework of the </a:t>
            </a:r>
            <a:r>
              <a:rPr lang="en-US" sz="1800" dirty="0" err="1"/>
              <a:t>hackaroo</a:t>
            </a:r>
            <a:r>
              <a:rPr lang="en-US" sz="1800" dirty="0"/>
              <a:t> contest.</a:t>
            </a:r>
          </a:p>
          <a:p>
            <a:r>
              <a:rPr lang="en-US" sz="1800" dirty="0"/>
              <a:t>            Q-zoom has two specific aspect a quiz aspect and a game side. </a:t>
            </a:r>
          </a:p>
          <a:p>
            <a:r>
              <a:rPr lang="en-US" sz="1800" dirty="0"/>
              <a:t>           Both had been made to help the Zoom class very interesting and amazing for all the students.</a:t>
            </a:r>
          </a:p>
        </p:txBody>
      </p:sp>
    </p:spTree>
    <p:extLst>
      <p:ext uri="{BB962C8B-B14F-4D97-AF65-F5344CB8AC3E}">
        <p14:creationId xmlns:p14="http://schemas.microsoft.com/office/powerpoint/2010/main" val="3630157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Q-zoom is built using spark AR. This software is a creation tools built for novice </a:t>
            </a:r>
            <a:r>
              <a:rPr lang="en-US" sz="2800" dirty="0" err="1"/>
              <a:t>javascript</a:t>
            </a:r>
            <a:r>
              <a:rPr lang="en-US" sz="2800" dirty="0"/>
              <a:t> developers and 2D artists, to sophisticated 3D modelers and visual effects designers.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476445"/>
            <a:ext cx="8915399" cy="2433465"/>
          </a:xfrm>
        </p:spPr>
        <p:txBody>
          <a:bodyPr>
            <a:noAutofit/>
          </a:bodyPr>
          <a:lstStyle/>
          <a:p>
            <a:r>
              <a:rPr lang="en-US" sz="2800" dirty="0"/>
              <a:t>The next section will have two sections:</a:t>
            </a:r>
          </a:p>
          <a:p>
            <a:r>
              <a:rPr lang="en-US" sz="2800" dirty="0"/>
              <a:t>1-Description of the quiz tool</a:t>
            </a:r>
          </a:p>
          <a:p>
            <a:r>
              <a:rPr lang="en-US" sz="2800" dirty="0"/>
              <a:t>2- Description of the game tool</a:t>
            </a:r>
          </a:p>
        </p:txBody>
      </p:sp>
    </p:spTree>
    <p:extLst>
      <p:ext uri="{BB962C8B-B14F-4D97-AF65-F5344CB8AC3E}">
        <p14:creationId xmlns:p14="http://schemas.microsoft.com/office/powerpoint/2010/main" val="3813437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 The quiz tool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purpose of Q-zoom is to provide an interactive way of taking the quiz in a class by just moving the head left and right.</a:t>
            </a:r>
          </a:p>
          <a:p>
            <a:r>
              <a:rPr lang="en-US" dirty="0"/>
              <a:t>In fact the idea behind is how a teacher can help student being entice to the learning material with something a little been different.  Thus with this quiz tool . Questions are usually true or false questions. The student has in front of the screen the question as a tag and 2 smalls tag of true or false at the side. He get the right answer when he got the motion to the right tag. </a:t>
            </a:r>
          </a:p>
        </p:txBody>
      </p:sp>
      <p:pic>
        <p:nvPicPr>
          <p:cNvPr id="7" name="Picture 7" descr="A person wearing glasses&#10;&#10;Description automatically generated">
            <a:extLst>
              <a:ext uri="{FF2B5EF4-FFF2-40B4-BE49-F238E27FC236}">
                <a16:creationId xmlns:a16="http://schemas.microsoft.com/office/drawing/2014/main" id="{CD80F9DA-0612-4033-919E-08BEF2DDE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0854" y="446088"/>
            <a:ext cx="3045917" cy="5414963"/>
          </a:xfrm>
        </p:spPr>
      </p:pic>
    </p:spTree>
    <p:extLst>
      <p:ext uri="{BB962C8B-B14F-4D97-AF65-F5344CB8AC3E}">
        <p14:creationId xmlns:p14="http://schemas.microsoft.com/office/powerpoint/2010/main" val="3578857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2-the game tool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8989" y="934244"/>
            <a:ext cx="4676267" cy="4491771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This is a game that is controlled by a motion of the head too. There is a small bird which has to collect the star and these stars are falling from the sky.</a:t>
            </a:r>
          </a:p>
          <a:p>
            <a:r>
              <a:rPr lang="en-US" dirty="0"/>
              <a:t>The main purpose of this game is to arrange some sort of fun of activity in break time. The teacher can give a reward to one of the student who has the highest score.</a:t>
            </a:r>
          </a:p>
          <a:p>
            <a:r>
              <a:rPr lang="en-US" dirty="0"/>
              <a:t> As we pointed out from the beginning the idea behind the project Q-zoom is to help the zoom classes to be interesting.</a:t>
            </a:r>
          </a:p>
        </p:txBody>
      </p:sp>
    </p:spTree>
    <p:extLst>
      <p:ext uri="{BB962C8B-B14F-4D97-AF65-F5344CB8AC3E}">
        <p14:creationId xmlns:p14="http://schemas.microsoft.com/office/powerpoint/2010/main" val="2990714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3013" y="923026"/>
            <a:ext cx="5181600" cy="455474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 Q-zoom will help zoom class to be very cool.</a:t>
            </a:r>
          </a:p>
          <a:p>
            <a:r>
              <a:rPr lang="en-US" dirty="0"/>
              <a:t> It can be further modified to help students take </a:t>
            </a:r>
            <a:r>
              <a:rPr lang="en-US" dirty="0" err="1"/>
              <a:t>MulTiple</a:t>
            </a:r>
            <a:r>
              <a:rPr lang="en-US" dirty="0"/>
              <a:t> choice questions </a:t>
            </a:r>
          </a:p>
        </p:txBody>
      </p:sp>
    </p:spTree>
    <p:extLst>
      <p:ext uri="{BB962C8B-B14F-4D97-AF65-F5344CB8AC3E}">
        <p14:creationId xmlns:p14="http://schemas.microsoft.com/office/powerpoint/2010/main" val="388702065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</TotalTime>
  <Words>351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Wisp</vt:lpstr>
      <vt:lpstr>Project Q-Zoom</vt:lpstr>
      <vt:lpstr>Introduction </vt:lpstr>
      <vt:lpstr>Q-zoom is built using spark AR. This software is a creation tools built for novice javascript developers and 2D artists, to sophisticated 3D modelers and visual effects designers. </vt:lpstr>
      <vt:lpstr>1- The quiz tool</vt:lpstr>
      <vt:lpstr>2-the game tool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Q-Zoom</dc:title>
  <dc:creator>Aloumon, Claude (UMKC-Student)</dc:creator>
  <cp:lastModifiedBy>Aloumon, Claude (UMKC-Student)</cp:lastModifiedBy>
  <cp:revision>8</cp:revision>
  <dcterms:created xsi:type="dcterms:W3CDTF">2020-11-07T01:28:57Z</dcterms:created>
  <dcterms:modified xsi:type="dcterms:W3CDTF">2020-11-07T05:24:52Z</dcterms:modified>
</cp:coreProperties>
</file>