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5" d="100"/>
          <a:sy n="85" d="100"/>
        </p:scale>
        <p:origin x="-9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Project Report</a:t>
            </a:r>
            <a:endParaRPr lang="en-US" b="1" dirty="0"/>
          </a:p>
        </p:txBody>
      </p:sp>
      <p:sp>
        <p:nvSpPr>
          <p:cNvPr id="3" name="Subtitle 2"/>
          <p:cNvSpPr>
            <a:spLocks noGrp="1"/>
          </p:cNvSpPr>
          <p:nvPr>
            <p:ph type="subTitle" idx="1"/>
          </p:nvPr>
        </p:nvSpPr>
        <p:spPr>
          <a:xfrm>
            <a:off x="2501898" y="3632197"/>
            <a:ext cx="6815669" cy="1320802"/>
          </a:xfrm>
        </p:spPr>
        <p:txBody>
          <a:bodyPr>
            <a:normAutofit/>
          </a:bodyPr>
          <a:lstStyle/>
          <a:p>
            <a:r>
              <a:rPr lang="en-US" sz="4000" b="1" dirty="0" smtClean="0">
                <a:solidFill>
                  <a:srgbClr val="002060"/>
                </a:solidFill>
              </a:rPr>
              <a:t>KICSIT Management System</a:t>
            </a:r>
          </a:p>
        </p:txBody>
      </p:sp>
    </p:spTree>
    <p:extLst>
      <p:ext uri="{BB962C8B-B14F-4D97-AF65-F5344CB8AC3E}">
        <p14:creationId xmlns="" xmlns:p14="http://schemas.microsoft.com/office/powerpoint/2010/main" val="221398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Members</a:t>
            </a:r>
            <a:endParaRPr lang="en-US" b="1" dirty="0"/>
          </a:p>
        </p:txBody>
      </p:sp>
      <p:sp>
        <p:nvSpPr>
          <p:cNvPr id="3" name="Content Placeholder 2"/>
          <p:cNvSpPr>
            <a:spLocks noGrp="1"/>
          </p:cNvSpPr>
          <p:nvPr>
            <p:ph idx="1"/>
          </p:nvPr>
        </p:nvSpPr>
        <p:spPr/>
        <p:txBody>
          <a:bodyPr/>
          <a:lstStyle/>
          <a:p>
            <a:r>
              <a:rPr lang="en-US" dirty="0" smtClean="0"/>
              <a:t>M Waqar(Leader)</a:t>
            </a:r>
          </a:p>
          <a:p>
            <a:r>
              <a:rPr lang="en-US" dirty="0" smtClean="0"/>
              <a:t>Shahzaib Hamza</a:t>
            </a:r>
          </a:p>
          <a:p>
            <a:r>
              <a:rPr lang="en-US" dirty="0" smtClean="0"/>
              <a:t>M Khizar </a:t>
            </a:r>
          </a:p>
          <a:p>
            <a:r>
              <a:rPr lang="en-US" dirty="0" smtClean="0"/>
              <a:t>Azam Ramzan</a:t>
            </a:r>
          </a:p>
          <a:p>
            <a:r>
              <a:rPr lang="en-US" dirty="0" smtClean="0"/>
              <a:t>Irsa</a:t>
            </a:r>
            <a:endParaRPr lang="en-US" dirty="0"/>
          </a:p>
        </p:txBody>
      </p:sp>
    </p:spTree>
    <p:extLst>
      <p:ext uri="{BB962C8B-B14F-4D97-AF65-F5344CB8AC3E}">
        <p14:creationId xmlns="" xmlns:p14="http://schemas.microsoft.com/office/powerpoint/2010/main" val="233017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It is difficult to maintain student and staff data without using any </a:t>
            </a:r>
            <a:r>
              <a:rPr lang="en-US" dirty="0" smtClean="0"/>
              <a:t>software . It </a:t>
            </a:r>
            <a:r>
              <a:rPr lang="en-US" dirty="0" smtClean="0"/>
              <a:t>is difficult to maintain student attendance and calculate GPA of student without </a:t>
            </a:r>
            <a:r>
              <a:rPr lang="en-US" dirty="0" smtClean="0"/>
              <a:t>software. It </a:t>
            </a:r>
            <a:r>
              <a:rPr lang="en-US" dirty="0" smtClean="0"/>
              <a:t>is difficult to maintain manual system and it occupy more space . It is more time consuming . It is difficult to manage admission system and fee submission system </a:t>
            </a:r>
            <a:r>
              <a:rPr lang="en-US" dirty="0" smtClean="0"/>
              <a:t>.It  is difficult to delete , search </a:t>
            </a:r>
            <a:r>
              <a:rPr lang="en-US" dirty="0" smtClean="0"/>
              <a:t>and</a:t>
            </a:r>
            <a:r>
              <a:rPr lang="en-US" dirty="0" smtClean="0"/>
              <a:t> update record.</a:t>
            </a:r>
          </a:p>
          <a:p>
            <a:pPr marL="0" indent="0">
              <a:buNone/>
            </a:pPr>
            <a:r>
              <a:rPr lang="en-US" dirty="0" smtClean="0"/>
              <a:t>To </a:t>
            </a:r>
            <a:r>
              <a:rPr lang="en-US" dirty="0" smtClean="0"/>
              <a:t>Minimize these problems we Made KICSIT management system.</a:t>
            </a:r>
          </a:p>
          <a:p>
            <a:endParaRPr lang="en-US" dirty="0"/>
          </a:p>
        </p:txBody>
      </p:sp>
    </p:spTree>
    <p:extLst>
      <p:ext uri="{BB962C8B-B14F-4D97-AF65-F5344CB8AC3E}">
        <p14:creationId xmlns="" xmlns:p14="http://schemas.microsoft.com/office/powerpoint/2010/main" val="233017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b="1" dirty="0"/>
          </a:p>
        </p:txBody>
      </p:sp>
      <p:sp>
        <p:nvSpPr>
          <p:cNvPr id="3" name="Content Placeholder 2"/>
          <p:cNvSpPr>
            <a:spLocks noGrp="1"/>
          </p:cNvSpPr>
          <p:nvPr>
            <p:ph idx="1"/>
          </p:nvPr>
        </p:nvSpPr>
        <p:spPr/>
        <p:txBody>
          <a:bodyPr/>
          <a:lstStyle/>
          <a:p>
            <a:r>
              <a:rPr lang="en-US" dirty="0" smtClean="0"/>
              <a:t>To maintain students and staff information.</a:t>
            </a:r>
          </a:p>
          <a:p>
            <a:r>
              <a:rPr lang="en-US" dirty="0" smtClean="0"/>
              <a:t>To maintain attendance result of students.</a:t>
            </a:r>
          </a:p>
          <a:p>
            <a:r>
              <a:rPr lang="en-US" dirty="0" smtClean="0"/>
              <a:t>To manage admission system and fee submission system.</a:t>
            </a:r>
          </a:p>
          <a:p>
            <a:r>
              <a:rPr lang="en-US" dirty="0" smtClean="0"/>
              <a:t>To calculate GPA of </a:t>
            </a:r>
            <a:r>
              <a:rPr lang="en-US" dirty="0" smtClean="0"/>
              <a:t>students. To search , delete and Update record easily.</a:t>
            </a:r>
            <a:endParaRPr lang="en-US" dirty="0" smtClean="0"/>
          </a:p>
          <a:p>
            <a:r>
              <a:rPr lang="en-US" dirty="0" smtClean="0"/>
              <a:t>To maintain departments information and KICSIT information.</a:t>
            </a:r>
          </a:p>
          <a:p>
            <a:r>
              <a:rPr lang="en-US" dirty="0" smtClean="0"/>
              <a:t>To manage administrator and accountant work.</a:t>
            </a:r>
          </a:p>
          <a:p>
            <a:endParaRPr lang="en-US" dirty="0" smtClean="0"/>
          </a:p>
          <a:p>
            <a:endParaRPr lang="en-US" dirty="0"/>
          </a:p>
        </p:txBody>
      </p:sp>
    </p:spTree>
    <p:extLst>
      <p:ext uri="{BB962C8B-B14F-4D97-AF65-F5344CB8AC3E}">
        <p14:creationId xmlns="" xmlns:p14="http://schemas.microsoft.com/office/powerpoint/2010/main" val="233017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Structure &amp; Algorithm Concept</a:t>
            </a:r>
            <a:endParaRPr lang="en-US" b="1" dirty="0"/>
          </a:p>
        </p:txBody>
      </p:sp>
      <p:sp>
        <p:nvSpPr>
          <p:cNvPr id="3" name="Content Placeholder 2"/>
          <p:cNvSpPr>
            <a:spLocks noGrp="1"/>
          </p:cNvSpPr>
          <p:nvPr>
            <p:ph idx="1"/>
          </p:nvPr>
        </p:nvSpPr>
        <p:spPr/>
        <p:txBody>
          <a:bodyPr/>
          <a:lstStyle/>
          <a:p>
            <a:r>
              <a:rPr lang="en-US" dirty="0" smtClean="0"/>
              <a:t>Linked List </a:t>
            </a:r>
          </a:p>
          <a:p>
            <a:r>
              <a:rPr lang="en-US" dirty="0" smtClean="0"/>
              <a:t>Tree</a:t>
            </a:r>
          </a:p>
          <a:p>
            <a:r>
              <a:rPr lang="en-US" dirty="0" smtClean="0"/>
              <a:t>Queue</a:t>
            </a:r>
          </a:p>
          <a:p>
            <a:r>
              <a:rPr lang="en-US" dirty="0" smtClean="0"/>
              <a:t>Bubble Sort</a:t>
            </a:r>
            <a:endParaRPr lang="en-US" dirty="0"/>
          </a:p>
        </p:txBody>
      </p:sp>
    </p:spTree>
    <p:extLst>
      <p:ext uri="{BB962C8B-B14F-4D97-AF65-F5344CB8AC3E}">
        <p14:creationId xmlns="" xmlns:p14="http://schemas.microsoft.com/office/powerpoint/2010/main" val="66897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system will prove better for KICSIT. It will maintain student data and staff of KICSIT. It will  maintain attendance &amp; result of students. It will  manage system and fee submission system. It will  calculate GPA of students. It will  maintain departments information and KICSIT information .It will manage administrator and accountant </a:t>
            </a:r>
            <a:r>
              <a:rPr lang="en-US" dirty="0" smtClean="0"/>
              <a:t>work. </a:t>
            </a:r>
            <a:endParaRPr lang="en-US" dirty="0" smtClean="0"/>
          </a:p>
          <a:p>
            <a:endParaRPr lang="en-US" dirty="0"/>
          </a:p>
        </p:txBody>
      </p:sp>
    </p:spTree>
    <p:extLst>
      <p:ext uri="{BB962C8B-B14F-4D97-AF65-F5344CB8AC3E}">
        <p14:creationId xmlns="" xmlns:p14="http://schemas.microsoft.com/office/powerpoint/2010/main" val="329573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KICSIT Management system which is capable of storing information of students and </a:t>
            </a:r>
            <a:r>
              <a:rPr lang="en-US" dirty="0" smtClean="0"/>
              <a:t>staff . This </a:t>
            </a:r>
            <a:r>
              <a:rPr lang="en-US" dirty="0" smtClean="0"/>
              <a:t>software is very best to manage KICSIT .It has user friendly interface. The use of this system reduce the data entry time and other task.</a:t>
            </a:r>
            <a:endParaRPr lang="en-US" dirty="0"/>
          </a:p>
        </p:txBody>
      </p:sp>
    </p:spTree>
    <p:extLst>
      <p:ext uri="{BB962C8B-B14F-4D97-AF65-F5344CB8AC3E}">
        <p14:creationId xmlns="" xmlns:p14="http://schemas.microsoft.com/office/powerpoint/2010/main" val="7312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7300" b="1" dirty="0" smtClean="0"/>
              <a:t>Thank You</a:t>
            </a:r>
            <a:endParaRPr lang="en-US" sz="7300" b="1" dirty="0"/>
          </a:p>
        </p:txBody>
      </p:sp>
    </p:spTree>
    <p:extLst>
      <p:ext uri="{BB962C8B-B14F-4D97-AF65-F5344CB8AC3E}">
        <p14:creationId xmlns="" xmlns:p14="http://schemas.microsoft.com/office/powerpoint/2010/main" val="40917778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220</TotalTime>
  <Words>269</Words>
  <Application>Microsoft Office PowerPoint</Application>
  <PresentationFormat>Custom</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Project Report</vt:lpstr>
      <vt:lpstr>Group Members</vt:lpstr>
      <vt:lpstr>Problems</vt:lpstr>
      <vt:lpstr>Purpose</vt:lpstr>
      <vt:lpstr>Data Structure &amp; Algorithm Concept</vt:lpstr>
      <vt:lpstr>Scope</vt:lpstr>
      <vt:lpstr>Conclusion</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admin</dc:creator>
  <cp:lastModifiedBy>muhammad waqar</cp:lastModifiedBy>
  <cp:revision>30</cp:revision>
  <dcterms:created xsi:type="dcterms:W3CDTF">2019-06-11T21:31:25Z</dcterms:created>
  <dcterms:modified xsi:type="dcterms:W3CDTF">2019-06-16T17:12:40Z</dcterms:modified>
</cp:coreProperties>
</file>