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Loan Eligibility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Muhammad Waqi (23-CS-59)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Ahmed zaman (23-cs-55)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3365" y="1571348"/>
            <a:ext cx="10058400" cy="3239570"/>
          </a:xfrm>
        </p:spPr>
        <p:txBody>
          <a:bodyPr anchor="ctr">
            <a:normAutofit/>
          </a:bodyPr>
          <a:lstStyle/>
          <a:p>
            <a:pPr lvl="0"/>
            <a:r>
              <a:rPr lang="en-US" sz="4500" i="1" dirty="0">
                <a:solidFill>
                  <a:srgbClr val="FFFFFF"/>
                </a:solidFill>
              </a:rPr>
              <a:t>Predict whether an applicant is eligible for a loan based on their personal and financial information.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436" y="1333500"/>
            <a:ext cx="100584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- GOAL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2197-93BC-097D-413C-977ED70A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A2E8-18C1-B1DE-B2F3-89BB137F2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629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{34B6D4D3-B3F6-43E8-8C63-8A65FD8AF7CE}tf56160789_win32</Template>
  <TotalTime>7</TotalTime>
  <Words>32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Bookman Old Style</vt:lpstr>
      <vt:lpstr>Calibri</vt:lpstr>
      <vt:lpstr>Franklin Gothic Book</vt:lpstr>
      <vt:lpstr>Custom</vt:lpstr>
      <vt:lpstr>Loan Eligibility Prediction</vt:lpstr>
      <vt:lpstr>Predict whether an applicant is eligible for a loan based on their personal and financial information.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Malik Furqan</dc:creator>
  <cp:lastModifiedBy>Malik Furqan</cp:lastModifiedBy>
  <cp:revision>1</cp:revision>
  <dcterms:created xsi:type="dcterms:W3CDTF">2025-05-26T20:28:19Z</dcterms:created>
  <dcterms:modified xsi:type="dcterms:W3CDTF">2025-05-26T20:35:55Z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