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324" r:id="rId2"/>
    <p:sldId id="325" r:id="rId3"/>
    <p:sldId id="374" r:id="rId4"/>
    <p:sldId id="375" r:id="rId5"/>
    <p:sldId id="376" r:id="rId6"/>
    <p:sldId id="407" r:id="rId7"/>
    <p:sldId id="408" r:id="rId8"/>
    <p:sldId id="410" r:id="rId9"/>
    <p:sldId id="411" r:id="rId10"/>
    <p:sldId id="382" r:id="rId11"/>
    <p:sldId id="385" r:id="rId12"/>
    <p:sldId id="383" r:id="rId13"/>
    <p:sldId id="384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12" r:id="rId36"/>
    <p:sldId id="413" r:id="rId37"/>
    <p:sldId id="414" r:id="rId38"/>
    <p:sldId id="415" r:id="rId39"/>
    <p:sldId id="416" r:id="rId40"/>
    <p:sldId id="417" r:id="rId41"/>
    <p:sldId id="418" r:id="rId42"/>
    <p:sldId id="419" r:id="rId43"/>
    <p:sldId id="420" r:id="rId44"/>
    <p:sldId id="421" r:id="rId45"/>
    <p:sldId id="422" r:id="rId46"/>
    <p:sldId id="423" r:id="rId47"/>
    <p:sldId id="424" r:id="rId48"/>
    <p:sldId id="425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3" r:id="rId57"/>
    <p:sldId id="434" r:id="rId58"/>
    <p:sldId id="435" r:id="rId59"/>
    <p:sldId id="436" r:id="rId60"/>
    <p:sldId id="437" r:id="rId61"/>
    <p:sldId id="438" r:id="rId62"/>
    <p:sldId id="439" r:id="rId63"/>
    <p:sldId id="440" r:id="rId64"/>
    <p:sldId id="441" r:id="rId65"/>
    <p:sldId id="442" r:id="rId66"/>
    <p:sldId id="443" r:id="rId67"/>
    <p:sldId id="444" r:id="rId68"/>
    <p:sldId id="445" r:id="rId69"/>
    <p:sldId id="446" r:id="rId70"/>
    <p:sldId id="447" r:id="rId71"/>
    <p:sldId id="448" r:id="rId72"/>
    <p:sldId id="449" r:id="rId7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E38D40-9104-424E-8610-3B12D4172F00}">
          <p14:sldIdLst>
            <p14:sldId id="324"/>
            <p14:sldId id="325"/>
            <p14:sldId id="374"/>
            <p14:sldId id="375"/>
            <p14:sldId id="376"/>
            <p14:sldId id="407"/>
            <p14:sldId id="408"/>
            <p14:sldId id="410"/>
            <p14:sldId id="411"/>
            <p14:sldId id="382"/>
            <p14:sldId id="385"/>
            <p14:sldId id="383"/>
            <p14:sldId id="384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BEAA2-E15B-4613-9011-FF3038422A7B}" type="datetimeFigureOut">
              <a:rPr lang="en-PK" smtClean="0"/>
              <a:t>15/06/2025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DE657-3481-4935-ABE1-7B10ACA53A4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9924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94E1-1F68-82C5-13A4-B8FEEA672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97782-F8AE-BD09-6C6B-60448A557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6046C-FA2A-FE64-99AE-F57B4B858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9BC0-C89B-4B0C-A90B-17C6CF3194FC}" type="datetimeFigureOut">
              <a:rPr lang="en-PK" smtClean="0"/>
              <a:t>15/06/2025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ABC63-28B3-02A3-01D8-B6869C4C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B8EF2-E92C-73A3-77AB-791E46B6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A657-9D95-4853-9A66-DFA23CFEF46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9573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CEDA-5722-F1FE-C01F-CDF78FA9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8AC52-B816-CC23-BF0B-08B9EAAE8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077A2-5557-5CC6-6435-970EAFC8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9BC0-C89B-4B0C-A90B-17C6CF3194FC}" type="datetimeFigureOut">
              <a:rPr lang="en-PK" smtClean="0"/>
              <a:t>15/06/2025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BF69-6802-4E7A-1BF7-86136016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7EFB2-DDE9-7415-81DF-6B766ECE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A657-9D95-4853-9A66-DFA23CFEF46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7198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61198-89D6-6C3F-1EAA-9AB177E51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91FB8-2D80-9FE7-03FD-2F63C3BD9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7688-5040-E255-3E83-C09FA6C4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9BC0-C89B-4B0C-A90B-17C6CF3194FC}" type="datetimeFigureOut">
              <a:rPr lang="en-PK" smtClean="0"/>
              <a:t>15/06/2025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5ABC-44BB-EA62-57C8-53EB94FE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5F792-DCB8-2B90-DF98-F6482B3F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A657-9D95-4853-9A66-DFA23CFEF46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74386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BF0A-C261-843A-1A4D-6A45EC09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98C0-39C2-549C-B278-F17ECE65C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B0AD9-8C14-CA52-5BC4-BBF13665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9BC0-C89B-4B0C-A90B-17C6CF3194FC}" type="datetimeFigureOut">
              <a:rPr lang="en-PK" smtClean="0"/>
              <a:t>15/06/2025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408B9-386B-5F94-0E1E-F98C043B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07B16-B342-873B-2142-CA0A85E5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A657-9D95-4853-9A66-DFA23CFEF46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4303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4BE3-586C-7091-C21F-4F32CCC3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C60AE-B6E7-B62A-0543-0D2E2CCF7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B6A8-E7D7-4218-27A5-2C1ADBF9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9BC0-C89B-4B0C-A90B-17C6CF3194FC}" type="datetimeFigureOut">
              <a:rPr lang="en-PK" smtClean="0"/>
              <a:t>15/06/2025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2E547-9565-31B5-7656-A019C317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48B06-1B5B-09A5-7A28-4698749C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A657-9D95-4853-9A66-DFA23CFEF46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483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F95E-7E34-492E-ED64-B018DA17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7470-08AC-0BAA-2449-3BA13AA5F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68BE0-0013-7CAB-AE10-C5F4CF393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E610A-BA5B-14F9-6C0B-0F70E6E8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9BC0-C89B-4B0C-A90B-17C6CF3194FC}" type="datetimeFigureOut">
              <a:rPr lang="en-PK" smtClean="0"/>
              <a:t>15/06/2025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7A7C6-0212-BFDF-2433-7D97FEF8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83F95-0F7A-121E-7312-9F8A0EB4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A657-9D95-4853-9A66-DFA23CFEF46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63784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3F55-F335-5CD4-2C92-858325A7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B40C4-D22F-F524-4FEB-46C2BA74F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3A62D-1389-C723-1E0E-98562BCB1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43801-1A91-A1BB-35BB-93815B317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07D965-58D2-1BB7-4182-EA5FD9795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29E83-6DC3-7145-B743-08BA43BD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9BC0-C89B-4B0C-A90B-17C6CF3194FC}" type="datetimeFigureOut">
              <a:rPr lang="en-PK" smtClean="0"/>
              <a:t>15/06/2025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26CDA-6BB6-BE3B-5F3F-1307B803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8CCA4-5AF9-A44C-0609-7F4E64A7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A657-9D95-4853-9A66-DFA23CFEF46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9096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EC9D-AA0B-53CC-52F2-50B3B48A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907E1-FC05-A3C9-AA48-8B6B4439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9BC0-C89B-4B0C-A90B-17C6CF3194FC}" type="datetimeFigureOut">
              <a:rPr lang="en-PK" smtClean="0"/>
              <a:t>15/06/2025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F2CC2-FDB0-2A7C-C736-09FBBC9F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6AB81-8AE9-B3C9-2580-CB4B1F42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A657-9D95-4853-9A66-DFA23CFEF46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436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F41F3-73A1-1089-ABAE-CFC237F6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9BC0-C89B-4B0C-A90B-17C6CF3194FC}" type="datetimeFigureOut">
              <a:rPr lang="en-PK" smtClean="0"/>
              <a:t>15/06/2025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68ADE-5C55-DDF9-B446-79AE01AF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F323E-D748-522C-457B-117DA6753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A657-9D95-4853-9A66-DFA23CFEF46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859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6651-FD72-711E-3C2F-5034F7C9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05E25-11D5-C41D-8C20-06E5D69A6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85703-4A9F-29E4-D9B2-372C717C7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BE496-9BB0-BC16-F8E7-29ED3FC6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9BC0-C89B-4B0C-A90B-17C6CF3194FC}" type="datetimeFigureOut">
              <a:rPr lang="en-PK" smtClean="0"/>
              <a:t>15/06/2025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7F333-C21F-993B-E2EA-9A827F68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506A2-E784-8727-5A8A-F1CF5ABC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A657-9D95-4853-9A66-DFA23CFEF46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552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C3F7-333F-5F64-07DA-57CCFBFB7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71A77-4B58-9F4B-A986-8FB77DEB1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84709-CC77-8442-47A2-804ED9B78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655EB-72CC-A1EE-A876-91A89571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9BC0-C89B-4B0C-A90B-17C6CF3194FC}" type="datetimeFigureOut">
              <a:rPr lang="en-PK" smtClean="0"/>
              <a:t>15/06/2025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3FEDF-5D42-6BB7-93BB-568629BA1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61007-C889-1C57-5291-B055F30A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0A657-9D95-4853-9A66-DFA23CFEF46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9143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B06D8-D75B-1101-2847-F61C5140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57664-B9D9-C526-91BC-93C977124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C5325-5259-34D4-01EE-64DE5EDFB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B49BC0-C89B-4B0C-A90B-17C6CF3194FC}" type="datetimeFigureOut">
              <a:rPr lang="en-PK" smtClean="0"/>
              <a:t>15/06/2025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9547C-F133-4F5B-F923-8B351B60D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3AEBF-3060-DC40-6D03-67E2BB9BF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80A657-9D95-4853-9A66-DFA23CFEF46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3418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7FCBA-1884-DE09-535A-306014CF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09A70C-982E-FDAE-EC05-BAB69B96D0EF}"/>
              </a:ext>
            </a:extLst>
          </p:cNvPr>
          <p:cNvSpPr txBox="1"/>
          <p:nvPr/>
        </p:nvSpPr>
        <p:spPr>
          <a:xfrm>
            <a:off x="717755" y="1366683"/>
            <a:ext cx="114742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1: Procedure </a:t>
            </a:r>
            <a:r>
              <a:rPr lang="en-GB" dirty="0" err="1"/>
              <a:t>RadixSort</a:t>
            </a:r>
            <a:r>
              <a:rPr lang="en-GB" dirty="0"/>
              <a:t>(A)</a:t>
            </a:r>
          </a:p>
          <a:p>
            <a:r>
              <a:rPr lang="en-GB" dirty="0"/>
              <a:t>2:     Input: Array A of integers</a:t>
            </a:r>
          </a:p>
          <a:p>
            <a:r>
              <a:rPr lang="en-GB" dirty="0"/>
              <a:t>3:     Output: Sorted array A</a:t>
            </a:r>
          </a:p>
          <a:p>
            <a:r>
              <a:rPr lang="en-GB" dirty="0"/>
              <a:t>4:     d ← </a:t>
            </a:r>
            <a:r>
              <a:rPr lang="en-GB" dirty="0" err="1"/>
              <a:t>max_digits</a:t>
            </a:r>
            <a:r>
              <a:rPr lang="en-GB" dirty="0"/>
              <a:t>(A)                    		 // Find the maximum number of digits in the largest number</a:t>
            </a:r>
          </a:p>
          <a:p>
            <a:r>
              <a:rPr lang="en-GB" dirty="0"/>
              <a:t>5:     for </a:t>
            </a:r>
            <a:r>
              <a:rPr lang="en-GB" dirty="0" err="1"/>
              <a:t>i</a:t>
            </a:r>
            <a:r>
              <a:rPr lang="en-GB" dirty="0"/>
              <a:t> ← 1 to d do                     		 // Loop through each digit position (1 to d)</a:t>
            </a:r>
          </a:p>
          <a:p>
            <a:r>
              <a:rPr lang="en-GB" dirty="0"/>
              <a:t>6:         buckets ← </a:t>
            </a:r>
            <a:r>
              <a:rPr lang="en-GB" dirty="0" err="1"/>
              <a:t>initialize_buckets</a:t>
            </a:r>
            <a:r>
              <a:rPr lang="en-GB" dirty="0"/>
              <a:t>()       	 // Create 10 empty buckets for digits 0 to 9</a:t>
            </a:r>
          </a:p>
          <a:p>
            <a:r>
              <a:rPr lang="en-GB" dirty="0"/>
              <a:t>7:         for x ∈ A do                       		 // Distribute numbers into buckets based on the </a:t>
            </a:r>
            <a:r>
              <a:rPr lang="en-GB" dirty="0" err="1"/>
              <a:t>i-th</a:t>
            </a:r>
            <a:r>
              <a:rPr lang="en-GB" dirty="0"/>
              <a:t> digit</a:t>
            </a:r>
          </a:p>
          <a:p>
            <a:r>
              <a:rPr lang="en-GB" dirty="0"/>
              <a:t>8:             digit ← </a:t>
            </a:r>
            <a:r>
              <a:rPr lang="en-GB" dirty="0" err="1"/>
              <a:t>digit_at_position</a:t>
            </a:r>
            <a:r>
              <a:rPr lang="en-GB" dirty="0"/>
              <a:t>(x, </a:t>
            </a:r>
            <a:r>
              <a:rPr lang="en-GB" dirty="0" err="1"/>
              <a:t>i</a:t>
            </a:r>
            <a:r>
              <a:rPr lang="en-GB" dirty="0"/>
              <a:t>) 		 // Extract the </a:t>
            </a:r>
            <a:r>
              <a:rPr lang="en-GB" dirty="0" err="1"/>
              <a:t>i-th</a:t>
            </a:r>
            <a:r>
              <a:rPr lang="en-GB" dirty="0"/>
              <a:t> digit of x</a:t>
            </a:r>
          </a:p>
          <a:p>
            <a:r>
              <a:rPr lang="en-GB" dirty="0"/>
              <a:t>9:             insert x into buckets[digit]     		 // Place x in the corresponding bucket</a:t>
            </a:r>
          </a:p>
          <a:p>
            <a:r>
              <a:rPr lang="en-GB" dirty="0"/>
              <a:t>10:         end for</a:t>
            </a:r>
          </a:p>
          <a:p>
            <a:r>
              <a:rPr lang="en-GB" dirty="0"/>
              <a:t>11:         A ← </a:t>
            </a:r>
            <a:r>
              <a:rPr lang="en-GB" dirty="0" err="1"/>
              <a:t>empty_list</a:t>
            </a:r>
            <a:r>
              <a:rPr lang="en-GB" dirty="0"/>
              <a:t>()                  		 // Prepare array A for the next sorting iteration</a:t>
            </a:r>
          </a:p>
          <a:p>
            <a:r>
              <a:rPr lang="en-GB" dirty="0"/>
              <a:t>12:         for j ← 0 to 9 do                   		 // Collect numbers from buckets in order (0 to 9)</a:t>
            </a:r>
          </a:p>
          <a:p>
            <a:r>
              <a:rPr lang="en-GB" dirty="0"/>
              <a:t>13:             for x ∈ buckets[j] do</a:t>
            </a:r>
          </a:p>
          <a:p>
            <a:r>
              <a:rPr lang="en-GB" dirty="0"/>
              <a:t>14:                 append x to A</a:t>
            </a:r>
          </a:p>
          <a:p>
            <a:r>
              <a:rPr lang="en-GB" dirty="0"/>
              <a:t>15:             end for</a:t>
            </a:r>
          </a:p>
          <a:p>
            <a:r>
              <a:rPr lang="en-GB" dirty="0"/>
              <a:t>16:         end for</a:t>
            </a:r>
          </a:p>
          <a:p>
            <a:r>
              <a:rPr lang="en-GB" dirty="0"/>
              <a:t>17:     end for</a:t>
            </a:r>
          </a:p>
          <a:p>
            <a:r>
              <a:rPr lang="en-GB" dirty="0"/>
              <a:t>18: end procedure</a:t>
            </a:r>
          </a:p>
        </p:txBody>
      </p:sp>
    </p:spTree>
    <p:extLst>
      <p:ext uri="{BB962C8B-B14F-4D97-AF65-F5344CB8AC3E}">
        <p14:creationId xmlns:p14="http://schemas.microsoft.com/office/powerpoint/2010/main" val="1315812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1F26A-AB02-22CF-9EE0-D881CE4BA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CCE0328-44C8-3582-1F8D-96FB43E9F7CF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buckets 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BE3E4719-CC6D-C504-1C3A-53A3D325CE60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1A066E6D-9425-1742-690F-5E2C5700EC8C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FFE221-92A4-3C07-242B-B80BAA97CDC4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CED6922-9026-7659-B5D8-D730230465C6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D168C6-515C-3000-F38F-390D00A3BE2F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4B72B2-94EA-BC16-B1EC-F14AC43EABA5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975AA8E-490E-912B-9BDE-064BB57ACFFC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0C95EA6-5337-2753-2ECD-A43522E47811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0D59EE-C7DF-531C-3051-1E0160CAD65D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4485E9-EA14-7AC6-D497-83D2ECED2AA0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92F1FB-675A-E4BA-5706-67E6A52959FE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F2CE7EB-AE52-C728-5A05-FE19C209775E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CA18C2-4FC4-404E-25D3-8D6198E1005F}"/>
              </a:ext>
            </a:extLst>
          </p:cNvPr>
          <p:cNvSpPr txBox="1"/>
          <p:nvPr/>
        </p:nvSpPr>
        <p:spPr>
          <a:xfrm>
            <a:off x="8856509" y="3952590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1DEDD5-49F6-1039-8643-FD137BA5AFD2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088CC4A-34DF-4D08-E391-918A695C6B76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1CA0B-6B7D-91DD-534A-14329F6E4158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48D3D-43D9-F323-84B9-59E11B65A305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149524-88FC-CAE8-2E67-61F8C61923E2}"/>
              </a:ext>
            </a:extLst>
          </p:cNvPr>
          <p:cNvSpPr txBox="1"/>
          <p:nvPr/>
        </p:nvSpPr>
        <p:spPr>
          <a:xfrm>
            <a:off x="157696" y="295592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7D4C-EAF8-F367-0948-E07E338646E7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E7478-ACFF-3564-78AA-663863D9A010}"/>
              </a:ext>
            </a:extLst>
          </p:cNvPr>
          <p:cNvSpPr txBox="1"/>
          <p:nvPr/>
        </p:nvSpPr>
        <p:spPr>
          <a:xfrm>
            <a:off x="166272" y="397696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DE4C27-FB83-58D1-FBFB-1F7616B7EE34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4D1AA8-7232-EC43-4DB3-19EDEFEA1CDE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34FD4B-61E2-4821-0276-8B83C57C2D1F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AE6F2F-49D1-19F0-8364-4BC2752F12F9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635D12-FF1B-5816-8F7D-9196C9BFE978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18C10E2-1210-DBEC-3040-835B25833F8D}"/>
              </a:ext>
            </a:extLst>
          </p:cNvPr>
          <p:cNvSpPr/>
          <p:nvPr/>
        </p:nvSpPr>
        <p:spPr>
          <a:xfrm>
            <a:off x="1177324" y="507361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3E6520-F0F4-7FD5-9505-5479099D7529}"/>
              </a:ext>
            </a:extLst>
          </p:cNvPr>
          <p:cNvSpPr txBox="1"/>
          <p:nvPr/>
        </p:nvSpPr>
        <p:spPr>
          <a:xfrm>
            <a:off x="8367250" y="420914"/>
            <a:ext cx="338885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insert 45 into buckets[5]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1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3B2AF-6342-6260-017A-C1BA7D000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47AAD2F8-528C-3C52-1C05-1E6647AD6BEF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buckets 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AACFF8CA-A7B1-1D95-596B-B250EB88F3B6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FFBBF31C-35DC-727E-0015-E19D74DFC7BA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5C16F8-3DC7-E9A5-D627-4CA2F5F83689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2B2CDD-4DA6-8A8C-5DF4-F6CC0CB3BCEE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6DECAA5-12AC-13A6-8A74-DA2C83B4F18C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F653BA-6B31-0F41-FE06-4673932E6E0D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B6014A-7776-E1AB-188F-074825E3D017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8A9AB2-9BBA-240C-A30C-E47597E631E0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2BB2D9-EB76-6C88-6CA5-1B2D809901A8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73FEFFE-4CD0-BD49-6CBC-BEACCFB7F664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546DFE2-24B7-9032-82C8-9BFC663ADEA3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808C6A-4AA7-68FB-051C-47615FA0EEE1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1CADF8-2C6C-4762-8178-891E9B2F715F}"/>
              </a:ext>
            </a:extLst>
          </p:cNvPr>
          <p:cNvSpPr txBox="1"/>
          <p:nvPr/>
        </p:nvSpPr>
        <p:spPr>
          <a:xfrm>
            <a:off x="8856509" y="3394577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A9E323-4BB0-8F25-D408-8FA7F50DAEEB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E3A91D4-C5AB-1369-F3F8-0DD13AD58CB2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9FDD9-9B3A-CB9E-A74F-D9FFDB652DEF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6B01F-79AF-E3B7-CBDE-18BEF3391C4A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30173-93D2-168A-B2D7-283FF91D0AD2}"/>
              </a:ext>
            </a:extLst>
          </p:cNvPr>
          <p:cNvSpPr txBox="1"/>
          <p:nvPr/>
        </p:nvSpPr>
        <p:spPr>
          <a:xfrm>
            <a:off x="157696" y="295592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19EEC-9C92-8DD3-5E13-28FC779A3CB7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1395D8-6A02-EAF0-3361-57E5103E2BDF}"/>
              </a:ext>
            </a:extLst>
          </p:cNvPr>
          <p:cNvSpPr txBox="1"/>
          <p:nvPr/>
        </p:nvSpPr>
        <p:spPr>
          <a:xfrm>
            <a:off x="166272" y="397696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009E7F-E127-4606-B25B-20B5ABDFA0B5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948B7-7724-0EB4-B4C9-728C96B14186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98DE8-D4C6-A3CF-E9DD-90E49CB05E15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3E63B7-601D-E498-6D1B-1131E83509EE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132E3B-980F-3FCB-8747-28224FDC37AA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5F077E-D293-BC91-27CA-9D983C5B951D}"/>
              </a:ext>
            </a:extLst>
          </p:cNvPr>
          <p:cNvSpPr/>
          <p:nvPr/>
        </p:nvSpPr>
        <p:spPr>
          <a:xfrm>
            <a:off x="1902810" y="470202"/>
            <a:ext cx="701459" cy="82475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5BB51-CBB9-38EA-F2EA-79D94A400662}"/>
              </a:ext>
            </a:extLst>
          </p:cNvPr>
          <p:cNvSpPr txBox="1"/>
          <p:nvPr/>
        </p:nvSpPr>
        <p:spPr>
          <a:xfrm>
            <a:off x="10734366" y="647442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 =1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7A5BB-FA11-6D5B-718E-E3495CFE6E40}"/>
              </a:ext>
            </a:extLst>
          </p:cNvPr>
          <p:cNvSpPr txBox="1"/>
          <p:nvPr/>
        </p:nvSpPr>
        <p:spPr>
          <a:xfrm>
            <a:off x="8996516" y="651746"/>
            <a:ext cx="117659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= 75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56598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20ABE-7DBC-83B1-848F-111379363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48712F02-8247-B8CA-A3F4-187215DBE73C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buckets 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AD7CC5D5-6B3E-B8F3-E9EC-24F2E269C226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5E6CAE8D-DA50-A58D-0EE6-3FA23A33A7B5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7249B8-7077-638C-FC99-ED5C127B6A21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E52AD9-9D50-2643-6826-576A778B9E07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31B31A-5315-B231-A0D9-7915D02CFF4D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C22D85-3AE8-6378-F85C-8E500CC73DE3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58AC44-8976-9986-7A17-51362274CB7F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E0A353-FC80-A404-0EB7-8846EA905769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4A57D2-C2D6-757A-9AD8-169799F95611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37D97C-BAEC-D29C-945C-3F3A74745AFB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3DD956-6658-F0D8-95FF-445EA8D98081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B5EAB7-69E1-EE50-C09B-65AF58AA2939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20878E6-780C-9F01-3F95-F3215107C41C}"/>
              </a:ext>
            </a:extLst>
          </p:cNvPr>
          <p:cNvSpPr txBox="1"/>
          <p:nvPr/>
        </p:nvSpPr>
        <p:spPr>
          <a:xfrm>
            <a:off x="8856509" y="3638406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C99242-73FF-029A-4614-4FBAB020A5B6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8ABC76-13B9-F50D-CCDE-53074D144F34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53323-087A-582E-3440-76B134F07957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C2F30-CFC2-0B77-A3FA-3B5ECF722C65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B12DC-1FE7-ACDF-D0CD-F713C8C43528}"/>
              </a:ext>
            </a:extLst>
          </p:cNvPr>
          <p:cNvSpPr txBox="1"/>
          <p:nvPr/>
        </p:nvSpPr>
        <p:spPr>
          <a:xfrm>
            <a:off x="157696" y="295592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EC321-8F74-E5CB-2032-B4088B0E73D5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A7D09-D54F-C68F-5268-92872F76DFED}"/>
              </a:ext>
            </a:extLst>
          </p:cNvPr>
          <p:cNvSpPr txBox="1"/>
          <p:nvPr/>
        </p:nvSpPr>
        <p:spPr>
          <a:xfrm>
            <a:off x="166272" y="397696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7B828-B82D-DA56-12CF-56F61673B9FF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9077D2-701B-110F-8939-055F77A8E5BC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4A749E-E3B7-3697-84C7-4503D7D3583D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641520-5B25-1F9D-1145-1224311098C5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D114C5-6F41-F34B-B72D-FF109843B131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17B225-C5EC-E4A8-84C0-E4C4436B16A2}"/>
              </a:ext>
            </a:extLst>
          </p:cNvPr>
          <p:cNvSpPr/>
          <p:nvPr/>
        </p:nvSpPr>
        <p:spPr>
          <a:xfrm>
            <a:off x="1934407" y="488018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CD9CA-231E-1534-945D-17047CE75A40}"/>
              </a:ext>
            </a:extLst>
          </p:cNvPr>
          <p:cNvSpPr txBox="1"/>
          <p:nvPr/>
        </p:nvSpPr>
        <p:spPr>
          <a:xfrm>
            <a:off x="8367250" y="420914"/>
            <a:ext cx="338885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digit ← </a:t>
            </a:r>
            <a:r>
              <a:rPr lang="en-US" dirty="0" err="1"/>
              <a:t>digit_at_position</a:t>
            </a:r>
            <a:r>
              <a:rPr lang="en-US" dirty="0"/>
              <a:t>(75, 1)</a:t>
            </a:r>
          </a:p>
          <a:p>
            <a:endParaRPr lang="en-US" dirty="0"/>
          </a:p>
          <a:p>
            <a:r>
              <a:rPr lang="en-US" dirty="0"/>
              <a:t>                digit = 5</a:t>
            </a:r>
          </a:p>
        </p:txBody>
      </p:sp>
    </p:spTree>
    <p:extLst>
      <p:ext uri="{BB962C8B-B14F-4D97-AF65-F5344CB8AC3E}">
        <p14:creationId xmlns:p14="http://schemas.microsoft.com/office/powerpoint/2010/main" val="660694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4F37F-0AB8-35D2-D28C-0689D62C9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B25B92B-B028-F7C4-D1EA-54A132D7FFC7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buckets 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9401F8BF-360E-CE90-1E37-497419513C85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20DF9194-C68E-29F5-F2E5-29B25E214734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20DED6-2CA4-31F6-4AAF-23186AB63349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DD2EF-D260-994A-9BCB-AEDF4E52B6BA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61F070-DB1A-C5B4-2671-52EC7DAF600C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70A5CA-3165-A71C-C505-89FC9D877F23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6D702A-82EE-A6D1-93BA-A73F0F58FE46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35DCC1-023B-429C-8004-47F054EF038D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93AC6F-C371-124A-AA5E-DBC60910981C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BE0579-BC2F-F4BD-5C0B-B4A2F4BC9A26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3C39549-4000-360F-71D6-B3CA52EA0993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2A2BF3-E8E2-0C26-B075-4498BA187E75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E67670-5349-859C-D0FB-3C94944862C4}"/>
              </a:ext>
            </a:extLst>
          </p:cNvPr>
          <p:cNvSpPr txBox="1"/>
          <p:nvPr/>
        </p:nvSpPr>
        <p:spPr>
          <a:xfrm>
            <a:off x="8856509" y="3929560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370497-3F1C-FC4B-3A35-F7D265E5E224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632C9B-6DA5-D0AB-0BA5-2C858EECEAA4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ADDD3-A6EB-8DDE-4DE6-9221BDF2F3A6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180DD-9725-0D93-7CC7-8C061B4AFA6E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F3A75-6B78-D3BE-7A3B-38567BB08555}"/>
              </a:ext>
            </a:extLst>
          </p:cNvPr>
          <p:cNvSpPr txBox="1"/>
          <p:nvPr/>
        </p:nvSpPr>
        <p:spPr>
          <a:xfrm>
            <a:off x="157696" y="295592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E78EE-C922-9CA3-F169-0488BDE8AF51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2378C-C08A-9FE4-0BE5-45F164E4A135}"/>
              </a:ext>
            </a:extLst>
          </p:cNvPr>
          <p:cNvSpPr txBox="1"/>
          <p:nvPr/>
        </p:nvSpPr>
        <p:spPr>
          <a:xfrm>
            <a:off x="166272" y="397696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0E86F9-F09A-B759-37F9-871A232B6F75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3A235-A796-0C5B-019D-16E538E77EC7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51AACD-C4E1-E312-7511-BC3524132580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C6736A-0DFC-E11D-133B-4871B0214B52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A1DB17-E547-033B-90A4-628EF350438F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6BFC34B-C2EF-6EA8-6F76-1DF5F3BCB6F2}"/>
              </a:ext>
            </a:extLst>
          </p:cNvPr>
          <p:cNvSpPr/>
          <p:nvPr/>
        </p:nvSpPr>
        <p:spPr>
          <a:xfrm>
            <a:off x="1934407" y="488018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17097B-BCEF-FE9B-84B4-EEE5C0A1C736}"/>
              </a:ext>
            </a:extLst>
          </p:cNvPr>
          <p:cNvSpPr txBox="1"/>
          <p:nvPr/>
        </p:nvSpPr>
        <p:spPr>
          <a:xfrm>
            <a:off x="8367250" y="420914"/>
            <a:ext cx="338885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insert 75 into buckets[5]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E975E5-0CAC-3874-72B3-F429FA7A38AF}"/>
              </a:ext>
            </a:extLst>
          </p:cNvPr>
          <p:cNvSpPr txBox="1"/>
          <p:nvPr/>
        </p:nvSpPr>
        <p:spPr>
          <a:xfrm>
            <a:off x="2285136" y="4397263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BE3A5F-245D-5F4D-717D-1D180433E581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29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17BE5-0069-89EF-668A-53D997640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572E3E-DF49-60EE-D358-38EFF660B804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buckets 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9FBF637E-3D6C-FB26-5C8F-F49FA02AE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061891"/>
              </p:ext>
            </p:extLst>
          </p:nvPr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D3FD2F8E-7760-B582-46B3-EBE6C8468F0E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B20745-1FF6-6AF4-EE37-1085EE6AB17C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F6F5B5-B03D-EE55-68B5-9623F6A52B0D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C7DE1E-33F9-0F60-2187-5544FCD802E9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385CAB-C52B-2CA3-834F-03711C584991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19D087-13A9-8121-299E-6FDE05924A90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BBD55E-FF31-0BB8-B8EC-7E150D83DF9F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C10160D-CB9F-6F07-4750-27BF544504D5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8BC590-4FEB-2574-29CE-8B12F784602F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4E3EB51-9EF4-447D-68E6-9B626F9E061C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56036C-32C2-14B5-2174-F6E84D2854E1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3920C4-365B-290D-21AB-12687BE0CEEA}"/>
              </a:ext>
            </a:extLst>
          </p:cNvPr>
          <p:cNvSpPr txBox="1"/>
          <p:nvPr/>
        </p:nvSpPr>
        <p:spPr>
          <a:xfrm>
            <a:off x="8856509" y="3404410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3A81B2-A6F6-E327-F0AB-432D1F399BFB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391D20D-F1FF-63C5-66C0-BFA8BAE2B9B7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03759-9862-41BB-E276-CE99769702A3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2FBA4-48DA-61C6-A5D2-21084EDD1914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ECB58-3ADB-6EA5-AD25-E92048480FC5}"/>
              </a:ext>
            </a:extLst>
          </p:cNvPr>
          <p:cNvSpPr txBox="1"/>
          <p:nvPr/>
        </p:nvSpPr>
        <p:spPr>
          <a:xfrm>
            <a:off x="157696" y="295592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262C33-2CC3-FE81-1F77-5516981D50D6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703119-1330-5B47-F95B-59A17F253582}"/>
              </a:ext>
            </a:extLst>
          </p:cNvPr>
          <p:cNvSpPr txBox="1"/>
          <p:nvPr/>
        </p:nvSpPr>
        <p:spPr>
          <a:xfrm>
            <a:off x="166272" y="397696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D8BF5-B5E1-2369-9763-F10971C626F9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4C9F4-DB41-D522-574B-7DFC69DD6C72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582AC0-8796-8A60-C0EF-58F3A59A4499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D6ED6-713E-4640-9238-E4F359ED5539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A6657-E10B-9665-0F2F-F821505F9FB2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2C6241-F603-97B5-50FA-A8D01163EE2F}"/>
              </a:ext>
            </a:extLst>
          </p:cNvPr>
          <p:cNvSpPr/>
          <p:nvPr/>
        </p:nvSpPr>
        <p:spPr>
          <a:xfrm>
            <a:off x="2643242" y="497464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B65F3-B9C4-2D6F-40BB-DBE17AB21996}"/>
              </a:ext>
            </a:extLst>
          </p:cNvPr>
          <p:cNvSpPr txBox="1"/>
          <p:nvPr/>
        </p:nvSpPr>
        <p:spPr>
          <a:xfrm>
            <a:off x="2285136" y="4397263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D90033-81D8-1DDE-64F7-C17C6AD1B233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193350-24B3-AFD3-FDA0-97C98704B48C}"/>
              </a:ext>
            </a:extLst>
          </p:cNvPr>
          <p:cNvSpPr txBox="1"/>
          <p:nvPr/>
        </p:nvSpPr>
        <p:spPr>
          <a:xfrm>
            <a:off x="10734366" y="647442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 =1</a:t>
            </a:r>
            <a:endParaRPr lang="en-PK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61DA4-0846-084E-2A0D-DD95F7C87CA0}"/>
              </a:ext>
            </a:extLst>
          </p:cNvPr>
          <p:cNvSpPr txBox="1"/>
          <p:nvPr/>
        </p:nvSpPr>
        <p:spPr>
          <a:xfrm>
            <a:off x="8996516" y="651746"/>
            <a:ext cx="117659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= 90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927491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E7279-91B4-3974-0BB0-DF2D823B6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422BF2B4-ECF0-06B7-E65D-C3040BEBB122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buckets 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4D3ED1C5-6688-855C-E43C-CF7D27AA8FE7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DE2530A8-C3B0-D3D4-BEA1-521BB9CAA6AD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653C78-FB40-E246-CAC4-0220EEC4AE24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675B45-DF17-BC67-E13A-CBD24379DE47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B7A1EA-049C-1BD2-B97D-FBC1B1A75973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818ACA-B74B-7622-CA97-0F949E83D327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32B969-3262-8974-2963-8902C1B40F19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0995B76-E3A0-1230-5A4E-0A519FE5B2F8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8E8E7B-BC74-D041-C65E-1BE3CFBAAB37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95396F9-A04C-19D3-C468-10EBE411E1C3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EBE91D-8016-7B32-AC95-74FF3BC8E180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DAF081-6962-59F1-1CDA-2F91786A1F1E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762F6F-6896-315F-A095-6C61B77C6CF1}"/>
              </a:ext>
            </a:extLst>
          </p:cNvPr>
          <p:cNvSpPr txBox="1"/>
          <p:nvPr/>
        </p:nvSpPr>
        <p:spPr>
          <a:xfrm>
            <a:off x="8856509" y="3638406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43AE8C-B305-98AB-5C1A-777249CA1745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EBFD58-E26D-4D62-99E5-7D6F91F077E5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2DD1D-BC59-D991-A345-CB0A4ACCD7F1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1E5BB9-F53F-0C98-28FA-A40E16FF3ACC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5E30E-5F99-BE87-F1B4-2E0ED57233DB}"/>
              </a:ext>
            </a:extLst>
          </p:cNvPr>
          <p:cNvSpPr txBox="1"/>
          <p:nvPr/>
        </p:nvSpPr>
        <p:spPr>
          <a:xfrm>
            <a:off x="157696" y="295592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03B33-7132-22C9-4DBB-1A9119804FC3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B18661-B497-048B-9708-D2286EB90593}"/>
              </a:ext>
            </a:extLst>
          </p:cNvPr>
          <p:cNvSpPr txBox="1"/>
          <p:nvPr/>
        </p:nvSpPr>
        <p:spPr>
          <a:xfrm>
            <a:off x="166272" y="397696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763D04-D4D5-8396-4B2D-EE67BDDAB493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AFE921-814A-54F2-818F-487C7C9B246E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A3D0DB-BF14-18E3-7E70-5AD4537FF1AB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564DB4-C274-041C-9508-E5CDD8D76F0F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A7D09-5A92-5908-77BC-332DB6EE198F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A0A7E8-C731-6AFF-BFBD-C1CBFEDD4A79}"/>
              </a:ext>
            </a:extLst>
          </p:cNvPr>
          <p:cNvSpPr/>
          <p:nvPr/>
        </p:nvSpPr>
        <p:spPr>
          <a:xfrm>
            <a:off x="2643242" y="497464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559C63-5B0B-C096-8D66-79F41ECBDE57}"/>
              </a:ext>
            </a:extLst>
          </p:cNvPr>
          <p:cNvSpPr txBox="1"/>
          <p:nvPr/>
        </p:nvSpPr>
        <p:spPr>
          <a:xfrm>
            <a:off x="2285136" y="4397263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697EA7-EB37-5FA9-6E63-6685602FE2CF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840390D-44D5-0681-1CC6-9274AB1F50DF}"/>
              </a:ext>
            </a:extLst>
          </p:cNvPr>
          <p:cNvSpPr txBox="1"/>
          <p:nvPr/>
        </p:nvSpPr>
        <p:spPr>
          <a:xfrm>
            <a:off x="8367250" y="420914"/>
            <a:ext cx="338885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digit ← </a:t>
            </a:r>
            <a:r>
              <a:rPr lang="en-US" dirty="0" err="1"/>
              <a:t>digit_at_position</a:t>
            </a:r>
            <a:r>
              <a:rPr lang="en-US" dirty="0"/>
              <a:t>(90, 1)</a:t>
            </a:r>
          </a:p>
          <a:p>
            <a:endParaRPr lang="en-US" dirty="0"/>
          </a:p>
          <a:p>
            <a:r>
              <a:rPr lang="en-US" dirty="0"/>
              <a:t>                digit = 0</a:t>
            </a:r>
          </a:p>
        </p:txBody>
      </p:sp>
    </p:spTree>
    <p:extLst>
      <p:ext uri="{BB962C8B-B14F-4D97-AF65-F5344CB8AC3E}">
        <p14:creationId xmlns:p14="http://schemas.microsoft.com/office/powerpoint/2010/main" val="422005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FEC6E-00F0-C2C9-102F-57F85E9D9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396B809-AAE6-8303-8997-85F860D4B60E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buckets 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5D8E9EE9-6867-1EAA-750E-A99C76C396C8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180EEC85-EB9B-E4F2-D986-8E0F69941715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AEE995-C0DE-14D5-393B-506B8B5A5B59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DAE8DD-C3DD-A6E0-CDF3-B12E793D1BCF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0A5DC9-F028-6F1A-2E5B-82ED1034C539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96BA78-026C-52EC-F8E7-71B3EF33D808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ACB2DD-5F14-22C9-3D68-9AA91D585AA0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A9F857-3FC4-83CC-3795-6DF5398DD32F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18B4F6-C1F1-9867-66E6-68019EB557DC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85C742A-0D27-F3D4-63BD-6066F6A16083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E11086-4195-7C15-ECE3-2CB9E47C66D5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9694A-01BF-6934-ABB1-392845D98DB4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0A1E662-104D-F34C-C20E-70CA2F067846}"/>
              </a:ext>
            </a:extLst>
          </p:cNvPr>
          <p:cNvSpPr txBox="1"/>
          <p:nvPr/>
        </p:nvSpPr>
        <p:spPr>
          <a:xfrm>
            <a:off x="8856509" y="3929560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743493-7A56-1326-1FC2-98841FE08543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5FBB58-A9F6-2C01-EC27-F966B295EE39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BC18D-CF39-7737-DBF8-D0A5DFC54CD4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020CB-7FAB-D9B4-884F-AA85DB1264DD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8EB0F-3207-E4F0-FE6B-CB551037F63A}"/>
              </a:ext>
            </a:extLst>
          </p:cNvPr>
          <p:cNvSpPr txBox="1"/>
          <p:nvPr/>
        </p:nvSpPr>
        <p:spPr>
          <a:xfrm>
            <a:off x="157696" y="295592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385CE-9D3C-4177-FB50-BACED6EF05D3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8A4563-5046-28F9-E81D-A2642A9F15B2}"/>
              </a:ext>
            </a:extLst>
          </p:cNvPr>
          <p:cNvSpPr txBox="1"/>
          <p:nvPr/>
        </p:nvSpPr>
        <p:spPr>
          <a:xfrm>
            <a:off x="166272" y="397696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A37322-2255-336B-15F2-CC629D479180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FBB2E5-0B08-390F-D45A-098118FA2D0B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93DF34-F87B-E31F-57AC-CC62065212F8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1467D9-67EE-7B70-FEC4-D603596AF8FE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07AEF3-B4E3-8EA8-450F-CC4A0743DA2C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E0C968-A73A-9126-4A82-20C760595975}"/>
              </a:ext>
            </a:extLst>
          </p:cNvPr>
          <p:cNvSpPr/>
          <p:nvPr/>
        </p:nvSpPr>
        <p:spPr>
          <a:xfrm>
            <a:off x="2643242" y="497464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FEBF2-19C3-E329-2BBD-F9E2F87FABEC}"/>
              </a:ext>
            </a:extLst>
          </p:cNvPr>
          <p:cNvSpPr txBox="1"/>
          <p:nvPr/>
        </p:nvSpPr>
        <p:spPr>
          <a:xfrm>
            <a:off x="2285136" y="4397263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0A86B9-BB9A-9B6E-C165-C99D76C51D0C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0262BD6-E485-9E01-A4BD-23BA72DE8D24}"/>
              </a:ext>
            </a:extLst>
          </p:cNvPr>
          <p:cNvSpPr txBox="1"/>
          <p:nvPr/>
        </p:nvSpPr>
        <p:spPr>
          <a:xfrm>
            <a:off x="8367250" y="420914"/>
            <a:ext cx="338885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insert 90 into buckets[0]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F22027-A48A-D54A-F77C-4AB8F5D17555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B40C3F-E9D0-7E38-119D-5C6502917A5F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177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BABD2-3233-BD59-8230-08E1F9A8F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46A8314-F663-FD2C-9E23-E1A8B0CC1A1D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buckets 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4723E21F-C6C0-9754-87C9-9A8849706D41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03487DE7-A450-A96B-9AE3-18B8352FFC08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C4079F-54C2-407E-EFD8-10B7EDCEB5BC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2AC7FB-075D-6CC4-473D-F38CF3AE8401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66E5D4-DB9A-52DA-5303-6CD165EB1C76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BDF845-7D50-CDD4-637A-22930F98D6C5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379717-CA62-B841-AC73-49C2A7EFE0ED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59C45C-903A-5AD0-059B-BC9D928C0C34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DCC8BB-0847-9CCB-B3ED-2D4DCC4C4B37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E41D7B-5818-AE48-A747-707AEBEC75D7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035A3F-AC59-3FA3-CD69-43291DDAC223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D2B093-BE41-22D6-705B-C15E381E75BB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5FBCF54-4980-89DF-4B64-14FE0344B431}"/>
              </a:ext>
            </a:extLst>
          </p:cNvPr>
          <p:cNvSpPr txBox="1"/>
          <p:nvPr/>
        </p:nvSpPr>
        <p:spPr>
          <a:xfrm>
            <a:off x="8856509" y="3366662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745144-9EA4-C7A7-A2C5-7EDA47AB5718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946911-AD43-7460-D3E9-461CF40AAF8B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653F1-446F-A37E-6A31-B20B8E34E75E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A0A9E-184C-B983-C8FF-BFB2AD810E1A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88DEB-A3A8-A0E9-B5F2-E979E7E97202}"/>
              </a:ext>
            </a:extLst>
          </p:cNvPr>
          <p:cNvSpPr txBox="1"/>
          <p:nvPr/>
        </p:nvSpPr>
        <p:spPr>
          <a:xfrm>
            <a:off x="157696" y="295592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99B80-5AE7-C742-E19C-8D1420F6459D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0A900A-4F97-3F1D-0186-31036CB838EF}"/>
              </a:ext>
            </a:extLst>
          </p:cNvPr>
          <p:cNvSpPr txBox="1"/>
          <p:nvPr/>
        </p:nvSpPr>
        <p:spPr>
          <a:xfrm>
            <a:off x="166272" y="397696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F12B77-9B24-BD8D-AB1D-EBF300B9D0E8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82BAD5-9EE2-B761-8D00-C2DBBDAF0FF7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3798ED-5F31-CA7C-0D2F-B58F9C496EA0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0ACF2-9334-E6B4-F8AA-38DBA5B6A0C7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1EA28F-0873-4F77-35D2-B9D73766D05B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F702B2-7B05-FD2D-E311-5CBFEAA9D75E}"/>
              </a:ext>
            </a:extLst>
          </p:cNvPr>
          <p:cNvSpPr/>
          <p:nvPr/>
        </p:nvSpPr>
        <p:spPr>
          <a:xfrm>
            <a:off x="3410015" y="497464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8266F-2CF6-21A2-DA55-4A2CA52AFA42}"/>
              </a:ext>
            </a:extLst>
          </p:cNvPr>
          <p:cNvSpPr txBox="1"/>
          <p:nvPr/>
        </p:nvSpPr>
        <p:spPr>
          <a:xfrm>
            <a:off x="2285136" y="4397263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93CF4A-62E4-534D-0258-ABAE6D07D47A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A64E76-ABD4-837A-9A05-BAFBC93B4FE0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EC9E06-16EE-4B85-C6EC-8B679992E423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66DD1C-BA04-0150-7A8D-26D74E6312A7}"/>
              </a:ext>
            </a:extLst>
          </p:cNvPr>
          <p:cNvSpPr txBox="1"/>
          <p:nvPr/>
        </p:nvSpPr>
        <p:spPr>
          <a:xfrm>
            <a:off x="10734366" y="647442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 =1</a:t>
            </a:r>
            <a:endParaRPr lang="en-PK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A7AFFB-6B22-D040-C40E-964A67E12E06}"/>
              </a:ext>
            </a:extLst>
          </p:cNvPr>
          <p:cNvSpPr txBox="1"/>
          <p:nvPr/>
        </p:nvSpPr>
        <p:spPr>
          <a:xfrm>
            <a:off x="8996516" y="651746"/>
            <a:ext cx="117659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= 802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93412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61172-3AC5-8C2D-D293-1F47E5EB0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6F19322-CDF2-A002-FD4D-5B8EAB41A3D9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buckets 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1C29BBA6-6303-73FC-AA37-F68B4430D1C1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90722688-60AF-2FE3-DA27-E11B5BB4A688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5B29CA-C6C0-8480-D01B-998B3939D380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2F0603-80EF-5433-01EA-E82C7B742B00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693575-51E6-2C6B-1D0E-8E1E2B497460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9608E0C-8D2F-7966-67E9-72A3E5D70A80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CABD70-7681-99B9-CB86-929E7FFECE6F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8F79A5-6C36-89E1-7556-647260A7E88A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0B80DAB-2821-533F-1466-21AE47C9244E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D5B9740-26A8-3FAC-B0EB-902844A589D8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017E82-D5ED-CDCC-2531-453B3953E8A3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47FFF6-F1C8-4590-718F-73C5AD30E958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EE8C140-26D3-39EA-68CE-53B66247C180}"/>
              </a:ext>
            </a:extLst>
          </p:cNvPr>
          <p:cNvSpPr txBox="1"/>
          <p:nvPr/>
        </p:nvSpPr>
        <p:spPr>
          <a:xfrm>
            <a:off x="8856509" y="3673694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D9F861-0D62-B933-347F-A1308BCEB798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53CEB5-8C4D-BB34-69D4-4AA8A4DA4384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1CC0EB-776D-9A6A-68A4-DB9318C71D27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5F2FF-8E67-B3AD-344B-DA37DF663696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E3896-D150-F9B1-7E9B-24B8B1249E5E}"/>
              </a:ext>
            </a:extLst>
          </p:cNvPr>
          <p:cNvSpPr txBox="1"/>
          <p:nvPr/>
        </p:nvSpPr>
        <p:spPr>
          <a:xfrm>
            <a:off x="157696" y="295592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85A224-5A7C-9C93-189F-D247E2396C42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23E50-0469-BD94-D829-02963AD2304B}"/>
              </a:ext>
            </a:extLst>
          </p:cNvPr>
          <p:cNvSpPr txBox="1"/>
          <p:nvPr/>
        </p:nvSpPr>
        <p:spPr>
          <a:xfrm>
            <a:off x="166272" y="397696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BFB7C-5559-67B3-E073-18D04DD6D572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A9126E-BD51-C215-2791-1DFB65369C45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3F1BCB-2E94-2E12-C08F-FF39C0C7CF47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9871CC-E37D-30B7-A00C-ECCDDEA7498E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A5E9B4-A558-3E09-F4B8-DF20426754ED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1EF886-1D41-7A1A-A92D-55DE42F501F9}"/>
              </a:ext>
            </a:extLst>
          </p:cNvPr>
          <p:cNvSpPr/>
          <p:nvPr/>
        </p:nvSpPr>
        <p:spPr>
          <a:xfrm>
            <a:off x="3410015" y="497464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E3F69-87D6-2256-B569-CE080FC94B96}"/>
              </a:ext>
            </a:extLst>
          </p:cNvPr>
          <p:cNvSpPr txBox="1"/>
          <p:nvPr/>
        </p:nvSpPr>
        <p:spPr>
          <a:xfrm>
            <a:off x="2285136" y="4397263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CB9F8C-77A5-0F36-BC39-CDB2249B888E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A747DE-B68A-8BBC-DF3D-0DC6853CF8C9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FAFF71-1123-AD81-0D3F-19C33ED337FF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514D3D5-4A5F-5A19-DA0E-B88919627D51}"/>
              </a:ext>
            </a:extLst>
          </p:cNvPr>
          <p:cNvSpPr txBox="1"/>
          <p:nvPr/>
        </p:nvSpPr>
        <p:spPr>
          <a:xfrm>
            <a:off x="8367250" y="420914"/>
            <a:ext cx="338885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digit ← </a:t>
            </a:r>
            <a:r>
              <a:rPr lang="en-US" dirty="0" err="1"/>
              <a:t>digit_at_position</a:t>
            </a:r>
            <a:r>
              <a:rPr lang="en-US" dirty="0"/>
              <a:t>(802, 1)</a:t>
            </a:r>
          </a:p>
          <a:p>
            <a:endParaRPr lang="en-US" dirty="0"/>
          </a:p>
          <a:p>
            <a:r>
              <a:rPr lang="en-US" dirty="0"/>
              <a:t>                digit = 2</a:t>
            </a:r>
          </a:p>
        </p:txBody>
      </p:sp>
    </p:spTree>
    <p:extLst>
      <p:ext uri="{BB962C8B-B14F-4D97-AF65-F5344CB8AC3E}">
        <p14:creationId xmlns:p14="http://schemas.microsoft.com/office/powerpoint/2010/main" val="2333203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EA2FD-F6D4-3B6F-8B2A-3FF4C59C6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B396E9F-7F09-56D5-1380-5C9C057C927C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buckets 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D88E6A00-22AA-EE94-5A73-E5D0E893436D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032BD0ED-695E-52DA-4666-88F15EEEFD3F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544D8B-E3F1-2982-4029-C56763608C8A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A10E79-A4D6-6383-97A5-09C052B377CD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D1E0164-A6F9-28BA-60ED-CE70D50E3E6B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CDE0D9-DB6B-6318-8679-A417853CB61E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681EE6-E4EC-46E8-E602-CD4A67EAF494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00A47C-E267-DB6B-65BD-7833342E8BB8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479FB8-6536-5DEC-1412-A618926D9A5D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897172-B345-B1A8-AA4C-36BE3DED36AF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5A84FC-FF99-BA2B-B300-81A74B75B40C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DBF11E-46CA-120A-DB93-BF7542DCC3F6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418F181-7F4A-1AEF-0EDF-BBC5F8A593F6}"/>
              </a:ext>
            </a:extLst>
          </p:cNvPr>
          <p:cNvSpPr txBox="1"/>
          <p:nvPr/>
        </p:nvSpPr>
        <p:spPr>
          <a:xfrm>
            <a:off x="8856509" y="3929560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0BAE39-2E64-957F-C2CB-A30C9776A252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39C962-CA82-9A1E-5B9C-B6DC92532F87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795D48-1DCE-4F5D-42EC-0248508EF7CA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155FB-7069-4D5B-919F-4E588194D4FF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EE47A-267F-E46E-CCDB-FF8807332F96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8BB05C-A808-1159-B7E7-539DB2CE317B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BC705D-3864-874A-07DF-AB1085861B1F}"/>
              </a:ext>
            </a:extLst>
          </p:cNvPr>
          <p:cNvSpPr txBox="1"/>
          <p:nvPr/>
        </p:nvSpPr>
        <p:spPr>
          <a:xfrm>
            <a:off x="166272" y="397696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0D12F4-9DEE-3032-4591-CFB77AF3C46F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83264-8203-026A-A9AB-EDB0720669C8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4D9C49-5FEF-1300-FD31-298F4F7AD01C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A3DCE0-6338-96EA-4D93-69A5A92E26AF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6BEF85-FDAB-7099-B9CA-407B68BA6888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2CA463-9C01-47F1-5206-73B3F2EAA3D3}"/>
              </a:ext>
            </a:extLst>
          </p:cNvPr>
          <p:cNvSpPr/>
          <p:nvPr/>
        </p:nvSpPr>
        <p:spPr>
          <a:xfrm>
            <a:off x="3410015" y="497464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0F6554-E044-AA3F-0F83-9A52EDD4D01F}"/>
              </a:ext>
            </a:extLst>
          </p:cNvPr>
          <p:cNvSpPr txBox="1"/>
          <p:nvPr/>
        </p:nvSpPr>
        <p:spPr>
          <a:xfrm>
            <a:off x="2285136" y="4397263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AE732A-F9CD-BA99-67AF-023B73DC5011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1EF26B-7033-AE70-8304-025FE5190C1C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31CF2D-56A2-E895-DDDE-505E4DD08ABC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0591008-7C9A-23DD-C8DD-1D1E147A4C72}"/>
              </a:ext>
            </a:extLst>
          </p:cNvPr>
          <p:cNvSpPr txBox="1"/>
          <p:nvPr/>
        </p:nvSpPr>
        <p:spPr>
          <a:xfrm>
            <a:off x="8367250" y="420914"/>
            <a:ext cx="338885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insert 802 into buckets[2]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2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86265BD-92F5-D6BE-7123-91BA66EFE165}"/>
              </a:ext>
            </a:extLst>
          </p:cNvPr>
          <p:cNvSpPr txBox="1"/>
          <p:nvPr/>
        </p:nvSpPr>
        <p:spPr>
          <a:xfrm>
            <a:off x="8347587" y="1674842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buckets 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for x ∈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C6F4D107-5E5B-DC4A-330A-9860855F5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651445"/>
              </p:ext>
            </p:extLst>
          </p:nvPr>
        </p:nvGraphicFramePr>
        <p:xfrm>
          <a:off x="449006" y="2163097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21BF16FC-B6E0-BDDD-A6CC-BD597400228A}"/>
              </a:ext>
            </a:extLst>
          </p:cNvPr>
          <p:cNvSpPr txBox="1"/>
          <p:nvPr/>
        </p:nvSpPr>
        <p:spPr>
          <a:xfrm>
            <a:off x="449006" y="224220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892890E-6083-8988-A8B2-4025E98361A5}"/>
              </a:ext>
            </a:extLst>
          </p:cNvPr>
          <p:cNvSpPr txBox="1"/>
          <p:nvPr/>
        </p:nvSpPr>
        <p:spPr>
          <a:xfrm>
            <a:off x="1299500" y="224220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38F554-1818-A49E-9CA8-B283C9AD8ED0}"/>
              </a:ext>
            </a:extLst>
          </p:cNvPr>
          <p:cNvSpPr txBox="1"/>
          <p:nvPr/>
        </p:nvSpPr>
        <p:spPr>
          <a:xfrm>
            <a:off x="1977926" y="2197735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6D8C46-FA76-6D54-0FEE-7361128840D4}"/>
              </a:ext>
            </a:extLst>
          </p:cNvPr>
          <p:cNvSpPr txBox="1"/>
          <p:nvPr/>
        </p:nvSpPr>
        <p:spPr>
          <a:xfrm>
            <a:off x="2009051" y="222768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853C384-25B2-5191-60FD-F72A8DE03433}"/>
              </a:ext>
            </a:extLst>
          </p:cNvPr>
          <p:cNvSpPr txBox="1"/>
          <p:nvPr/>
        </p:nvSpPr>
        <p:spPr>
          <a:xfrm>
            <a:off x="2740743" y="222768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03FDCA-88E4-7C7B-599F-A82C1FCBBFC1}"/>
              </a:ext>
            </a:extLst>
          </p:cNvPr>
          <p:cNvSpPr txBox="1"/>
          <p:nvPr/>
        </p:nvSpPr>
        <p:spPr>
          <a:xfrm>
            <a:off x="3411790" y="2247348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3BA115-E3B4-6B94-2E7E-72221C6EB0CF}"/>
              </a:ext>
            </a:extLst>
          </p:cNvPr>
          <p:cNvSpPr txBox="1"/>
          <p:nvPr/>
        </p:nvSpPr>
        <p:spPr>
          <a:xfrm>
            <a:off x="4108252" y="224220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3EA604-3F4D-A27A-E825-C1289C69D407}"/>
              </a:ext>
            </a:extLst>
          </p:cNvPr>
          <p:cNvSpPr txBox="1"/>
          <p:nvPr/>
        </p:nvSpPr>
        <p:spPr>
          <a:xfrm>
            <a:off x="4891538" y="224220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28DB14-602D-ED03-67B6-8562B94C13EF}"/>
              </a:ext>
            </a:extLst>
          </p:cNvPr>
          <p:cNvSpPr txBox="1"/>
          <p:nvPr/>
        </p:nvSpPr>
        <p:spPr>
          <a:xfrm>
            <a:off x="5619133" y="224265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F9B8F7A-A706-E03E-9549-1FEEA0394554}"/>
              </a:ext>
            </a:extLst>
          </p:cNvPr>
          <p:cNvSpPr txBox="1"/>
          <p:nvPr/>
        </p:nvSpPr>
        <p:spPr>
          <a:xfrm>
            <a:off x="6340165" y="222768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38209D-3CB2-EE21-109D-4873DA9762D9}"/>
              </a:ext>
            </a:extLst>
          </p:cNvPr>
          <p:cNvSpPr txBox="1"/>
          <p:nvPr/>
        </p:nvSpPr>
        <p:spPr>
          <a:xfrm>
            <a:off x="7067760" y="222768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1" name="AutoShape 128">
            <a:extLst>
              <a:ext uri="{FF2B5EF4-FFF2-40B4-BE49-F238E27FC236}">
                <a16:creationId xmlns:a16="http://schemas.microsoft.com/office/drawing/2014/main" id="{633ECADD-1D33-7CA7-0DCC-060B4F3AC0FF}"/>
              </a:ext>
            </a:extLst>
          </p:cNvPr>
          <p:cNvSpPr>
            <a:spLocks/>
          </p:cNvSpPr>
          <p:nvPr/>
        </p:nvSpPr>
        <p:spPr bwMode="auto">
          <a:xfrm rot="5400000">
            <a:off x="3943850" y="-1724142"/>
            <a:ext cx="397611" cy="7195579"/>
          </a:xfrm>
          <a:prstGeom prst="leftBrace">
            <a:avLst>
              <a:gd name="adj1" fmla="val 17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7F8A3CD-1586-E43F-A858-839EC4073C9E}"/>
              </a:ext>
            </a:extLst>
          </p:cNvPr>
          <p:cNvSpPr txBox="1"/>
          <p:nvPr/>
        </p:nvSpPr>
        <p:spPr>
          <a:xfrm>
            <a:off x="2879209" y="1167855"/>
            <a:ext cx="252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 array=A[10]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4CAE1B-ADAB-8320-03F5-859AC28631B5}"/>
              </a:ext>
            </a:extLst>
          </p:cNvPr>
          <p:cNvSpPr txBox="1"/>
          <p:nvPr/>
        </p:nvSpPr>
        <p:spPr>
          <a:xfrm>
            <a:off x="8719571" y="2534595"/>
            <a:ext cx="217292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3240AEC-FD55-8712-FD5F-9375CD632DDA}"/>
              </a:ext>
            </a:extLst>
          </p:cNvPr>
          <p:cNvSpPr/>
          <p:nvPr/>
        </p:nvSpPr>
        <p:spPr>
          <a:xfrm>
            <a:off x="3397775" y="2089230"/>
            <a:ext cx="701459" cy="890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BDE1FBE-2365-2C3A-156C-E35BFA93DBB6}"/>
              </a:ext>
            </a:extLst>
          </p:cNvPr>
          <p:cNvCxnSpPr>
            <a:cxnSpLocks/>
          </p:cNvCxnSpPr>
          <p:nvPr/>
        </p:nvCxnSpPr>
        <p:spPr>
          <a:xfrm flipV="1">
            <a:off x="3748504" y="3045986"/>
            <a:ext cx="0" cy="48379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A36563E-56D8-3112-E11F-258F50E900B3}"/>
              </a:ext>
            </a:extLst>
          </p:cNvPr>
          <p:cNvSpPr txBox="1"/>
          <p:nvPr/>
        </p:nvSpPr>
        <p:spPr>
          <a:xfrm>
            <a:off x="2300749" y="3595808"/>
            <a:ext cx="402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Maximum number of array </a:t>
            </a:r>
            <a:endParaRPr lang="en-PK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D86E469-EF57-79F2-C93C-EAC12E7760BB}"/>
              </a:ext>
            </a:extLst>
          </p:cNvPr>
          <p:cNvSpPr txBox="1"/>
          <p:nvPr/>
        </p:nvSpPr>
        <p:spPr>
          <a:xfrm>
            <a:off x="720213" y="4400902"/>
            <a:ext cx="5375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digits of maximum number = d = 3</a:t>
            </a:r>
          </a:p>
          <a:p>
            <a:endParaRPr lang="en-US" sz="2400" dirty="0"/>
          </a:p>
          <a:p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424481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026AA-A167-4F83-02B1-2F7A68D0B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75FBB30-5443-7FE7-8238-08837CD16161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buckets 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18FA5D97-2C90-7935-A010-407FA9B7BD11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93E62331-A948-D9CC-201F-F1B658B1BDCA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7174E1-53A0-93A1-B3AB-010D251F7258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5E6EE1-AFAA-DFDA-3C76-DE0C77F188FB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4530B3-4727-9754-7FE9-B9E4708CEAEB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8DB5BE-41AB-8924-8BF7-7DB469C34B4A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5AE866-E099-128A-38EB-977A3E280CEC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AEB9639-19D2-91A2-2F66-A317774A8833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A105B8-34C5-4E0A-05AF-307E0B3992E4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051FD2-2F86-E129-113C-AB68327A0BEA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9AB982-FEA2-E7F5-D242-70DFB38EE830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AE61765-5C01-C9CA-62DD-8DD76DEAC7F2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5FF129-492D-055A-7157-C5B1D9BD3637}"/>
              </a:ext>
            </a:extLst>
          </p:cNvPr>
          <p:cNvSpPr txBox="1"/>
          <p:nvPr/>
        </p:nvSpPr>
        <p:spPr>
          <a:xfrm>
            <a:off x="8856509" y="3394577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2C2A50-37BD-96FE-1E3C-011740FB9A27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5ABBB9-4EC5-5997-67B0-6ADFA8C14558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FAAA1-F404-537B-2C2E-8E32EFFC2AB5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8F358-6445-D79F-2B51-E36338410326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E1BDDE-611B-0FE4-260C-663705895E10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CF3982-FDB0-178E-016D-B7257696E25A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15253-9D1A-BE26-4ABB-98C41BF144D3}"/>
              </a:ext>
            </a:extLst>
          </p:cNvPr>
          <p:cNvSpPr txBox="1"/>
          <p:nvPr/>
        </p:nvSpPr>
        <p:spPr>
          <a:xfrm>
            <a:off x="166272" y="397696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9FDFE-D829-1307-03B8-C5064C21F295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CB1FF-D290-CF03-E7FB-1D37C63F69C4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2166D2-298F-3C14-776A-207EF37BD709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E9638-AE5F-9F64-C2E1-0FA7BD9F146C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D24DC2-2829-2863-2EE4-AA38F621ED10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3912B0-3D16-D01F-8E2C-C2C2DF9F954C}"/>
              </a:ext>
            </a:extLst>
          </p:cNvPr>
          <p:cNvSpPr/>
          <p:nvPr/>
        </p:nvSpPr>
        <p:spPr>
          <a:xfrm>
            <a:off x="4176564" y="497464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28FFC-0693-C355-47AD-1B12BCB25FB8}"/>
              </a:ext>
            </a:extLst>
          </p:cNvPr>
          <p:cNvSpPr txBox="1"/>
          <p:nvPr/>
        </p:nvSpPr>
        <p:spPr>
          <a:xfrm>
            <a:off x="2285136" y="4397263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30480C-7723-4401-FDF3-914D66399D32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31E0257-F109-74CA-324D-4EBB15893ABF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18B626-033E-1F55-739A-03AED59126E8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444B3FC-A3CC-3377-DC24-72061D65BD43}"/>
              </a:ext>
            </a:extLst>
          </p:cNvPr>
          <p:cNvSpPr txBox="1"/>
          <p:nvPr/>
        </p:nvSpPr>
        <p:spPr>
          <a:xfrm>
            <a:off x="10734366" y="647442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 =1</a:t>
            </a:r>
            <a:endParaRPr lang="en-PK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C74CE-636C-235A-34EF-9ABF738F88D4}"/>
              </a:ext>
            </a:extLst>
          </p:cNvPr>
          <p:cNvSpPr txBox="1"/>
          <p:nvPr/>
        </p:nvSpPr>
        <p:spPr>
          <a:xfrm>
            <a:off x="8996516" y="651746"/>
            <a:ext cx="117659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= 24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827243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61F65-7109-7228-E35F-F531B4587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8362622-843F-F4B1-CFCF-580E0CD5F775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</a:t>
            </a:r>
            <a:r>
              <a:rPr lang="en-US" dirty="0"/>
              <a:t> </a:t>
            </a:r>
            <a:r>
              <a:rPr lang="en-GB" dirty="0"/>
              <a:t>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7C07EBD5-813B-E768-4C8F-A886940161F6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13183726-6BB4-9C83-870F-E6C4B8DB5D16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C61A8A-201B-6CFD-4E0C-C6696D16CBB3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F2337B-A7A1-BF0A-2C91-3B372420B0CE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16E265-4353-34B9-D081-B13C81EC49F3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A162BB-3176-0C98-3DAF-3C449DB247C5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2D9C8B5-6DBD-AB92-49AC-A802BBF15914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DDA109-75A4-1218-45C3-5110D0E240F8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D85E47-7A59-83E6-4E73-C6432EB4EA78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098899B-E3E1-FD07-06F5-3724F0EA7E2F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F8C8AB1-B889-43A7-A1DA-2E59B847703D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31D7B17-A8EE-943B-084E-6891BD3B2BB5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05D820-F4CC-EC8B-187A-0503A2D42CDF}"/>
              </a:ext>
            </a:extLst>
          </p:cNvPr>
          <p:cNvSpPr txBox="1"/>
          <p:nvPr/>
        </p:nvSpPr>
        <p:spPr>
          <a:xfrm>
            <a:off x="8856509" y="3638406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CDC56C-CAE8-7D8D-D0B1-D9AB81610376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F8B0CF9-50A3-CA61-2263-BE554DCB7CCB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25075-9CAE-D56D-8AE3-5C7C7844CB6B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BE543-AB39-08CD-109F-2696D0AD8A12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1A910-D77F-61CB-0ADD-137AA3EDEC7D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935AC-D320-C50A-499D-C45F9966EF2B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0AC81-1A5B-D91E-C3BA-3D6E4952E272}"/>
              </a:ext>
            </a:extLst>
          </p:cNvPr>
          <p:cNvSpPr txBox="1"/>
          <p:nvPr/>
        </p:nvSpPr>
        <p:spPr>
          <a:xfrm>
            <a:off x="166272" y="397696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191AE5-275C-AFCF-18B2-9D32B9F72150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93AD9A-5C93-39A7-831F-0B05B221D9C5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CA3E95-E8D8-88C3-8740-7B69D0AFA3A0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6FCFFB-03AC-D347-7AD4-34040AFB61C4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41544E-7837-46B4-FD75-A175FB4960E1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837207-BC13-32AD-2909-96F24AF02E3A}"/>
              </a:ext>
            </a:extLst>
          </p:cNvPr>
          <p:cNvSpPr/>
          <p:nvPr/>
        </p:nvSpPr>
        <p:spPr>
          <a:xfrm>
            <a:off x="4176564" y="497464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DB150-6130-5201-ED2E-34F4063229D8}"/>
              </a:ext>
            </a:extLst>
          </p:cNvPr>
          <p:cNvSpPr txBox="1"/>
          <p:nvPr/>
        </p:nvSpPr>
        <p:spPr>
          <a:xfrm>
            <a:off x="2285136" y="4397263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E0231C-0D13-F901-2499-7B0954D5F820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7EB4DF-D284-D1DB-8164-EF7257F89EF6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3367FA-0C35-FD55-2B18-CF06E2D80200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C334D29-1349-9A95-3FCB-6A6C1D91E9C0}"/>
              </a:ext>
            </a:extLst>
          </p:cNvPr>
          <p:cNvSpPr txBox="1"/>
          <p:nvPr/>
        </p:nvSpPr>
        <p:spPr>
          <a:xfrm>
            <a:off x="8367250" y="420914"/>
            <a:ext cx="338885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digit ← </a:t>
            </a:r>
            <a:r>
              <a:rPr lang="en-US" dirty="0" err="1"/>
              <a:t>digit_at_position</a:t>
            </a:r>
            <a:r>
              <a:rPr lang="en-US" dirty="0"/>
              <a:t>(24, 1)</a:t>
            </a:r>
          </a:p>
          <a:p>
            <a:endParaRPr lang="en-US" dirty="0"/>
          </a:p>
          <a:p>
            <a:r>
              <a:rPr lang="en-US" dirty="0"/>
              <a:t>                digit = 4</a:t>
            </a:r>
          </a:p>
        </p:txBody>
      </p:sp>
    </p:spTree>
    <p:extLst>
      <p:ext uri="{BB962C8B-B14F-4D97-AF65-F5344CB8AC3E}">
        <p14:creationId xmlns:p14="http://schemas.microsoft.com/office/powerpoint/2010/main" val="400947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233C3-B326-A7C8-D74B-02CE62AAE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8D3FB624-ABF6-BC8B-5125-35B0035D28CB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</a:t>
            </a:r>
            <a:r>
              <a:rPr lang="en-US" dirty="0"/>
              <a:t> </a:t>
            </a:r>
            <a:r>
              <a:rPr lang="en-GB" dirty="0"/>
              <a:t>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B0702C1-6F5D-D0FC-2A94-6B80F80E033A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37D5A95B-ED70-04EB-E10C-AAB6E6A8C47D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A74DBCA-6584-0B80-9458-C10FC9A53637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576C9A-BB65-116A-ED38-6C497C9D0189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AE7524-4BD9-73CA-A1B9-C944F103735F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CCE0C5-5DBF-02AE-C1C1-34BFC1CE5686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82B91B-F25B-DF9C-0160-6F918FA9C256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4E7E1D-FDEC-D261-3AA3-C0A79CB8FC83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F1B1CB-554C-42A2-1A7A-F9375599F4E6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0E8344-7B34-C759-D4F6-0DDE4CF55FF1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4DCF8B-6119-F286-C9D2-BF0C19A1EF35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EEA647-74FC-44A9-9229-31E8B127DE0E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D23161E-4E0F-9DAE-37E2-410292D3A473}"/>
              </a:ext>
            </a:extLst>
          </p:cNvPr>
          <p:cNvSpPr txBox="1"/>
          <p:nvPr/>
        </p:nvSpPr>
        <p:spPr>
          <a:xfrm>
            <a:off x="8856509" y="3929560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C4B425-6AAB-7D50-0A88-2C2A616A3990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D6D594-E7CB-13E7-63F1-42E24A75CF9A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4A797-7E5D-495E-32CA-EAC90E4649E6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C571C-CC34-D830-39E9-342A670DDFF6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0F8ACB-CF6E-3594-8DA8-8EF16C56F191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014EB-0F89-2D1C-138A-128F167428C4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70183-E17E-2790-0A6A-21816D2489D9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F585AC-BF62-E58F-A8E0-3782099B0B4B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C76DB-DB81-BF92-6136-866ED3D64246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6E5B47-688E-935F-12C0-B5698D1F9ABF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B463B-0FA6-97D0-7EC0-2241BA28E35E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D9B51A-ED04-2335-DB86-3057448BA560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890AC6-A10B-9570-CE78-5D7444C97F4E}"/>
              </a:ext>
            </a:extLst>
          </p:cNvPr>
          <p:cNvSpPr/>
          <p:nvPr/>
        </p:nvSpPr>
        <p:spPr>
          <a:xfrm>
            <a:off x="4176564" y="497464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676BD-661D-99DD-893A-03E02C23B68E}"/>
              </a:ext>
            </a:extLst>
          </p:cNvPr>
          <p:cNvSpPr txBox="1"/>
          <p:nvPr/>
        </p:nvSpPr>
        <p:spPr>
          <a:xfrm>
            <a:off x="2285136" y="4397263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5B4485-D941-9670-3F86-B116067B29D8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155C3B-86C8-AF43-E024-C6DCDED95C0E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5F5668-0A48-C504-4E0A-1FFB862639DB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F307473-E488-BA22-74B5-FCCF30B02AED}"/>
              </a:ext>
            </a:extLst>
          </p:cNvPr>
          <p:cNvSpPr txBox="1"/>
          <p:nvPr/>
        </p:nvSpPr>
        <p:spPr>
          <a:xfrm>
            <a:off x="8367250" y="420914"/>
            <a:ext cx="338885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insert 24 into buckets[4]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10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87EDC-269F-D88E-423D-EA42C17BE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DF2B3D0-FAED-98B2-2FC1-279B30000E8B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43B3FCC8-4D12-69DC-01B3-274A6C5E3CDC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9B7A3F4B-418F-5C73-9B37-30E60A237AE0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6596E6-4F6C-9734-09B1-F6F467890D33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405FEB-B5F6-79E7-4131-C5FF98177227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43D5F3-4376-964F-407A-DCCC4B28DA97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AD970B-5880-320A-258E-7485FA9690FA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008E62-EE40-45F5-8F4C-E66F428588B8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22352A6-9714-A467-97B3-794B22E932C1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07911DE-6E67-EDA8-EA0F-DF7114FC637C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ED7AE4-6CA6-283B-ACA3-BDDF6DEDEC5F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944706-3D8B-0774-4B6F-FCD3987E2054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E09B01-5867-7984-4665-EF587E94F926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B8972E-EB03-9DEF-E7D6-6932E125F300}"/>
              </a:ext>
            </a:extLst>
          </p:cNvPr>
          <p:cNvSpPr txBox="1"/>
          <p:nvPr/>
        </p:nvSpPr>
        <p:spPr>
          <a:xfrm>
            <a:off x="8856509" y="3417585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F4426B-2B61-4206-8FAC-BA5A85201488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6D1B5FA-AD71-009F-C01C-F23A7C63A130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BB68E-B24C-E743-61B2-CC27C0C3F61D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4FE1B-ED80-C5E5-08A1-5DF3A04E1B41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71533-F065-FA3E-4E29-FA3960C7D7BC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DC764-DA15-02C6-46B1-5AF4F468F374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3E4076-61E4-06BA-3A19-400F98AB0091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71B918-4DDD-C989-174E-EA732EC869B6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9C5821-89A9-84A1-235F-FED0BC088059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688586-40FA-6BA3-D24B-2C5A7C1386A4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94EFFF-F5CD-7C2D-A48E-4BDEEA9602F0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EA5581-F0CC-0D0A-403D-6277E1D9E544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8CDEE5-E2BD-06DF-E36D-02862E75BA0A}"/>
              </a:ext>
            </a:extLst>
          </p:cNvPr>
          <p:cNvSpPr/>
          <p:nvPr/>
        </p:nvSpPr>
        <p:spPr>
          <a:xfrm>
            <a:off x="4877433" y="558723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03A62-B319-CAA4-D4EE-100F73DF7FA2}"/>
              </a:ext>
            </a:extLst>
          </p:cNvPr>
          <p:cNvSpPr txBox="1"/>
          <p:nvPr/>
        </p:nvSpPr>
        <p:spPr>
          <a:xfrm>
            <a:off x="2285136" y="4397263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7EAE68-0973-7373-683B-EF4C44B13E40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F6FD46-19A3-D0C1-77AC-AB69ACF17F28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AF4FCC-2FB2-2548-807B-5DB4952C49E0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85EE7DD-F964-CA40-B84C-A385676BE317}"/>
              </a:ext>
            </a:extLst>
          </p:cNvPr>
          <p:cNvSpPr txBox="1"/>
          <p:nvPr/>
        </p:nvSpPr>
        <p:spPr>
          <a:xfrm>
            <a:off x="10734366" y="647442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 =1</a:t>
            </a:r>
            <a:endParaRPr lang="en-PK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2F749E-5DCD-4FD8-8BA4-C077D301780F}"/>
              </a:ext>
            </a:extLst>
          </p:cNvPr>
          <p:cNvSpPr txBox="1"/>
          <p:nvPr/>
        </p:nvSpPr>
        <p:spPr>
          <a:xfrm>
            <a:off x="8996516" y="651746"/>
            <a:ext cx="117659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= 2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829317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542B5-4A69-E85B-CEE3-8AE73ED54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642F875-7A04-374C-CEA6-4008CFC0C5CF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E0F5A8B-CA0A-EEAB-510F-3F7231A299DD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10AEA8D9-EC73-E1A6-4221-C433D518AFE8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0D0169A-4772-0154-DB0F-760A1FC447E1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6DAAF94-31B2-4189-7100-EB52D7E8D66B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6D8DFE-19AD-2A52-AF73-568026EB308D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83D2C1-9A45-11DC-542B-91A11D25F9FC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629EBA-759C-BEC4-8107-BC88C2A06907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0FF46A-2AD7-E48F-0B1B-7AD838E87483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1341D7C-111B-F0D9-18E7-683B22256F19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F95B60-E391-35EE-8D82-E26B60CD9F68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F4B9489-DA4E-CE29-3DDE-30107C559B96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7A460F-8A37-8C0E-DA5B-39E3C9098168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85D627E-2A11-D23D-135C-4A5AC48F47F6}"/>
              </a:ext>
            </a:extLst>
          </p:cNvPr>
          <p:cNvSpPr txBox="1"/>
          <p:nvPr/>
        </p:nvSpPr>
        <p:spPr>
          <a:xfrm>
            <a:off x="8856509" y="3638406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84A81F-6282-1F04-2BFC-933D838B5765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8DE0F4-2E82-53F4-8ED9-021C02D8708D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000936-27A7-E5FA-4CA9-FAA45FB68128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D665E-DA57-7F8E-1AB3-B2FE29703542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276CE-EBF7-AFAF-C0D0-0C5C156392B4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B14BBE-BD81-85B0-7C35-0240F2EC1572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F4167-86D9-AD0C-3549-A308B2FE303D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7284E-2BAF-B177-1C0C-A4353E391C16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78FD7B-843E-EA78-A051-A008DA86EE54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947E36-07AF-D672-0E36-A9699F86CCD4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088F98-FDBF-F7C6-A299-B070577AF18D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D97D7-9ADC-EB81-6347-6C6C519BD9C0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82C771-29CE-3E56-84CA-91665946FCDA}"/>
              </a:ext>
            </a:extLst>
          </p:cNvPr>
          <p:cNvSpPr/>
          <p:nvPr/>
        </p:nvSpPr>
        <p:spPr>
          <a:xfrm>
            <a:off x="4877433" y="558723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788F4-EA4E-33A1-CE6E-1798B7BF8E9F}"/>
              </a:ext>
            </a:extLst>
          </p:cNvPr>
          <p:cNvSpPr txBox="1"/>
          <p:nvPr/>
        </p:nvSpPr>
        <p:spPr>
          <a:xfrm>
            <a:off x="2285136" y="4397263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27A776-F05D-7E77-EEC7-B5FE5EB48422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FC5BF2-0FDB-E8CF-E382-8FD914F08E69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3DAA1C-45BC-C1F5-3D3B-8E2450ABECB7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ECC41B0-1E11-06D1-8BC9-48D945D338DD}"/>
              </a:ext>
            </a:extLst>
          </p:cNvPr>
          <p:cNvSpPr txBox="1"/>
          <p:nvPr/>
        </p:nvSpPr>
        <p:spPr>
          <a:xfrm>
            <a:off x="8367250" y="420914"/>
            <a:ext cx="338885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digit ← </a:t>
            </a:r>
            <a:r>
              <a:rPr lang="en-US" dirty="0" err="1"/>
              <a:t>digit_at_position</a:t>
            </a:r>
            <a:r>
              <a:rPr lang="en-US" dirty="0"/>
              <a:t>(2, 1)</a:t>
            </a:r>
          </a:p>
          <a:p>
            <a:endParaRPr lang="en-US" dirty="0"/>
          </a:p>
          <a:p>
            <a:r>
              <a:rPr lang="en-US" dirty="0"/>
              <a:t>                digit = 2</a:t>
            </a:r>
          </a:p>
        </p:txBody>
      </p:sp>
    </p:spTree>
    <p:extLst>
      <p:ext uri="{BB962C8B-B14F-4D97-AF65-F5344CB8AC3E}">
        <p14:creationId xmlns:p14="http://schemas.microsoft.com/office/powerpoint/2010/main" val="2186713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893C5-EA5B-5227-2613-543383993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3D5A508-A300-8495-CFAF-8C5E171E22F3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7D4C1802-F588-3B78-E858-CEFE7C7C205B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BC82F4FF-7872-F32A-CF33-F8712F9BFAE9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1B90CDB-96A9-E791-D3F7-212327D59760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4914F-7BDA-7547-6453-BEF5F5043552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804456-92E7-95CE-17D2-6566DCF3AF36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A3DCC4C-6CCB-E457-CEAD-F9AC432C2652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B3EFD4-D7F2-D201-0503-E028686DE327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10BA69-D709-4E26-6D79-A3DE0696FADB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1DFFD0-8E95-0431-58A2-8B4C9FA8900F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D852FE-4EC6-79F6-984F-9A18448D5F74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855303-6566-E949-4464-71BA4FDE7EBF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8DEA8A3-B995-5A9D-E089-BE9C45F0BAC1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431215-D0EA-2A14-E398-965D57A957ED}"/>
              </a:ext>
            </a:extLst>
          </p:cNvPr>
          <p:cNvSpPr txBox="1"/>
          <p:nvPr/>
        </p:nvSpPr>
        <p:spPr>
          <a:xfrm>
            <a:off x="8856509" y="3929560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3BD91B-1E58-4945-EC27-31564BE86B17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5468F59-13D1-FECA-4F7A-FF1EAA1ADC22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914AB-21E3-E012-035B-E0B2C05F7194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1BFFF-50D9-F747-8B96-4EB51FB1690B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B4DF6-8DF2-697F-EFB4-944A193F31AD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28A11-9899-5591-CCEB-97C1326F36FD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5594E7-EA8B-429B-7655-2324D462DE79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FBFD6-9E25-FA9E-C4E3-52CCFBCF922D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BB55D1-055B-7989-8AB5-AED96353D832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162930-681D-7EFE-FE69-1DCC90E6FAA4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6DB55E-82F5-0978-C631-7988CE030233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25E2C3-447F-91EB-304F-652F511511AD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F3E9F7-2DF2-A612-CA15-84B1F9634DF7}"/>
              </a:ext>
            </a:extLst>
          </p:cNvPr>
          <p:cNvSpPr/>
          <p:nvPr/>
        </p:nvSpPr>
        <p:spPr>
          <a:xfrm>
            <a:off x="4877433" y="558723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B876F-D4B9-E962-55FD-9CA2684882E4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4346F2-9C1F-CAA0-DCBC-36667999D6B1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98FC86-CBC5-1F4A-3F7D-84FC2AB5142B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C6053C-B89A-9BB2-73DF-AEA8A86677DD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11CAD3-8305-193B-B341-A30242CF22FF}"/>
              </a:ext>
            </a:extLst>
          </p:cNvPr>
          <p:cNvSpPr txBox="1"/>
          <p:nvPr/>
        </p:nvSpPr>
        <p:spPr>
          <a:xfrm>
            <a:off x="8367250" y="420914"/>
            <a:ext cx="338885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insert 2 into buckets[2]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4539EC-BE59-DC34-3FE5-02756B3F538D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8492EA-3537-53A1-CB9B-156329C5D033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348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E4BCB-8FBA-23AD-98AE-D8E1B0E1F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2FB7B7C-D0EF-7707-5C18-575E95BD1304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BC0BFBFB-9ED9-15A7-3C73-AB1FF3BCEEBC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319E73F6-E401-6D61-EA26-5DD42CDEBDAE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02AADE-AAFB-3F39-6146-AD37728E611B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05BB51-E6D0-3A90-C778-1C25F7E5E9DF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02728A-E07F-5656-5777-B177CAF25EC4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75A51E-AC7C-4957-E605-C0AD0218D6AE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82C7FF-399A-4BAE-96F8-B721B6112DE1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7819EE-6FC4-DE4D-4B71-34CC428FA036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9D61263-A356-EE17-40A9-F153AC304FDF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261C49-D292-A56C-4CD9-F2D679513122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604FBB-FDE7-939A-D91F-7F8871992894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316B685-695B-FDF0-D304-9E8C121C6A4E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704026E-449B-9235-7F63-91C77522850D}"/>
              </a:ext>
            </a:extLst>
          </p:cNvPr>
          <p:cNvSpPr txBox="1"/>
          <p:nvPr/>
        </p:nvSpPr>
        <p:spPr>
          <a:xfrm>
            <a:off x="8856509" y="3360173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3A3A02-DB7C-A4EC-8F6F-FB53F52CCD1D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402E6E-472B-5201-E15D-E5600C59194A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72800F-D497-EC9F-7EAC-005902C59941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644CE-090A-F15A-8919-D434867BA785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82FC0-5C14-A6A0-61F7-9D9CBEC98947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7479C-2814-5B46-E13C-C61B940E462A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174D59-CECA-13C7-3C83-3623BCA93D8D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941801-6111-2BB4-E03B-E4C27158A254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5FF060-CEB8-E3D7-E781-5884C3252D9F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B9A476-4804-5B72-FA56-B18B683C9589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0F30FF-4B5A-6D05-8EE3-2EA8DCF3CC06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E13CBB-F82E-6702-68C3-9F647C604231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97508AE-62F2-0D84-99A3-36C7007EC5D9}"/>
              </a:ext>
            </a:extLst>
          </p:cNvPr>
          <p:cNvSpPr/>
          <p:nvPr/>
        </p:nvSpPr>
        <p:spPr>
          <a:xfrm>
            <a:off x="5588734" y="488018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5C1FAD-000F-A682-D688-4E29CA96C63F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520E39-9680-67D5-57E3-82A86D1FAF01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0F0787-40C2-9E2D-B06A-15C261960D33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A76C18-03C7-E3A4-EC39-4E7F3B74A484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0F2BF3-C8AD-C5B1-AFC0-D8A8C567A430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F8EC39-5074-5028-DAC7-BE5E1CCB8C50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4AEAC8-79EB-A47B-8420-599B90378E04}"/>
              </a:ext>
            </a:extLst>
          </p:cNvPr>
          <p:cNvSpPr txBox="1"/>
          <p:nvPr/>
        </p:nvSpPr>
        <p:spPr>
          <a:xfrm>
            <a:off x="10734366" y="647442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 =1</a:t>
            </a:r>
            <a:endParaRPr lang="en-PK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A50778-61B4-669C-A869-8DEF50C59453}"/>
              </a:ext>
            </a:extLst>
          </p:cNvPr>
          <p:cNvSpPr txBox="1"/>
          <p:nvPr/>
        </p:nvSpPr>
        <p:spPr>
          <a:xfrm>
            <a:off x="8996516" y="651746"/>
            <a:ext cx="117659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= 66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4210143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E3650-3052-9ED3-DFA1-5B70C6FA4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C6DB52C-8D05-D04B-ABE2-0ED659A5CDD8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48A41235-4322-71CA-0BCB-6076AEF992BD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70776D10-AEA9-8F6A-B3FE-42495A4628ED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D23E57-5DA8-C4E9-1098-40E5817B28C0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C761FF-5FF2-ABC5-E932-6A006EA33D15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FF0D00-B1A2-6E31-EB1F-96CD11AA237B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9DA703-0D50-5FCA-B2C2-AE6936AFD072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DA1EAE-8FED-A617-2477-79DCBC8FD00C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8EF05E-DE70-04EA-DD39-76CF3577954F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330166-287E-B2FE-C015-9BEEAA21C06B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10E30D-C146-474E-A86C-4B54AFEB4AE0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6C979A-427D-4D22-7BB0-3C5E2553B586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7BA0F6-E7B4-F204-2F69-FA70AF23DC3F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028B02-E152-5623-4AB6-A33D2D0B9BD9}"/>
              </a:ext>
            </a:extLst>
          </p:cNvPr>
          <p:cNvSpPr txBox="1"/>
          <p:nvPr/>
        </p:nvSpPr>
        <p:spPr>
          <a:xfrm>
            <a:off x="8856509" y="3662551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0B6B58-53E6-8738-A7C8-EF4BAAAFC340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4E6463-8BD5-E9AE-6494-787914B8120B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4153C-EC60-BF61-33B9-7A00F2687ADA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A6432-17D3-825A-9E8F-1F86E4537936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B8DB7-9DAC-4A39-23C1-2AC739958F02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D8C43-4DBA-2E15-9E26-05AAC9894054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153FB6-9C74-EBDC-5B35-A7E719064070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BFE2CE-50E1-BC57-A095-5B4DAC687522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73AEA4-C03F-2BA9-1601-72692DC2D32D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E87F1-5CDC-5BAE-C9B4-E6CAC42096B5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B453A4-F71E-394C-D18A-3D3C9DECAAAF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35F7C-F8E1-7839-9701-0BDB50FD6B5E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2A4982-482D-4F0D-11BC-C060C4C27A87}"/>
              </a:ext>
            </a:extLst>
          </p:cNvPr>
          <p:cNvSpPr/>
          <p:nvPr/>
        </p:nvSpPr>
        <p:spPr>
          <a:xfrm>
            <a:off x="5588734" y="488018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5EF872-08C7-A322-3212-9449C145DB4C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65C46D-FB0A-2888-F20A-531A5FD4EF23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3821C4-D27B-14FF-01A4-CB5B2A4F5473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A8A361-CB4F-E0C1-FF83-B81D68BAE7AD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1D1F23-D3BE-55AD-8356-46453AC40AF5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62587E-F78F-FA3B-657F-58D634B0DE5A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E55636-81A6-74F4-6A13-42D4B95B7D9F}"/>
              </a:ext>
            </a:extLst>
          </p:cNvPr>
          <p:cNvSpPr txBox="1"/>
          <p:nvPr/>
        </p:nvSpPr>
        <p:spPr>
          <a:xfrm>
            <a:off x="8367250" y="420914"/>
            <a:ext cx="338885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digit ← </a:t>
            </a:r>
            <a:r>
              <a:rPr lang="en-US" dirty="0" err="1"/>
              <a:t>digit_at_position</a:t>
            </a:r>
            <a:r>
              <a:rPr lang="en-US" dirty="0"/>
              <a:t>(66, 1)</a:t>
            </a:r>
          </a:p>
          <a:p>
            <a:endParaRPr lang="en-US" dirty="0"/>
          </a:p>
          <a:p>
            <a:r>
              <a:rPr lang="en-US" dirty="0"/>
              <a:t>                digit = 6</a:t>
            </a:r>
          </a:p>
        </p:txBody>
      </p:sp>
    </p:spTree>
    <p:extLst>
      <p:ext uri="{BB962C8B-B14F-4D97-AF65-F5344CB8AC3E}">
        <p14:creationId xmlns:p14="http://schemas.microsoft.com/office/powerpoint/2010/main" val="740989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A8F0E-FA59-3DDF-ECC8-FEE985EB8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AD13E86-C6FC-CF79-E256-76F37F68A210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5F31B52-0ABA-F4F0-E979-70F373B8C502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6EFCA82C-AC11-D658-E214-9B82CA23FC66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F46A41-BF48-1FEE-AB5A-CA8220A2F347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6E4122-CE08-4369-8424-3DD7BB405E25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12ACCC3-D5E8-99B9-2934-8F06C4C6589D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8675F6-C1C6-2C57-C602-6221C1EFA0CD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DB49D1-3CF6-927F-0C2C-9B4FC438B05E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71E76D-86B0-F8A8-8244-B80F007D23B7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9C4220-E406-2B30-FBCA-DA97B3ECC119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4CB7B4-F010-4222-F102-E52373E06CB3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E484C45-75C6-1F03-2C5D-E7EDD6A5697D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12E1F10-7339-28F3-AD2E-D07DF0EE4BA3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E699076-3670-7802-BF3F-10EFEA554D95}"/>
              </a:ext>
            </a:extLst>
          </p:cNvPr>
          <p:cNvSpPr txBox="1"/>
          <p:nvPr/>
        </p:nvSpPr>
        <p:spPr>
          <a:xfrm>
            <a:off x="8856509" y="3929560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F4D3CA-EEC7-2ED3-28FA-05829ECAF170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B150E78-7B98-23E6-7A27-33242513A9F3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9D5C0-1F84-ED37-6603-BB56A4114B3A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4EE8C-692B-0F2B-4A57-73EA005C52A3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E2999-3BA9-9F2D-A5FD-33CBFA35115C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ADC9D-7A25-1AE4-9A45-1286CD64C8C4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E5A506-7438-32B2-6B18-B62D845870CE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D38B44-98AD-3645-35DE-B4CDCB3899EC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327B9-5DE5-688F-BE8D-84D90DE14027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70CFF9-6D4A-DA30-2D23-E3DD33E41E10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A266D1-7FA1-8B60-B4C8-B5C22F5E9419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D4024F-1C6F-C780-9502-0BA16DE3C26A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19DEE1-D8C0-901D-F62F-7A94EFBBF5A7}"/>
              </a:ext>
            </a:extLst>
          </p:cNvPr>
          <p:cNvSpPr/>
          <p:nvPr/>
        </p:nvSpPr>
        <p:spPr>
          <a:xfrm>
            <a:off x="5588734" y="488018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6431C2-CF7B-0CA8-76B0-F8FDE6C8A709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8189EF-654D-DA95-8112-7EDBADC6565B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6108F5-83EF-75C8-7001-5689DE53F637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7AA93B-767F-4CCE-677C-7A731E176255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A4ABDCB-26E1-0E6E-8D08-C31B179E8784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AF66E3-F2F7-189D-12FA-2D4F0E708275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FC2E75-2900-C882-147D-5D969DB481A1}"/>
              </a:ext>
            </a:extLst>
          </p:cNvPr>
          <p:cNvSpPr txBox="1"/>
          <p:nvPr/>
        </p:nvSpPr>
        <p:spPr>
          <a:xfrm>
            <a:off x="8367250" y="420914"/>
            <a:ext cx="338885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insert 66 into buckets[6]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3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FC02C-9E94-869C-2687-D5598A3FB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5E4DF97-4B40-0314-3C8D-26985CAB36C1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B908CCFB-A25E-C77B-B438-0D52DFD7874D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05EB1887-CD30-36D2-E45E-22C6A0AE52CF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830F997-7699-97D5-308D-D2F630F03F97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E5F5F49-DB57-7397-260E-EFA1A77E5A72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4CACF6-BDEC-F7FF-6490-2CFD8B62798C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121EFA-62B9-FF2F-3E0A-93BF1D1A8CFD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77BCA3-463B-12BA-2509-61921B281F4F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C02F1C2-A662-8424-8832-C5211B2C5772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850A40-E6AE-A7E7-B05A-FCB2632D0B11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C09E8CD-70E1-99A8-B860-BC1CADD8307F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E85EE4-D9CF-6D81-D8BA-168C47A12929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22A1C2-5B55-DB59-A1C2-5427383B1F70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14ADC35-D702-E985-B780-47310CD5FF9A}"/>
              </a:ext>
            </a:extLst>
          </p:cNvPr>
          <p:cNvSpPr txBox="1"/>
          <p:nvPr/>
        </p:nvSpPr>
        <p:spPr>
          <a:xfrm>
            <a:off x="8856509" y="3360173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934442-2DD6-F1BB-0649-1B4B4B9AF3A2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5ECA2FB-49A8-C4F2-DE4C-BC17DC2B5A5D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858D6-6356-A904-CC7D-5152E7DCC6D0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ADB71-7747-3DF4-46CD-B001744CAC57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E0EF7-C0BB-CEE3-A4DB-C99A2F469EE4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D0F9F-C23E-3521-8BCD-1B65265AD4D9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BB5D7-BC60-1DB0-4ACB-05C2056C3D0B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E1A449-9469-FFC5-0721-658151E51DC3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16F6E3-2E13-7774-A954-3A0A128087DD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A4694-6316-4EB3-4EE8-FE825D112EB7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D21277-6687-5113-1A71-532CCF362657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7EA1C9-BDE8-8283-F9A4-1D7A3E777578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1C2CFDD-512C-2D1B-50FF-3E6C0EA9596C}"/>
              </a:ext>
            </a:extLst>
          </p:cNvPr>
          <p:cNvSpPr/>
          <p:nvPr/>
        </p:nvSpPr>
        <p:spPr>
          <a:xfrm>
            <a:off x="6322061" y="547280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7292D-0CBB-638F-E765-D13F3608B41E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36ACDB-F538-25F5-450E-48C6890DC30D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FBFE1C-7FC8-5D97-74B4-7BB9D24CFED7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9C8DFE-CF37-BABE-74AA-BCE345573A2D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913642-BE8A-F7C7-1AD4-FFE976266B2E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228D8F-8344-5A55-8C0E-A0263EDA07FA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59005B-B4DA-2470-3551-4EC7B19FA5E1}"/>
              </a:ext>
            </a:extLst>
          </p:cNvPr>
          <p:cNvSpPr txBox="1"/>
          <p:nvPr/>
        </p:nvSpPr>
        <p:spPr>
          <a:xfrm>
            <a:off x="10734366" y="647442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 =1</a:t>
            </a:r>
            <a:endParaRPr lang="en-PK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8AE579-3D8F-7710-BAEF-BAB581207989}"/>
              </a:ext>
            </a:extLst>
          </p:cNvPr>
          <p:cNvSpPr txBox="1"/>
          <p:nvPr/>
        </p:nvSpPr>
        <p:spPr>
          <a:xfrm>
            <a:off x="8996516" y="651746"/>
            <a:ext cx="117659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= 3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12111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EBB01-F860-3E3F-4E6C-C22B33056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0159265-7DC8-F919-B4AD-14E45A2D8BB8}"/>
              </a:ext>
            </a:extLst>
          </p:cNvPr>
          <p:cNvSpPr txBox="1"/>
          <p:nvPr/>
        </p:nvSpPr>
        <p:spPr>
          <a:xfrm>
            <a:off x="8347587" y="1674842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buckets 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for x ∈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525A9018-893D-85A3-F970-1C5EBA6822E7}"/>
              </a:ext>
            </a:extLst>
          </p:cNvPr>
          <p:cNvGraphicFramePr>
            <a:graphicFrameLocks noGrp="1"/>
          </p:cNvGraphicFramePr>
          <p:nvPr/>
        </p:nvGraphicFramePr>
        <p:xfrm>
          <a:off x="449006" y="2163097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5B8785C1-4F05-5678-EB6F-70663215C519}"/>
              </a:ext>
            </a:extLst>
          </p:cNvPr>
          <p:cNvSpPr txBox="1"/>
          <p:nvPr/>
        </p:nvSpPr>
        <p:spPr>
          <a:xfrm>
            <a:off x="449006" y="224220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ACA994-9BA7-AEF6-ADD0-2678CC4CF098}"/>
              </a:ext>
            </a:extLst>
          </p:cNvPr>
          <p:cNvSpPr txBox="1"/>
          <p:nvPr/>
        </p:nvSpPr>
        <p:spPr>
          <a:xfrm>
            <a:off x="1299500" y="224220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0B2726-9783-6E9A-8362-702E3F252D70}"/>
              </a:ext>
            </a:extLst>
          </p:cNvPr>
          <p:cNvSpPr txBox="1"/>
          <p:nvPr/>
        </p:nvSpPr>
        <p:spPr>
          <a:xfrm>
            <a:off x="1977926" y="2197735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D66B7F-5353-FFD0-F9DC-5C80AECE5D7A}"/>
              </a:ext>
            </a:extLst>
          </p:cNvPr>
          <p:cNvSpPr txBox="1"/>
          <p:nvPr/>
        </p:nvSpPr>
        <p:spPr>
          <a:xfrm>
            <a:off x="2009051" y="222768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DBB8A6-D6DD-AD13-2EE3-0D7BD60F4BB6}"/>
              </a:ext>
            </a:extLst>
          </p:cNvPr>
          <p:cNvSpPr txBox="1"/>
          <p:nvPr/>
        </p:nvSpPr>
        <p:spPr>
          <a:xfrm>
            <a:off x="2740743" y="222768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E93BF4-DCAF-8F4D-E76F-FD68A669B641}"/>
              </a:ext>
            </a:extLst>
          </p:cNvPr>
          <p:cNvSpPr txBox="1"/>
          <p:nvPr/>
        </p:nvSpPr>
        <p:spPr>
          <a:xfrm>
            <a:off x="3411790" y="2247348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0714CD-4377-666D-ABB8-AA9A5291CBF9}"/>
              </a:ext>
            </a:extLst>
          </p:cNvPr>
          <p:cNvSpPr txBox="1"/>
          <p:nvPr/>
        </p:nvSpPr>
        <p:spPr>
          <a:xfrm>
            <a:off x="4108252" y="224220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B3E128-AC08-DC0D-71B3-341F5C1E329B}"/>
              </a:ext>
            </a:extLst>
          </p:cNvPr>
          <p:cNvSpPr txBox="1"/>
          <p:nvPr/>
        </p:nvSpPr>
        <p:spPr>
          <a:xfrm>
            <a:off x="4891538" y="224220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C072720-50E2-0314-4C6A-DED4845C1055}"/>
              </a:ext>
            </a:extLst>
          </p:cNvPr>
          <p:cNvSpPr txBox="1"/>
          <p:nvPr/>
        </p:nvSpPr>
        <p:spPr>
          <a:xfrm>
            <a:off x="5619133" y="224265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DE77993-B462-6CB3-3184-CC36E2D63729}"/>
              </a:ext>
            </a:extLst>
          </p:cNvPr>
          <p:cNvSpPr txBox="1"/>
          <p:nvPr/>
        </p:nvSpPr>
        <p:spPr>
          <a:xfrm>
            <a:off x="6340165" y="222768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34FB8F-D64E-02CE-91B6-2C316560858E}"/>
              </a:ext>
            </a:extLst>
          </p:cNvPr>
          <p:cNvSpPr txBox="1"/>
          <p:nvPr/>
        </p:nvSpPr>
        <p:spPr>
          <a:xfrm>
            <a:off x="7067760" y="222768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1" name="AutoShape 128">
            <a:extLst>
              <a:ext uri="{FF2B5EF4-FFF2-40B4-BE49-F238E27FC236}">
                <a16:creationId xmlns:a16="http://schemas.microsoft.com/office/drawing/2014/main" id="{39EFB51C-C0A5-C7C9-5280-988150CD3930}"/>
              </a:ext>
            </a:extLst>
          </p:cNvPr>
          <p:cNvSpPr>
            <a:spLocks/>
          </p:cNvSpPr>
          <p:nvPr/>
        </p:nvSpPr>
        <p:spPr bwMode="auto">
          <a:xfrm rot="5400000">
            <a:off x="3943850" y="-1724142"/>
            <a:ext cx="397611" cy="7195579"/>
          </a:xfrm>
          <a:prstGeom prst="leftBrace">
            <a:avLst>
              <a:gd name="adj1" fmla="val 17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CEA0D44-E245-771E-DD75-6E4E38555859}"/>
              </a:ext>
            </a:extLst>
          </p:cNvPr>
          <p:cNvSpPr txBox="1"/>
          <p:nvPr/>
        </p:nvSpPr>
        <p:spPr>
          <a:xfrm>
            <a:off x="2879209" y="1167855"/>
            <a:ext cx="2526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 array=A[10]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7105C7-CF24-76A2-976C-936850CB7CFF}"/>
              </a:ext>
            </a:extLst>
          </p:cNvPr>
          <p:cNvSpPr txBox="1"/>
          <p:nvPr/>
        </p:nvSpPr>
        <p:spPr>
          <a:xfrm>
            <a:off x="8698316" y="2810682"/>
            <a:ext cx="217292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89804E4-A6DC-86BA-FF06-0B2BCDB5C9F9}"/>
              </a:ext>
            </a:extLst>
          </p:cNvPr>
          <p:cNvSpPr/>
          <p:nvPr/>
        </p:nvSpPr>
        <p:spPr>
          <a:xfrm>
            <a:off x="3397775" y="2089230"/>
            <a:ext cx="701459" cy="89072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D61FF34-6AFB-F96A-64FC-BA47F83D4B1B}"/>
              </a:ext>
            </a:extLst>
          </p:cNvPr>
          <p:cNvCxnSpPr>
            <a:cxnSpLocks/>
          </p:cNvCxnSpPr>
          <p:nvPr/>
        </p:nvCxnSpPr>
        <p:spPr>
          <a:xfrm flipV="1">
            <a:off x="3748504" y="3045986"/>
            <a:ext cx="0" cy="48379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B90360-193C-051B-FA6D-71D5E0F05B06}"/>
              </a:ext>
            </a:extLst>
          </p:cNvPr>
          <p:cNvSpPr txBox="1"/>
          <p:nvPr/>
        </p:nvSpPr>
        <p:spPr>
          <a:xfrm>
            <a:off x="2300749" y="3595808"/>
            <a:ext cx="4025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Maximum number of array 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A5CB0C-8CB1-05FF-7AA1-059011B58C9A}"/>
              </a:ext>
            </a:extLst>
          </p:cNvPr>
          <p:cNvSpPr txBox="1"/>
          <p:nvPr/>
        </p:nvSpPr>
        <p:spPr>
          <a:xfrm>
            <a:off x="818535" y="4145630"/>
            <a:ext cx="7017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digits of maximum number = d = 3</a:t>
            </a:r>
          </a:p>
          <a:p>
            <a:r>
              <a:rPr lang="en-US" sz="2400" dirty="0"/>
              <a:t> first iteration </a:t>
            </a:r>
            <a:r>
              <a:rPr lang="en-US" sz="2400" dirty="0" err="1"/>
              <a:t>i</a:t>
            </a:r>
            <a:r>
              <a:rPr lang="en-US" sz="2400" dirty="0"/>
              <a:t> = 1         // here 1 represents unit place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start from LSD</a:t>
            </a:r>
          </a:p>
          <a:p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487495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BE319-F270-9EF4-4CF5-57A392ACA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535B1FCC-4B22-E082-3855-4AB2A59DFD0E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CCED45F8-A082-81A8-CAFD-E06BC756F91B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A045D3AB-9D1A-CC12-B8E8-7034FEE327B3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B585C7-8E88-5761-DCF6-07A33CBD1F20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E47F66-4865-411C-4DCE-A4D60689229B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5E23E4-BB7F-D147-4715-8BBBEA3CCF86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973220-C6CF-1585-C2F3-07A2A2105F72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372D0C-9598-505D-A0E0-B3A124A975C6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3691C0-0E99-5D7D-29B5-CC226AFB237D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D9A0C5-2FFC-CC94-6071-9D05B4E5D484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7BDB39-53D7-966C-0F67-B9CE0703AD27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80D8DC-E739-6B1B-A51B-4CCB465C902F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5B91C1-3FC2-7015-6EC2-EA5FD55614BE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C3C931-D173-6ED0-4336-0DED406F58A9}"/>
              </a:ext>
            </a:extLst>
          </p:cNvPr>
          <p:cNvSpPr txBox="1"/>
          <p:nvPr/>
        </p:nvSpPr>
        <p:spPr>
          <a:xfrm>
            <a:off x="8856509" y="3638406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FF68A6-C07A-9214-5FF1-C0313E3C3E0B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5320EC-D63B-3DC4-2A0A-AED27263112C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55325-AF9F-5C57-4492-2BAAB3B1EC29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55095-95E0-CB17-A4E5-BF8AC85A89FE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E8C0B-F8BD-6C10-2D61-3C69F517839D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80DE3-B9CE-5A04-1BEC-F82EA8465CB8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5A93E3-E0A1-A634-931E-EBBD76B80A7D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A92B18-D4E9-498F-28F6-7281F39D55ED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261B03-571D-EB64-800B-21D4E90B7967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AE8FE9-D3D0-6D0C-8B28-E1AC6DB23647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7E8505-ED0B-3D81-F5A9-70520BA45076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C67AF7-78AF-F4A1-37BE-74637A07C393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32451F-EB7A-AA94-D6F5-D4537FD187BE}"/>
              </a:ext>
            </a:extLst>
          </p:cNvPr>
          <p:cNvSpPr/>
          <p:nvPr/>
        </p:nvSpPr>
        <p:spPr>
          <a:xfrm>
            <a:off x="6322061" y="547280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F7A89-6287-3A90-E9E4-5272C76472EE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9BB94E-80F8-800B-27FE-C1710645784B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BA8776-9ADD-41F0-3FC2-91438C79F650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55655-5B3D-EBFC-20F3-79496A553E35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98C6F1-F7AE-CF40-4491-B9F3E7BDA7DF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98E07E-53CD-970C-2A74-16F954AFB26A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34B660F-47F6-09B4-11BA-D6C53F4B8790}"/>
              </a:ext>
            </a:extLst>
          </p:cNvPr>
          <p:cNvSpPr txBox="1"/>
          <p:nvPr/>
        </p:nvSpPr>
        <p:spPr>
          <a:xfrm>
            <a:off x="8367250" y="420914"/>
            <a:ext cx="338885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digit ← </a:t>
            </a:r>
            <a:r>
              <a:rPr lang="en-US" dirty="0" err="1"/>
              <a:t>digit_at_position</a:t>
            </a:r>
            <a:r>
              <a:rPr lang="en-US" dirty="0"/>
              <a:t>(3, 1)</a:t>
            </a:r>
          </a:p>
          <a:p>
            <a:endParaRPr lang="en-US" dirty="0"/>
          </a:p>
          <a:p>
            <a:r>
              <a:rPr lang="en-US" dirty="0"/>
              <a:t>                digit = 3</a:t>
            </a:r>
          </a:p>
        </p:txBody>
      </p:sp>
    </p:spTree>
    <p:extLst>
      <p:ext uri="{BB962C8B-B14F-4D97-AF65-F5344CB8AC3E}">
        <p14:creationId xmlns:p14="http://schemas.microsoft.com/office/powerpoint/2010/main" val="1306685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75B9B-E807-23A7-E922-BB0E5E2CD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8131168-B10E-B167-9270-48A75EDE4614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496BD57-54AE-AA1D-C4D6-D1E427807625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A60F5D5A-6A2A-781D-6D10-03E2AC75A805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53FEBA-1B40-7968-0DFC-48CDF60B26A4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2D8E4A-5B6F-F477-F0A5-5849F2D5C132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88BD77-088A-E325-3C6E-85292D469874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BEA6FF-7FB8-2F4F-44AB-9BFDAF059DD3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414425-1EAC-B684-C7CC-69FA6E70BAB0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92409D-7ED5-50FB-BF7C-EA0D5FA96FAE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0FA6DE6-C18A-3546-9EA1-2BB2A966A731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63699C5-1123-3790-43CA-5866BE401BB1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0AC1F8-198A-4548-E940-35AB1EE58EA5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ABCC7B-F512-DAFE-2E2C-680052F76EA2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83E4560-327A-8262-0E78-D4C377CFB9E8}"/>
              </a:ext>
            </a:extLst>
          </p:cNvPr>
          <p:cNvSpPr txBox="1"/>
          <p:nvPr/>
        </p:nvSpPr>
        <p:spPr>
          <a:xfrm>
            <a:off x="8856509" y="3976960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4EF892-EFAF-1DD7-CB77-1D51EADFF3FD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0A0789-153B-B274-8DC6-99506AE442FE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5D328-3217-FF75-F928-BDD3111913FD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D32DD-1213-94BF-BDB1-471278B46AB6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C83B39-C65A-6F77-B9FF-25AD366CC860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0D5A0-26E3-91A9-EE1D-2142CBF43820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17EF04-DA90-EDF3-3594-0DD78D8CE2F9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56BA0D-1157-7DA8-CB98-A82FA6C4A949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5B0BD-A7C2-48A8-E7F3-0970BA78FE37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85558A-C1CF-102D-8714-8E2ADE43B1FA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D9B64D-F35B-6A2A-2114-F11439D92644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686C5-0FE5-5B55-3554-00439A18C2CE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457155-5611-21E6-1E44-CF880274603E}"/>
              </a:ext>
            </a:extLst>
          </p:cNvPr>
          <p:cNvSpPr/>
          <p:nvPr/>
        </p:nvSpPr>
        <p:spPr>
          <a:xfrm>
            <a:off x="6322061" y="547280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D50C4-3EC3-6EB5-A27F-4CAB9AFC02A8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22F33E-C30D-9F0E-B044-32F30E739AEC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6025D0-C9D0-1F25-9F66-0B9F585958B1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A66B4D-C84E-71A4-4BE6-876EEB99FF89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FCC04E-B0EA-39FE-4EA1-3AFE9DB115BF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AE7FE4-9B0B-46C3-272D-904DC6740DC4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768FEE3-0808-75F0-2818-25B5C9BF3438}"/>
              </a:ext>
            </a:extLst>
          </p:cNvPr>
          <p:cNvSpPr txBox="1"/>
          <p:nvPr/>
        </p:nvSpPr>
        <p:spPr>
          <a:xfrm>
            <a:off x="8367250" y="420914"/>
            <a:ext cx="338885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insert 3 into buckets[3]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80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B932B-63E1-C07E-5D3D-E199CC6CA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BF6808C-1496-3812-3E32-9EE448E907B0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D42DF6A3-1A9E-07D9-B430-8F69DBE8F93B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6A886065-EC04-ED4D-4403-8DEBBAAF982C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9D0444-22C1-E0C3-0F4B-D286E9E0B789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CA8B63-0DDE-856E-94D7-13CB82B4B4AF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C6FD1F-DA10-9E04-F836-9807EF65B94A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779DDC-2B8B-471F-5188-341127BD8B7E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A5770E-43D3-F566-B8B5-241649F75331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D9F132-F2B9-5D0D-332F-72F7BF2C6A75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81A25C-7FCE-F662-6415-F4BF748840AD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C53DA4-20B1-0A56-DD6F-EAC2DA7A15D5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CF1DCAB-F11E-DBAD-1620-23084E28935C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9921CFF-97CF-EC3D-446F-300F45A5DEE7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95124D-8120-A613-B2FB-413B0A60B106}"/>
              </a:ext>
            </a:extLst>
          </p:cNvPr>
          <p:cNvSpPr txBox="1"/>
          <p:nvPr/>
        </p:nvSpPr>
        <p:spPr>
          <a:xfrm>
            <a:off x="8856509" y="3411825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9F52AD-3A22-8373-8449-6B1AAC94E2BD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05CFCF-3B00-BBD1-3179-9C49D45E1B5D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1C6EF-272C-C498-7FFD-27A9D65A8245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AA6C0-8C84-7A26-4682-772C9E42BCCE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9681F2-9B1D-B5C4-5F82-30BF058623BD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A281F-EBFF-C5A4-C2AD-6CF06879ED66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A0FFFB-F85B-A058-0AF2-3CA37AB1C111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8A0A52-AC1C-9295-A25C-34C60B8D2E48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5B38C8-D8B7-5E9B-B0EF-4971F43E4947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BD40CA-4DE6-C35D-A8CF-3E98F09C4316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ECE31-0E82-5BE6-3056-720A3389A657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E4F543-07D9-87D8-8CC3-348D22A6E035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4F4850-89F1-FB18-84EC-4CE14161EB34}"/>
              </a:ext>
            </a:extLst>
          </p:cNvPr>
          <p:cNvSpPr/>
          <p:nvPr/>
        </p:nvSpPr>
        <p:spPr>
          <a:xfrm>
            <a:off x="7067701" y="488018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5AD00-DB51-8E64-2DB0-B98E5AB31389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EB01DE-42EC-A638-169C-1949F5D0C9A8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696773-466A-1FF3-E9EF-A9AEC3103BBC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5F5D8F-3840-8CDF-EBC5-5A90AE15F07B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433F73-C0B1-E995-96F3-1AE539D9B080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7F2404-789B-160A-7F7E-0C9E725B9464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BCC2DF6-C328-6648-1C7C-B5C9BAFB17DD}"/>
              </a:ext>
            </a:extLst>
          </p:cNvPr>
          <p:cNvSpPr txBox="1"/>
          <p:nvPr/>
        </p:nvSpPr>
        <p:spPr>
          <a:xfrm>
            <a:off x="10734366" y="647442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 =1</a:t>
            </a:r>
            <a:endParaRPr lang="en-PK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5927F8-5B5F-364F-8EE5-276A63307663}"/>
              </a:ext>
            </a:extLst>
          </p:cNvPr>
          <p:cNvSpPr txBox="1"/>
          <p:nvPr/>
        </p:nvSpPr>
        <p:spPr>
          <a:xfrm>
            <a:off x="8996516" y="651746"/>
            <a:ext cx="117659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= 100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4195762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A25E1-9102-C46B-C959-CCAD294E1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8E8D88A0-04B9-6D02-77B2-8EFD042E320E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42603F70-8EC6-43BE-A1E2-7B6CCF204738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3CD550C9-C633-1493-4EB0-5DE5FA67D575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B87628-09F3-48DD-396D-CB1A4DB46096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284147-E16D-7924-06AA-3DB7E9D0EED7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6871397-7615-A301-093F-23563E23EFC5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EB95E03-0C15-0728-51F7-B33910294BB3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D0C9884-5114-33D1-68AF-192B66952C24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4C61E2-2D76-C29E-AF25-32AEF186F971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DE8F79-380B-3CF0-4821-6866C4E97963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3295B5-A194-F333-9C11-66FD208860D9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ECF668-D744-9F14-67B0-4CBF76B07738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946BF0-D380-8BF1-4950-FC1BBF3C5DF0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C24E28-64EA-C925-7D98-45AAF98A506B}"/>
              </a:ext>
            </a:extLst>
          </p:cNvPr>
          <p:cNvSpPr txBox="1"/>
          <p:nvPr/>
        </p:nvSpPr>
        <p:spPr>
          <a:xfrm>
            <a:off x="8856509" y="3642231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FEBA84-66DF-7EDD-FC41-10D03966109C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D3EBC1-369D-8768-27F5-2BEE1D73B224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2E229-2A5E-B392-0562-DF6ACF19D02E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486AF-4C50-4AC3-F237-57EE0D2E2D2B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7B084-295C-C525-70B7-1844B1369A03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5AA5D-15C9-6BA1-969A-1B247F4C119F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A3335-CDB5-9DE6-B9CE-321E8092E37B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38E02A-84CF-BECE-E149-B69778D0C60D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76DA54-B854-E99B-2791-41537698DCCE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2628EF-E57C-31BA-E951-EC5BC7348F9F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439E4F-B53A-C415-78CD-D496E413EA1B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CEB20D-4DD6-2BE4-E009-5BEAAF5F582D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2177D8-BD54-051B-1DCD-F0BE65CFEEBA}"/>
              </a:ext>
            </a:extLst>
          </p:cNvPr>
          <p:cNvSpPr/>
          <p:nvPr/>
        </p:nvSpPr>
        <p:spPr>
          <a:xfrm>
            <a:off x="7067701" y="488018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E82F6-57BC-C90F-3A7C-65332C91EE75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282015-B4B0-5A51-EBAE-EA013634654F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DAF22D-BEA8-1F0C-D0BA-BA506A1E3C7F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579F0A-D8AC-E1EF-93AF-28ED5A1C4984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74788F-9539-8E76-2A7E-D2DFC393AE90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87A8B5-584F-2E3C-C5F7-567F03BE01A5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7B5612E-5F61-9C46-C934-F7AA27CBB476}"/>
              </a:ext>
            </a:extLst>
          </p:cNvPr>
          <p:cNvSpPr txBox="1"/>
          <p:nvPr/>
        </p:nvSpPr>
        <p:spPr>
          <a:xfrm>
            <a:off x="8367250" y="420914"/>
            <a:ext cx="338885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digit ← </a:t>
            </a:r>
            <a:r>
              <a:rPr lang="en-US" dirty="0" err="1"/>
              <a:t>digit_at_position</a:t>
            </a:r>
            <a:r>
              <a:rPr lang="en-US" dirty="0"/>
              <a:t>(100, 1)</a:t>
            </a:r>
          </a:p>
          <a:p>
            <a:endParaRPr lang="en-US" dirty="0"/>
          </a:p>
          <a:p>
            <a:r>
              <a:rPr lang="en-US" dirty="0"/>
              <a:t>                digit = 0</a:t>
            </a:r>
          </a:p>
        </p:txBody>
      </p:sp>
    </p:spTree>
    <p:extLst>
      <p:ext uri="{BB962C8B-B14F-4D97-AF65-F5344CB8AC3E}">
        <p14:creationId xmlns:p14="http://schemas.microsoft.com/office/powerpoint/2010/main" val="3825476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4E678-1115-FD26-9DD7-C0798E61B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C17228E-D70C-79C4-F393-42564FB4FD47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DCC5BBF8-D644-EBB4-4BC4-E4FF1CDFEA39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67801E62-9B9E-591A-4B83-F9A755201B37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7577777-1437-5BE3-94CA-6C8F336B6782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227B8A-8E0A-4D22-2586-22B6D623441D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A778EF-D8C5-A345-213C-837C471B14ED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0BEC62-FEC5-5479-BA1A-DDC5B7FFFAF8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F023A7C-3C51-526A-0D1F-BA22841A042F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D62687C-1A5F-E984-3577-9A1D1457B7CA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D66535-C203-99D8-23C2-744136180FCB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0BEBC8-37D6-250B-01AB-372728420D4A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EE9895-2065-5C20-74C8-8D733A3CCE1A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E1C5480-F26E-13BE-601D-57A017C19401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9303B9-5CA9-9084-45E6-942740711750}"/>
              </a:ext>
            </a:extLst>
          </p:cNvPr>
          <p:cNvSpPr txBox="1"/>
          <p:nvPr/>
        </p:nvSpPr>
        <p:spPr>
          <a:xfrm>
            <a:off x="8856509" y="3929560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CE30C1-0869-9783-0CC4-BBE000ED2BAA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E26801-4830-F8E4-7A4C-879D5B247009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638DE-5137-DAFB-2B04-C94A7D76F01E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DB1822-8CB6-2503-1EAD-848205103F75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C7880-A6A5-CBFB-C232-BB43073AF90C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40161-E04A-630F-F614-8ECDC66C85B7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1736A-AC4D-4642-D3B3-67D542FD916A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AC0C8F-DDF1-0C10-6EBF-F1217820EE22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089BDB-61F0-F593-93A2-3E20ABC37A8B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C14AFB-D3DF-A5B3-6732-6D2AD24867A9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F37313-0E73-176A-CDCD-4EA0C0023048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A88DD5-D3FD-461D-51D0-2FB1F3D7CBF9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5A406A4-E4AD-FA5B-703D-77311F34BBBF}"/>
              </a:ext>
            </a:extLst>
          </p:cNvPr>
          <p:cNvSpPr/>
          <p:nvPr/>
        </p:nvSpPr>
        <p:spPr>
          <a:xfrm>
            <a:off x="7067701" y="488018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ED9F0-9352-1EF3-A50F-7C3EC5B2F941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D906C5-6F9C-AC35-665E-27BD2AE0AB58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CF98D8-BBF0-4FF4-C1C3-2B0FED400C65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11054B9-686F-40AA-9CD6-4752F796B0FE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DCE038-0FDE-4E4E-5F6A-E1197E1227E4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A748F2-9FE5-E390-A98C-714D7CC179D5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A8A16A-E3C7-8B69-2D22-388128A5AA6B}"/>
              </a:ext>
            </a:extLst>
          </p:cNvPr>
          <p:cNvSpPr txBox="1"/>
          <p:nvPr/>
        </p:nvSpPr>
        <p:spPr>
          <a:xfrm>
            <a:off x="8367250" y="420914"/>
            <a:ext cx="338885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insert 100 into buckets[0]</a:t>
            </a:r>
          </a:p>
          <a:p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56416A-B53F-4FB2-DF5B-AB7C1E611EDC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CA22A6-AF50-BCF2-9D87-73659F0E4641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880526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9CE5F-57A3-F953-41FD-E0D60B1BD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72A2A89-4491-186C-63A4-4236E5328EBF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50749619-193D-F7FA-EC1B-3A9E5B302E15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835C7CB9-2CA3-52DB-1828-59F88F3D22DA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A1DD57-50C2-C7E5-F00F-25DB5E305403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6B7A5F-A20D-BFFC-2519-4B11780DD288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50D539-F207-9746-8AE6-0CF2ADE0742E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F33C0C-C685-8CDE-1DC3-BF07BE7AE461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A50ACC-CD76-0C5F-D9C8-3374784E2C5B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6933CB-BC06-5222-120A-61CE37F6E340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85FE03-9AEE-158B-2978-B7A7B9E4EDB8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D59E27-7D03-54F3-1C8F-B4AFEF0B3CAF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C889E3B-0424-4D15-33A7-0F71BF82D957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D049DE-6671-D2A3-F97B-85EA1869838B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838B69-B474-C33C-561C-DB1C43DF9DC0}"/>
              </a:ext>
            </a:extLst>
          </p:cNvPr>
          <p:cNvSpPr txBox="1"/>
          <p:nvPr/>
        </p:nvSpPr>
        <p:spPr>
          <a:xfrm>
            <a:off x="8850750" y="4184784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2358F9-ADA8-0283-F269-94478A3863FC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6FE28A-DD02-759C-5B21-ECE159E98BDA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CEDBA-F23B-AEBD-8566-CA50E6E34ABA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7E82B-7580-0ED8-87D7-6E7686C3CE87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860CE-5AC6-C675-11C8-2B516B567F22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CCB57-58DB-34D1-708D-ABE9175D8503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0E3EE-C293-031C-06BF-2BAFE38DE75B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11025-A105-1E76-FE18-ABB87B4519FD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CB0DD-A8E2-4751-0CFD-64892D5DB57F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0B15A-3947-6648-0038-95FDEE5FD0E8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BA6D31-912D-BF7F-7712-5D66119EDC47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7607E3-6D46-3764-D5BE-1F8B2D93D3D0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16BDC-1F01-D242-1346-9FA0F50546A0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56C12A-7B63-59B7-9530-B2A0C86E4802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5AEC41-0B01-72F9-0E7F-328326EF8ADA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C54415-AC38-940F-6BE9-8A3CCC661A23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58346A-02C9-591B-5B0A-902DD50FF5D1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E75031-66D7-7137-98BC-3F42158CC534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6F8B69-8B8D-1C79-7E20-72B4597AD2C7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9EC7DD-987E-3189-CB9D-ADCEA14042C2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177529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9862C-0EC5-E044-F5B7-BBF4452A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5AA500F-8C44-2B2F-4FA9-BA459E0D47F1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BF9D18A3-6F50-9AA0-F055-C42F97B02580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E6B96F7F-D951-184E-EFB2-8433CF3C86C2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5EFD09E-3790-6B54-47E1-EF78E67AEDBD}"/>
              </a:ext>
            </a:extLst>
          </p:cNvPr>
          <p:cNvSpPr txBox="1"/>
          <p:nvPr/>
        </p:nvSpPr>
        <p:spPr>
          <a:xfrm>
            <a:off x="8850750" y="4451884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EF424E-0305-387E-8ACF-9A4A40C1E748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4ED5687-BED3-F730-EEE4-1ECDC74A89FF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A3FEC-DB20-E98A-9981-8048535472D3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2BE9E2-6A05-7D07-0D61-8B4C24911E90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F0A5C-D7EF-343A-4243-E67BC803CFA5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86C7E-99CF-44BF-8984-4A4467CCAF71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37D34F-538F-2EFF-9CDA-4CCD3C7F42AA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5BF1CB-FF31-CD70-0F9E-A6B9AE43F1BB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88261F-84D0-8DBA-896C-1894B0A3486C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DA8D2-75C0-DDCC-B1B5-9F4E4406A819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FA030-DD53-3294-698B-B0C83DEAA0D5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CE7633-BCA8-A50B-C32B-0B611C86A0A5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1672F-77D9-B91F-F9B6-754161570A72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DDD4DF-517C-46E1-BCE6-E96582FCA8A8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29568F-EC1C-6BEA-4D00-567F6604F00A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64ECF2-A32F-5D83-0BB5-E83A1B779D6F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0D5FD0-712C-3E91-0CA7-2103707810BE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5EFCA1-0EA0-9EEF-28D3-43140D7962CD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B95505-8926-594D-093B-400509279166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22EEEE-7923-9C67-C576-BBECC45C1487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836929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334F8-91CB-0D36-531E-C8062D8C4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523BB442-311E-F0B8-431E-D94FE463F134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2687C3D7-7C1A-A413-2CD5-59DC4D07C123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E613DB8-D639-9D35-88ED-CEEADFD008E7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E6C388-D8FA-D70D-13B7-26B327A128EC}"/>
              </a:ext>
            </a:extLst>
          </p:cNvPr>
          <p:cNvSpPr txBox="1"/>
          <p:nvPr/>
        </p:nvSpPr>
        <p:spPr>
          <a:xfrm>
            <a:off x="8873661" y="4731061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42C6CB-DC05-247D-663E-53F4639E4728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34C5E0-EADF-C3CE-DC37-7B886A05B652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AF229-EC1C-6AEA-8F0F-8160ACAF36C4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CDA2B-94A8-865D-2254-99E194CBBDC9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5C592-E263-7565-899E-B9B78D7286A3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9FA90-2D89-FD8A-772C-D2E481543245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22452-9C59-0A1F-8D00-E6C76D2B1893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26B72-84B6-42BF-1B7E-E4499F277661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BC040E-882B-67B9-AD86-3014A5597C4B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5B15C6-3C82-D960-8D61-649BA61646F5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7135C2-E54F-9114-1E5B-011B55FB2902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0422E-E563-8ACC-210E-3DB6DA0968CE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4437C2-50A9-C50F-DC31-765BE57D91E8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CDEE52-3296-B933-40E1-7400D2233AA0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517CCF-C7B3-C959-4458-9FEF0D1B5B06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F25D9F-EB4C-820E-0B1E-E2D0628E716E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98EF89-B1FE-081A-E4D1-9377D49F148E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0EEE56-BFB4-F6A2-924F-A419BE47E9C8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AB921F-A76C-D139-2611-97C06217AC61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EE4B0C-BCD6-CBF9-7AB3-0504558DBA74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BF59E1-1528-AB41-05EE-360AC2E45F11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=0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983731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28417-B05D-FBBA-D362-D3436991F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2650461-C691-96AE-7129-488C1039DA4F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15F1568F-B57C-8363-AA0A-39F1383A7015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4752E3EC-57DB-F8B9-239F-86D8EDCF63BF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DD78993-FDC2-9452-BA27-7CBBB0B754CE}"/>
              </a:ext>
            </a:extLst>
          </p:cNvPr>
          <p:cNvSpPr txBox="1"/>
          <p:nvPr/>
        </p:nvSpPr>
        <p:spPr>
          <a:xfrm>
            <a:off x="8795003" y="5023449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787988-8E8F-4E1F-1831-BDEFFF6572D0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86EB5C-3BC1-417C-F11C-628BFC45D45A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3346D-D44A-183C-9D96-ADC8D64A4638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21362-81AA-38B3-9327-97158770EB2A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C7D90-8C8B-8E2A-20A8-EBAFC8B2A7A0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78F016-3277-83EE-8819-CF1DD8484C3C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D16AAC-F67D-82D8-F317-C34B13D9E5D1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CC3B9A-18A1-A8A3-C0AC-F3ED47FD6DA0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714387-5BA4-5F4A-65FC-4150B6B254A4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A633A8-0FB7-AAFA-76F7-FD9A5914AEF8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889C5C-5241-E500-CDA4-255F156037DC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38F57C-76C3-4A02-1C2A-DA74C471EC6C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E9D2E-88B2-B7DC-E737-304AE7FFFE22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048A8B-BE63-998C-7223-BA2F2DCC4F35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9BAFBD3-3EA6-F271-E504-FDC0D8F5594F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1C51BD-7F9E-9DBA-128D-C67D024B3AA1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B0652E-624A-A20D-C58B-FFF08F5077B8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F5EF00-D10C-80F7-B5A5-24AF11687F7A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8EA5D8-997A-1285-86A3-D8684F3BF8B1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18ADC20-6C73-1551-74C1-979F0D525611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034939B-5830-3064-C5AF-12E291AB187B}"/>
              </a:ext>
            </a:extLst>
          </p:cNvPr>
          <p:cNvSpPr/>
          <p:nvPr/>
        </p:nvSpPr>
        <p:spPr>
          <a:xfrm>
            <a:off x="658572" y="1823712"/>
            <a:ext cx="701459" cy="770227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EB9E21-E61A-F84A-CE93-0803A7928CF9}"/>
              </a:ext>
            </a:extLst>
          </p:cNvPr>
          <p:cNvSpPr txBox="1"/>
          <p:nvPr/>
        </p:nvSpPr>
        <p:spPr>
          <a:xfrm>
            <a:off x="1743994" y="2568491"/>
            <a:ext cx="368712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endParaRPr lang="en-PK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118977-2A21-ECAD-FC16-EC5D4AC66520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1257305" y="2481142"/>
            <a:ext cx="498154" cy="258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ADF489-FB00-8737-5380-38F07ECAF98A}"/>
              </a:ext>
            </a:extLst>
          </p:cNvPr>
          <p:cNvSpPr txBox="1"/>
          <p:nvPr/>
        </p:nvSpPr>
        <p:spPr>
          <a:xfrm>
            <a:off x="8367250" y="420914"/>
            <a:ext cx="185993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170 € buckets[0]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E3E885-30DC-CCA1-8F35-F1E1DE173732}"/>
              </a:ext>
            </a:extLst>
          </p:cNvPr>
          <p:cNvSpPr txBox="1"/>
          <p:nvPr/>
        </p:nvSpPr>
        <p:spPr>
          <a:xfrm>
            <a:off x="10653249" y="513246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=0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605036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0692D-510E-BC6D-B822-700847AE2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CFB8E95-BF45-6BA8-739C-9317BB70693A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3517F4D-69F1-FDFD-8823-6462B18845DD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471740-777E-AA65-847B-F3BE9197FB49}"/>
              </a:ext>
            </a:extLst>
          </p:cNvPr>
          <p:cNvSpPr txBox="1"/>
          <p:nvPr/>
        </p:nvSpPr>
        <p:spPr>
          <a:xfrm>
            <a:off x="8726177" y="5301681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270CCB-1252-B7EE-FE36-E1004D0CCCB8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EDC2749-8A52-B23C-4CC6-C588461C21BC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F3CB3-3C01-5B71-F725-7FC0E3D32983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58B1F-392C-0BB1-A41B-40529471284D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E1107-0807-8F36-1C37-BA45ACCE2229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C6552-C6EB-6A99-071C-203F55DC8BE4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00FEF-A760-E466-DAC7-8C8E2DC5E3A8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3D0C1-4D4F-ECB4-4A0E-8A47436132F9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39CC50-9C52-168A-BE7D-4037D8488476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5C88D1-D2C5-6FBE-7334-9F59E4649602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D35FB8-BB74-655A-38B0-00C4D2D8344D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DF0B59-E679-D5E6-E4B6-2C39057A871B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21E5B0-934D-4DF9-CAA9-85A8A959ED4B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96F2CBC-7E2E-BEC1-26AE-90E30C85BE75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0DEFA0-4792-739C-7856-22DAFDED7D70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1B194A-7004-67AE-080E-ACAA29F1D7EB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6223262-B914-BFB9-909A-939183A8749D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D80BAB-8813-75AE-E2C8-DFEAB358CFDF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F458E48-C122-91ED-5719-DB73275947E7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6A1BBF1-4F32-BCB2-A783-167D4B476288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C168BC-D624-8174-8B91-A75FFA1751B1}"/>
              </a:ext>
            </a:extLst>
          </p:cNvPr>
          <p:cNvSpPr/>
          <p:nvPr/>
        </p:nvSpPr>
        <p:spPr>
          <a:xfrm>
            <a:off x="658572" y="1823712"/>
            <a:ext cx="701459" cy="770227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1E4310-C608-B421-EAC8-B9FA745320D8}"/>
              </a:ext>
            </a:extLst>
          </p:cNvPr>
          <p:cNvSpPr txBox="1"/>
          <p:nvPr/>
        </p:nvSpPr>
        <p:spPr>
          <a:xfrm>
            <a:off x="1743994" y="2568491"/>
            <a:ext cx="368712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endParaRPr lang="en-PK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688C51-9F20-9C6E-7315-274744E595F7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1257305" y="2481142"/>
            <a:ext cx="498154" cy="258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D8FF05C-8840-3AC4-3642-B7CEE73D460C}"/>
              </a:ext>
            </a:extLst>
          </p:cNvPr>
          <p:cNvSpPr txBox="1"/>
          <p:nvPr/>
        </p:nvSpPr>
        <p:spPr>
          <a:xfrm>
            <a:off x="8367250" y="420914"/>
            <a:ext cx="187466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Append 170 to A</a:t>
            </a:r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AC1F0C-51A0-A65A-9DD6-AFE14AB969C8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204642E-0D85-9753-D9EC-ACFEDB8292EE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D48C5A-D065-FADF-8258-3E0ECBEB9338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A11CEB-D699-B1FF-E1FD-ECC358A34127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B8639F-9CA6-AE44-3773-DC10BFD66BF9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6DF737-1536-5DC5-61A6-5250838C1E03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36A948-1FDA-7EE5-3B4F-7CA4A2B31C48}"/>
              </a:ext>
            </a:extLst>
          </p:cNvPr>
          <p:cNvSpPr txBox="1"/>
          <p:nvPr/>
        </p:nvSpPr>
        <p:spPr>
          <a:xfrm>
            <a:off x="10646691" y="513246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=0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4037931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9BE75-B9BD-E39E-38A3-4A25A6707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44A761D1-1BDD-D03F-B284-430EC219D624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buckets 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for x ∈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2E933DCA-21A4-2E32-8257-1AA2AEA37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721990"/>
              </p:ext>
            </p:extLst>
          </p:nvPr>
        </p:nvGraphicFramePr>
        <p:xfrm>
          <a:off x="308080" y="827965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96547273-D090-EA8C-4224-16B1E0FC88AE}"/>
              </a:ext>
            </a:extLst>
          </p:cNvPr>
          <p:cNvSpPr txBox="1"/>
          <p:nvPr/>
        </p:nvSpPr>
        <p:spPr>
          <a:xfrm>
            <a:off x="308080" y="91154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D48112-FAB5-6507-2E08-0788C9BBAB21}"/>
              </a:ext>
            </a:extLst>
          </p:cNvPr>
          <p:cNvSpPr txBox="1"/>
          <p:nvPr/>
        </p:nvSpPr>
        <p:spPr>
          <a:xfrm>
            <a:off x="1158574" y="91154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2CC27E-76D7-6E75-5B19-3A25C17B5538}"/>
              </a:ext>
            </a:extLst>
          </p:cNvPr>
          <p:cNvSpPr txBox="1"/>
          <p:nvPr/>
        </p:nvSpPr>
        <p:spPr>
          <a:xfrm>
            <a:off x="1837000" y="867071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00D3A9-E798-9DA4-244E-EF8A487254B3}"/>
              </a:ext>
            </a:extLst>
          </p:cNvPr>
          <p:cNvSpPr txBox="1"/>
          <p:nvPr/>
        </p:nvSpPr>
        <p:spPr>
          <a:xfrm>
            <a:off x="1868125" y="897018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747F37-845D-00AC-7D06-3F7B123F1340}"/>
              </a:ext>
            </a:extLst>
          </p:cNvPr>
          <p:cNvSpPr txBox="1"/>
          <p:nvPr/>
        </p:nvSpPr>
        <p:spPr>
          <a:xfrm>
            <a:off x="2599817" y="89701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818302-83E7-1017-F7D7-CA19617F0E5A}"/>
              </a:ext>
            </a:extLst>
          </p:cNvPr>
          <p:cNvSpPr txBox="1"/>
          <p:nvPr/>
        </p:nvSpPr>
        <p:spPr>
          <a:xfrm>
            <a:off x="3270864" y="916684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1F85AA-4988-B963-7766-F2AAFC190B92}"/>
              </a:ext>
            </a:extLst>
          </p:cNvPr>
          <p:cNvSpPr txBox="1"/>
          <p:nvPr/>
        </p:nvSpPr>
        <p:spPr>
          <a:xfrm>
            <a:off x="3967326" y="91154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CA9C2D-35B2-B9CF-2E46-3781D28D6782}"/>
              </a:ext>
            </a:extLst>
          </p:cNvPr>
          <p:cNvSpPr txBox="1"/>
          <p:nvPr/>
        </p:nvSpPr>
        <p:spPr>
          <a:xfrm>
            <a:off x="4750612" y="91154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A4710A-1F65-81D9-D371-B491EF3F37B2}"/>
              </a:ext>
            </a:extLst>
          </p:cNvPr>
          <p:cNvSpPr txBox="1"/>
          <p:nvPr/>
        </p:nvSpPr>
        <p:spPr>
          <a:xfrm>
            <a:off x="5478207" y="91199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62C9FE-7FFB-ACD4-7DC3-18EC9BE76204}"/>
              </a:ext>
            </a:extLst>
          </p:cNvPr>
          <p:cNvSpPr txBox="1"/>
          <p:nvPr/>
        </p:nvSpPr>
        <p:spPr>
          <a:xfrm>
            <a:off x="6199239" y="89701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A33DB7-629F-49CE-8608-F222A7C42A85}"/>
              </a:ext>
            </a:extLst>
          </p:cNvPr>
          <p:cNvSpPr txBox="1"/>
          <p:nvPr/>
        </p:nvSpPr>
        <p:spPr>
          <a:xfrm>
            <a:off x="6926834" y="897018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6735EED-A4B6-68D1-BC14-2C496C06B043}"/>
              </a:ext>
            </a:extLst>
          </p:cNvPr>
          <p:cNvSpPr txBox="1"/>
          <p:nvPr/>
        </p:nvSpPr>
        <p:spPr>
          <a:xfrm>
            <a:off x="8783532" y="3090446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52D08-0460-E88B-9BAA-70909A1ED1B8}"/>
              </a:ext>
            </a:extLst>
          </p:cNvPr>
          <p:cNvSpPr txBox="1"/>
          <p:nvPr/>
        </p:nvSpPr>
        <p:spPr>
          <a:xfrm>
            <a:off x="422779" y="1550637"/>
            <a:ext cx="2077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 buckets</a:t>
            </a:r>
            <a:endParaRPr lang="en-PK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58012-AE7E-CAB8-B170-F64DBA7EF57D}"/>
              </a:ext>
            </a:extLst>
          </p:cNvPr>
          <p:cNvSpPr txBox="1"/>
          <p:nvPr/>
        </p:nvSpPr>
        <p:spPr>
          <a:xfrm>
            <a:off x="422778" y="30484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68743F-D884-23BE-7106-27B1B5D2C13E}"/>
              </a:ext>
            </a:extLst>
          </p:cNvPr>
          <p:cNvSpPr/>
          <p:nvPr/>
        </p:nvSpPr>
        <p:spPr>
          <a:xfrm>
            <a:off x="7484775" y="2012302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31E75-A6AB-5F40-021F-66668E525606}"/>
              </a:ext>
            </a:extLst>
          </p:cNvPr>
          <p:cNvSpPr txBox="1"/>
          <p:nvPr/>
        </p:nvSpPr>
        <p:spPr>
          <a:xfrm>
            <a:off x="7484775" y="2166582"/>
            <a:ext cx="963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=1</a:t>
            </a:r>
            <a:endParaRPr lang="en-PK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860400-40C1-D418-2E9C-BCACB9924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349324"/>
              </p:ext>
            </p:extLst>
          </p:nvPr>
        </p:nvGraphicFramePr>
        <p:xfrm>
          <a:off x="601406" y="2012302"/>
          <a:ext cx="1401915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915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CD3F1F3-7FA9-AA9B-CBEE-01A21044BB4D}"/>
              </a:ext>
            </a:extLst>
          </p:cNvPr>
          <p:cNvSpPr txBox="1"/>
          <p:nvPr/>
        </p:nvSpPr>
        <p:spPr>
          <a:xfrm>
            <a:off x="149120" y="2012302"/>
            <a:ext cx="185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05EF3-BCC8-DF9D-D0B4-96B0E5A36E26}"/>
              </a:ext>
            </a:extLst>
          </p:cNvPr>
          <p:cNvSpPr txBox="1"/>
          <p:nvPr/>
        </p:nvSpPr>
        <p:spPr>
          <a:xfrm>
            <a:off x="166271" y="2497117"/>
            <a:ext cx="185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2C279-A0E8-51D7-0B95-EED4BC9BDB09}"/>
              </a:ext>
            </a:extLst>
          </p:cNvPr>
          <p:cNvSpPr txBox="1"/>
          <p:nvPr/>
        </p:nvSpPr>
        <p:spPr>
          <a:xfrm>
            <a:off x="157695" y="2955920"/>
            <a:ext cx="185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E0DB2-E105-A5CD-685A-66302785441C}"/>
              </a:ext>
            </a:extLst>
          </p:cNvPr>
          <p:cNvSpPr txBox="1"/>
          <p:nvPr/>
        </p:nvSpPr>
        <p:spPr>
          <a:xfrm>
            <a:off x="166271" y="3467895"/>
            <a:ext cx="185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EC02E6-215E-FB21-2314-83252B2B0A6D}"/>
              </a:ext>
            </a:extLst>
          </p:cNvPr>
          <p:cNvSpPr txBox="1"/>
          <p:nvPr/>
        </p:nvSpPr>
        <p:spPr>
          <a:xfrm>
            <a:off x="166271" y="4035952"/>
            <a:ext cx="185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012651-1E7A-0914-58C7-221B67F74AE2}"/>
              </a:ext>
            </a:extLst>
          </p:cNvPr>
          <p:cNvSpPr txBox="1"/>
          <p:nvPr/>
        </p:nvSpPr>
        <p:spPr>
          <a:xfrm>
            <a:off x="172031" y="4391225"/>
            <a:ext cx="185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BB963-B6D2-8A6E-348C-B9ED96D2F8C7}"/>
              </a:ext>
            </a:extLst>
          </p:cNvPr>
          <p:cNvSpPr txBox="1"/>
          <p:nvPr/>
        </p:nvSpPr>
        <p:spPr>
          <a:xfrm>
            <a:off x="149119" y="4900338"/>
            <a:ext cx="185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E91DDE-5211-9027-A302-4B7273365FFA}"/>
              </a:ext>
            </a:extLst>
          </p:cNvPr>
          <p:cNvSpPr txBox="1"/>
          <p:nvPr/>
        </p:nvSpPr>
        <p:spPr>
          <a:xfrm>
            <a:off x="166271" y="5409403"/>
            <a:ext cx="185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A0BB82-9164-A713-65A9-C8DCE7B5B0E2}"/>
              </a:ext>
            </a:extLst>
          </p:cNvPr>
          <p:cNvSpPr txBox="1"/>
          <p:nvPr/>
        </p:nvSpPr>
        <p:spPr>
          <a:xfrm>
            <a:off x="149118" y="5823668"/>
            <a:ext cx="185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F5076F-12B5-63AA-9BB9-5DA7F8608FA9}"/>
              </a:ext>
            </a:extLst>
          </p:cNvPr>
          <p:cNvSpPr txBox="1"/>
          <p:nvPr/>
        </p:nvSpPr>
        <p:spPr>
          <a:xfrm>
            <a:off x="166270" y="6322319"/>
            <a:ext cx="185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4088030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89911-FDF5-B266-5AD9-D7355BA96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34C6A5F-E98E-5573-DF1C-2A9CB631A2B3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B208CB-5834-8DE6-F5F1-0EBF0A430CEB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2CA66E-F407-8527-5CA1-C25A9C19A32D}"/>
              </a:ext>
            </a:extLst>
          </p:cNvPr>
          <p:cNvSpPr txBox="1"/>
          <p:nvPr/>
        </p:nvSpPr>
        <p:spPr>
          <a:xfrm>
            <a:off x="8736009" y="5023449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7CEAC1-C165-AEB5-E44D-134EC649F2EF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DF6A6E-53BE-F82B-476C-3C258540159F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4A93EE-8F8E-65AA-2D98-56DE8A54B31E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C52C86-7628-8A9B-7DFB-64577BF707D5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0D7F0-C6C0-2124-D70E-68BFF038B3AF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DE101E-7FEC-7459-1227-539F72166779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5AA5BD-142C-D5FF-95E2-45BAF32992F0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7B7A68-54FC-A0EA-3D57-6FD18F952DDD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52649-62AA-96E6-316D-BE5806F46234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7A3FE-E0CD-DC95-1BB5-388DAC968D71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4E606C-02E2-5E25-E8D3-EE35009B6002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8269B2-7324-6720-F6D1-29963B94F6D4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898808-843E-4EB9-B968-CD3570694D0E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4B14FD-4081-03D4-CC45-39160A6C70B6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2FD6EE-5F4E-1100-5BE8-CE592E5FC9A4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7DEBAF-630E-123D-D19A-58C2956D5895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DEDD0BE-6CF0-3442-D282-B569350DABA3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E5DA82-8FCC-7F2E-E246-1883F1BDDDFE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27813C-3653-7CDE-0D6C-CD1FC75ECBE2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6F57802-407E-363B-9F23-ED72D72DE22C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8FCFDE-3FE6-922C-C725-FFCA336536E8}"/>
              </a:ext>
            </a:extLst>
          </p:cNvPr>
          <p:cNvSpPr/>
          <p:nvPr/>
        </p:nvSpPr>
        <p:spPr>
          <a:xfrm>
            <a:off x="2251395" y="1851102"/>
            <a:ext cx="701459" cy="770227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18FCCB-22D1-7974-2433-5109C32BA711}"/>
              </a:ext>
            </a:extLst>
          </p:cNvPr>
          <p:cNvSpPr txBox="1"/>
          <p:nvPr/>
        </p:nvSpPr>
        <p:spPr>
          <a:xfrm>
            <a:off x="3369382" y="2658993"/>
            <a:ext cx="368712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endParaRPr lang="en-PK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8699D1-79D0-49E8-BD05-1BD03CC0E381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2850128" y="2508532"/>
            <a:ext cx="498154" cy="258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3EF7EC-937A-2866-15D8-DA35A769E5E3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1B1137-E07F-F038-E0D6-8D802FCA19DE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D61907-0586-B93F-2B2F-353A6BF9FF62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B4BFB9-1E3E-4632-0696-7894426FA2B7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000258-01A5-8D40-35C9-85AA40D2EAC1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5CB548-5158-F600-913B-5D2A5527B7E3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32E898-30E4-26B9-5E7B-81E833F8277A}"/>
              </a:ext>
            </a:extLst>
          </p:cNvPr>
          <p:cNvSpPr txBox="1"/>
          <p:nvPr/>
        </p:nvSpPr>
        <p:spPr>
          <a:xfrm>
            <a:off x="8367251" y="420914"/>
            <a:ext cx="176980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90 € buckets[0]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C6352F-16AE-C177-B50C-B7A7B452F919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=0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040503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D396F-08AC-C245-F025-267C37AE1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89CC4AE-2554-55E7-5998-D05912962E36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8F203F-7A00-CB47-B362-C8B207363CB1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C2C6240-7936-53E3-6B6A-248B7D13E3C3}"/>
              </a:ext>
            </a:extLst>
          </p:cNvPr>
          <p:cNvSpPr txBox="1"/>
          <p:nvPr/>
        </p:nvSpPr>
        <p:spPr>
          <a:xfrm>
            <a:off x="8736009" y="5301681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8C4D0A-83CC-C736-3FFF-A14B60410A5F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E6E7F1E-668A-5EF2-C476-5B43A8459E9D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4E090-FD79-0E2A-2F8A-02512060144A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39102-285C-C896-E0CC-EF1D0C5D8D66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F2ABA-8609-EFAA-F576-DFE1E5767498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8865B-E822-175D-7C73-0CC85A892995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BA7A7-03AF-54EA-136C-001B7452C7EE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017601-7E10-BD45-F426-4E60020378A5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DDE755-E9B8-5003-0AD7-BC5FB204B85B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2C8E9-6A07-B1AA-EBA6-257610EBFC0D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58C5D6-DBCC-D58B-6B5E-1685A3EC022A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DF4781-A505-B473-7BE5-CE119F54D9D8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9E5E0A-704C-0EC4-6E63-72031664543E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C1F9CB-31B9-7B51-7150-AEEEAA789648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C514F3-0399-AB19-0F4B-161DDA29ACDA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D0BE85-26BD-AECC-6DF1-8143F544E126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7B78A5-D146-92D2-CA1A-0A5F3641071B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976ABC-C6A6-5875-4ACB-24CBFA1070A5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08803E-99C4-1971-359D-848EEFFE1BEC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417C807-E5B0-F702-977F-90E32369623F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E1E4CCE-0DF8-19D8-12EB-DAFC5E21A33A}"/>
              </a:ext>
            </a:extLst>
          </p:cNvPr>
          <p:cNvSpPr/>
          <p:nvPr/>
        </p:nvSpPr>
        <p:spPr>
          <a:xfrm>
            <a:off x="2251395" y="1851102"/>
            <a:ext cx="701459" cy="770227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60313A-3447-3A41-70E7-B7E819A720EB}"/>
              </a:ext>
            </a:extLst>
          </p:cNvPr>
          <p:cNvSpPr txBox="1"/>
          <p:nvPr/>
        </p:nvSpPr>
        <p:spPr>
          <a:xfrm>
            <a:off x="3369382" y="2658993"/>
            <a:ext cx="368712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endParaRPr lang="en-PK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7826AE-F4D4-D980-2DCA-1F2EFEC6218A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2850128" y="2508532"/>
            <a:ext cx="498154" cy="258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C23DE6-F9A9-FFF6-5681-0EDB684B87B2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8C8033-9506-5F28-667A-4F001F935858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B2FE76-AB2B-274E-7B12-D4C1C9CAA706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A5FC49-DE18-4C81-6641-3F129137BD9A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B0F7D3-7CB7-324A-F75A-77C7D0F8B797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447EEF-56A3-48E0-D5AD-B0EE46249316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B8E2F8-CA4F-A3E1-E749-942088C803AB}"/>
              </a:ext>
            </a:extLst>
          </p:cNvPr>
          <p:cNvSpPr txBox="1"/>
          <p:nvPr/>
        </p:nvSpPr>
        <p:spPr>
          <a:xfrm>
            <a:off x="8367250" y="420914"/>
            <a:ext cx="185993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Append 90 to A</a:t>
            </a: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4A3EE0-954D-D974-4A5F-EB0684496E37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D0FAF0-D665-6A1F-8572-1D8FFBF7E6A9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=0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8580840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F9992-838A-DF4A-BD71-D4A0591CD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942F3DE-21B9-7A3A-34D5-A0A44A7F4A66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82349A-C66F-A20C-4697-33BCFF69DB6F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5673F40-62FE-2BA6-84B9-FFD08C5AD5F8}"/>
              </a:ext>
            </a:extLst>
          </p:cNvPr>
          <p:cNvSpPr txBox="1"/>
          <p:nvPr/>
        </p:nvSpPr>
        <p:spPr>
          <a:xfrm>
            <a:off x="8745841" y="5023449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11F15E-B4E7-E8C2-8E9B-DB9E565B9BF2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CD45C0-D8B0-3080-FC91-A499C4737172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9245C-AEE4-5E00-12DE-CC433A9471F9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1E1B3-1942-5365-2DC3-1FC6FCB286D5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BE633-58D0-F6E5-AA41-EEB7095C3F0A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FDB1AF-F24E-BA14-6B11-7BCA3CE70B46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CD0C76-2A03-E747-97EB-67E993EF4577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EE53A5-D9AC-3492-AB6A-693DCD442579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39CC6-2188-46BB-51DB-025C75F78C38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4CFE8-EC15-68BC-F43E-A317A3A9EDC0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B4127D-6C18-B0C8-B76C-F575981114CA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15EDCB-B595-9531-1B8D-9F62612651E3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340E0-76D6-6CC3-10C4-5E733E394701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001E7E-1A80-45CC-4712-55079784C848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07748E-B266-A1E7-5FC2-B4ABF81F7B11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D9ED28-6E60-E652-7649-CB377F80CDD6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F25D26-1ADA-8FF7-CA1E-32B11EE10625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5AEDEF-29CD-2504-680C-FDADF31DDFE8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D99791-E466-FCC8-85B9-10B57DBD991E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E16C23-2EEA-F629-2F39-7726F4140FEE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7CFC597-70E5-99C4-E4ED-08C4B209697E}"/>
              </a:ext>
            </a:extLst>
          </p:cNvPr>
          <p:cNvSpPr/>
          <p:nvPr/>
        </p:nvSpPr>
        <p:spPr>
          <a:xfrm>
            <a:off x="3954064" y="1931552"/>
            <a:ext cx="701459" cy="770227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2C4119-665A-BEB7-5BD4-0EF8E0AFCC4F}"/>
              </a:ext>
            </a:extLst>
          </p:cNvPr>
          <p:cNvSpPr txBox="1"/>
          <p:nvPr/>
        </p:nvSpPr>
        <p:spPr>
          <a:xfrm>
            <a:off x="5021399" y="2588982"/>
            <a:ext cx="368712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endParaRPr lang="en-PK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908FC9-837A-8752-3FB5-5F7472ACC9EE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4552797" y="2588982"/>
            <a:ext cx="498154" cy="258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0D9866-2AF4-8B32-564E-F7DB1DFB80BC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250546-7074-D445-6A82-F819B49DE300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705D63-C9B5-D878-D750-B6E28E781876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614EB5-6824-E9D4-766D-7B3EDBB8B988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6813C-3074-7F02-8A6C-231997AA443B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B68E70-D8AC-77FE-2BEF-C1E82E6F71DB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51ADDC-5AAB-096B-1E3E-42AB6709BCFA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5A9406-6130-1EF8-32D4-5DC229613E68}"/>
              </a:ext>
            </a:extLst>
          </p:cNvPr>
          <p:cNvSpPr txBox="1"/>
          <p:nvPr/>
        </p:nvSpPr>
        <p:spPr>
          <a:xfrm>
            <a:off x="8367250" y="420914"/>
            <a:ext cx="185993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100 € buckets[0]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DD0879-969C-3F7C-1B7E-DFB6F300FEE9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=0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893443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092C9-CA8A-C59C-9823-EDDE286AD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5BC0C34-5ACD-4CB4-4646-3BC30CBAFBFC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25789C-D9D4-8D12-DBB7-003973914A8C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29C3C7-5DC5-8ECC-7632-3AA2A9CB1F78}"/>
              </a:ext>
            </a:extLst>
          </p:cNvPr>
          <p:cNvSpPr txBox="1"/>
          <p:nvPr/>
        </p:nvSpPr>
        <p:spPr>
          <a:xfrm>
            <a:off x="8851590" y="5301681"/>
            <a:ext cx="3169219" cy="57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1FCC38-F73D-4172-49AC-4DD615E4DD82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BE3570C-14C8-6393-B5C2-AEB127681607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AC4D3-2B7C-DFC8-FDC9-4DAFFEF020A6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3096D-FFAB-6DE5-E92B-022A25F0C68C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E176DC-A593-5329-0CEF-1FAFCE414985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E7A5E-7D4E-ACC8-A5CD-11146A143BAA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1B46B0-A8D2-D720-9B9C-F53D2A712064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1D35EE-4906-1512-C38C-119AEDE791B9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A969B6-207A-09CB-F5DA-7108D663D3E5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6AC61F-3128-823F-4865-8E61F7D0DBE4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C13BF6-356F-CE88-A4CD-7D596305E89B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9C5A96-5F6D-C3ED-EAA9-4590B83CB700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7D7622-D802-F1A6-EA44-254707BC5E22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8D1AD9-B2FA-87D1-F53E-8F10C5DA6D00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1E389D-7DB7-A505-C472-98A9892C8E14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F016FD-2D97-4FF0-8A13-EB0EFE8F2147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FC3B94-1CEF-A01C-8180-60E803CD08E3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1C2C6E-C917-4F19-6E43-E5DE46D0EC77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425034-0909-177C-6729-49ADCC9F0C7D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648E95-2282-4A2F-3C2E-7E30E365EA19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2C5418-6D98-A4DA-9E2F-E879A15BE1DB}"/>
              </a:ext>
            </a:extLst>
          </p:cNvPr>
          <p:cNvSpPr/>
          <p:nvPr/>
        </p:nvSpPr>
        <p:spPr>
          <a:xfrm>
            <a:off x="3954064" y="1931552"/>
            <a:ext cx="701459" cy="770227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A3B4B6-30DB-0A5F-9A34-0DD64241BA11}"/>
              </a:ext>
            </a:extLst>
          </p:cNvPr>
          <p:cNvSpPr txBox="1"/>
          <p:nvPr/>
        </p:nvSpPr>
        <p:spPr>
          <a:xfrm>
            <a:off x="5021399" y="2588982"/>
            <a:ext cx="368712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  <a:endParaRPr lang="en-PK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36D92F-FB89-945D-B203-5C9DB8C39D5B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4552797" y="2588982"/>
            <a:ext cx="498154" cy="2589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AA60C6-0FAA-07A0-177D-EFCD684F12AB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7F35F64-5C7A-CDB4-63FA-950D5CA13F9B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8DCC9C-2E41-B0A0-4F01-1BC0C589386C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C0261A-B017-AB60-F1C1-C27494466285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34FB79-021C-C55D-F8E2-6ED876FF6A98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26E28F-0A48-0B1A-A22D-4D89BE9D3EA3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4E039-95C6-87BE-EEBD-41B0A244E3CE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49E486-64F6-DB4F-F960-994B19D86E46}"/>
              </a:ext>
            </a:extLst>
          </p:cNvPr>
          <p:cNvSpPr txBox="1"/>
          <p:nvPr/>
        </p:nvSpPr>
        <p:spPr>
          <a:xfrm>
            <a:off x="8367250" y="420914"/>
            <a:ext cx="185993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Append 100 to A</a:t>
            </a:r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7DF303-142A-71BB-4706-21DFD2296655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BAEB24-C06E-7FE3-A9EF-5252F1C7AF87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=0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250274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76439-6C55-A7D7-B5B8-282C26ECD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B65EB98-AB28-FB81-5F8D-9B0FFEA55D58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B88082-92B2-704C-7AC0-384D2B07A06B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E7C6A5-0C0A-F1BD-CFC7-86B56D7599A2}"/>
              </a:ext>
            </a:extLst>
          </p:cNvPr>
          <p:cNvSpPr txBox="1"/>
          <p:nvPr/>
        </p:nvSpPr>
        <p:spPr>
          <a:xfrm>
            <a:off x="8850750" y="4786003"/>
            <a:ext cx="3169219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382F09-E528-7586-7C53-22C279857030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734342D-FFDA-B821-65AA-CD7F404DD5F0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42A35-1B5F-377F-5069-1777FA281250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90D12-4F23-8311-7A92-EA2819BE755B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970EA-85EC-5343-2FE8-09B061E169AF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295E20-A2FF-4640-58CE-C89053E1DD6E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2B438-A8B5-F943-A61D-9F060B4C17DD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5852A2-2C84-C008-8393-10C2E0A69DA8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8BCEDB-70BD-19BF-4776-9F937330785A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0D52A5-6E73-CE3A-AB22-4814A6C4D9AE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7FC6AC-2E9C-800B-8472-76D157D1925A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8F0953-C2E0-B9F4-4924-5A874AA61402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26A65-042C-CA4A-61F8-A96330DBA7BC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FB56A7-4828-C28B-F1D9-D32E15F410A1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820F6A-41DF-7E65-1D81-C362C76BC9A9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604842-D01F-D874-8822-9EA2C06C8DC8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B9967B8-C4D3-911A-3816-E5D0C12D5BD5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C551A9-55D9-0671-0419-91A8F9078C8F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86B52E-0B0A-FE9B-276B-21851DFAC68A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9191805-1682-73F5-C511-4DF42EA03DB4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AD9763-4E35-DAE1-2174-796F63EC723E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FE72DA-EE91-D271-EEF9-36A3B44659B1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A16382-DAD5-4874-FD9A-175FFF668D0D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8E067A-EC2B-2F2C-FC47-38E7F97BDF39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48B5C2-D746-F3D6-62A4-CA7FD8425E42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F3EED6-8C45-6080-DD70-8F85ADEA3727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BFE6CE-EAB9-63FC-3442-42567D9ADD4B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9871C5-4471-F87D-D240-239D694510C6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5ABF71-62FE-42DB-B425-05FE2C73FD52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=1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140466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B470E-7F0C-8464-A925-4BCF0409B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02F8F19-F6AF-20B6-E6E7-6369E3958FDA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22C3B5-A463-7910-BCA3-DA0B77DBEB9A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F92FF86-C5B7-D303-AC59-71214C924911}"/>
              </a:ext>
            </a:extLst>
          </p:cNvPr>
          <p:cNvSpPr txBox="1"/>
          <p:nvPr/>
        </p:nvSpPr>
        <p:spPr>
          <a:xfrm>
            <a:off x="8873661" y="5074003"/>
            <a:ext cx="3169219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A1474C-3A25-6970-B9E2-B038A0014238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66F487A-F791-68DE-B693-FB55BF58504E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4651F-E86A-FE75-229F-27CB3B0463A5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DE338-D1EE-62D4-7712-52DC567AFDEB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AE4CA-3EA8-101B-28D9-204B7E99E285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2133CA-7621-4BB1-46B4-ACEC94AF2982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5E1CB6-DD03-7687-1EF8-15F1D7EC3C19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F04B4-F135-3E86-E26D-4E83DB88459A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62B916-CC2D-B44E-A292-B6D03494C462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81A2CD-343B-B6C5-3A36-7ED3C7E0ADD4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2B43F-20CC-D2A4-F870-85EB57FD7484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008500-32B2-E614-91D3-7C67DDD703CC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D7EC0F-B164-393C-9A41-0D18A87B5B9E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343B05-9109-0A2B-D0C3-AB2D8E4CAD2C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AFCE3B-6F94-9473-5D3A-4941174A9F87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BCBB8E-01A9-AD12-5819-10E790F2D5EE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8A512D-FDE6-D12D-7E76-0D3C6A264CAA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28E010-D623-E9C8-36AA-EE0937A8E59A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EFB41E-AAD0-72DC-BA5E-D0B02B3AC49C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906A24-0DE8-48F2-F145-D1C4B8525F43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A2A1CB-3053-EAC3-6651-B1C144F595B7}"/>
              </a:ext>
            </a:extLst>
          </p:cNvPr>
          <p:cNvSpPr txBox="1"/>
          <p:nvPr/>
        </p:nvSpPr>
        <p:spPr>
          <a:xfrm>
            <a:off x="5021399" y="2588982"/>
            <a:ext cx="2254472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is null</a:t>
            </a:r>
            <a:endParaRPr lang="en-PK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D7AC07-A3EE-054F-58F8-79E79BA67FB4}"/>
              </a:ext>
            </a:extLst>
          </p:cNvPr>
          <p:cNvCxnSpPr>
            <a:cxnSpLocks/>
          </p:cNvCxnSpPr>
          <p:nvPr/>
        </p:nvCxnSpPr>
        <p:spPr>
          <a:xfrm flipH="1" flipV="1">
            <a:off x="1507614" y="2727949"/>
            <a:ext cx="3543337" cy="1199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2C488F-0F06-2C97-6B4A-6F3F760525A1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0D858D-A294-BEC5-BF0E-2430A05BD922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7E17DC-7B35-3805-93D4-115D61397411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049A85-F740-FE57-16D6-62A866A559F6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6D8C9D-D284-C18D-3590-219775AE667C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DB9B59-251F-DBF3-8B1F-92621605ABDE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96ECA6-92FF-718B-1701-7EDC1499C78D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EA92B2-0393-CC04-B723-F4E41959A385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D3D745-D5A8-C765-603C-3CDE70314865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=1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5241499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E4089-E006-06B2-6F4C-94A7E4919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85F82B30-EB57-7FCD-CE3B-AEB9F8E7F6AD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4F9946-DE41-F442-C7BA-9BCD1CC91945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0E5E51B-95F2-3E06-20EB-D711A292A8B8}"/>
              </a:ext>
            </a:extLst>
          </p:cNvPr>
          <p:cNvSpPr txBox="1"/>
          <p:nvPr/>
        </p:nvSpPr>
        <p:spPr>
          <a:xfrm>
            <a:off x="8850750" y="4756338"/>
            <a:ext cx="3169219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D4DFCD-8885-E722-ED84-5F92F386B2A6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CC1EEA2-FBF9-D906-9BE8-2493D2234916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47033-01A2-2038-6DD7-9AE69F05D3EE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A1F81-F07D-20E0-4769-0E44801396A2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3364A-75E1-BB7A-6F12-5D289D543A39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1BA50-6E65-80AA-AA32-82BFCCDE53D1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3152F-9493-08DA-3856-2C25A0D9DF38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447B01-92E4-8371-54F3-DD9D57772DB8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145E00-FC32-02FB-D9AC-7882D062DB69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2B0B86-45B6-0BF1-096D-55F86FD2EB56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91BB64-3C18-DF10-E516-DFF6D3492723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11D501-68D6-5C10-3FA7-93B1B8DFAC98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51F3ED-2B4F-9719-19C4-33BDF1C72BDD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6CA169-D06F-78A4-85AB-7A899888ABCC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406409-4A1F-41E8-326C-4BA38FE31271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92C110-97AE-960D-AC9F-023CB1704143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8625693-945C-B216-55ED-A26138BC4982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07EFBE-2E43-7631-4E2B-FACBF9B8AC4B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120A19-D4E6-6AA7-A4F9-63A6D8B5A5DC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284392-897D-E82C-79E9-95E6A72A8642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4C016F-B21C-14B6-CA91-F26E3C390B42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7D58DD-D4C6-49BD-77E4-66A15190F10B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32B994-A6E8-6048-0638-5BEF0E5516C3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AE59FB-095C-1765-D67C-95DE2C61D188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8466D2-FFF6-C957-FA8B-7E75DC4A57FC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F87345-503E-1951-2F79-85652CCCEDC7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83AB5F-C669-60B4-2904-0661F54ED1DC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42AAF6-8BBB-7B27-DAD5-D6C345ED73F9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CF2574-A288-6362-B749-3FA3F297F48D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=2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4194072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D40A4-A339-494F-741B-5C0FE0165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731DC0B-84B2-CD71-A252-DE13458DE357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B8BBAB-AC4C-363D-ED4B-7673C9704987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78D08C6-6C94-9523-A25D-572D54A21E9C}"/>
              </a:ext>
            </a:extLst>
          </p:cNvPr>
          <p:cNvSpPr txBox="1"/>
          <p:nvPr/>
        </p:nvSpPr>
        <p:spPr>
          <a:xfrm>
            <a:off x="8873661" y="5074003"/>
            <a:ext cx="3169219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0E1075-BA14-8974-B1A5-E1B3AAC7A753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51F957-B5FD-AAB4-4F2E-3E5FB01AFC9E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222F9-6EFC-92BB-2ED8-A5F91121A8BB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0BDFD-B39A-F940-DF62-104328F45E15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7FF831-24CC-A006-1E97-B511D6E13B5C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528F5C-03F7-8E91-1B0B-B6F28A2BB932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9BB430-499B-13B3-69F1-C1CB77E3A486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57C431-EC83-B35B-38B7-9341C737B610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868D15-F445-0667-9BFC-569E0CD01A5B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F2563C-6AF8-7ECB-8129-A3409380CF6F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1EBC5F-1BCB-0205-D182-74D56A12B2FB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1F8E05-06E2-7F0C-4D3F-8116CCBCF840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78D1A4-39AD-1660-E8A6-4A6C757F01E1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652992-8823-4AC2-436C-4575D26CABED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6DFA8C-FE0C-D296-D4F2-CCB1E84D73BC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5AD606-7740-FD29-53DA-81BAC1839F7D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8121BD-E843-EF6E-DBFD-1E7ED9025B69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B03953-9777-C0ED-0909-74BAB5BE9D3C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B2E599-9BF0-7771-0FEF-69ADAC2EEA01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BE50448-A7CE-F401-88D1-45D134FF247E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C712AF-9873-C243-CD92-39C6C67FE56E}"/>
              </a:ext>
            </a:extLst>
          </p:cNvPr>
          <p:cNvSpPr txBox="1"/>
          <p:nvPr/>
        </p:nvSpPr>
        <p:spPr>
          <a:xfrm>
            <a:off x="1964819" y="2610120"/>
            <a:ext cx="327349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</a:t>
            </a:r>
            <a:endParaRPr lang="en-PK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237782-56B2-A8A4-9EA5-DA0BF7854A3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402904" y="2840953"/>
            <a:ext cx="561915" cy="1895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7156CD0-AFAD-82AE-070B-54FF20EDE280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E6AACE-F4B6-88A3-2781-F9ED0C70BB7D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98E3D0-A7D0-3C09-3A0A-976643F1BCE2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B84DE1-9BB3-86C0-B2D4-BAE537DD756C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8D3689-4333-7424-2C72-8FF1E7C01C37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C7847E-2BC9-3758-AC2D-08BB678773A4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62F817-E760-C6E2-0289-3000988A9410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0B4377-7D84-B949-8825-A055A6044BED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A321C5-B7D4-B838-5C06-FEBE901D3C75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=2</a:t>
            </a:r>
            <a:endParaRPr lang="en-PK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AA157E9-1224-9CD7-F9E2-68410B549716}"/>
              </a:ext>
            </a:extLst>
          </p:cNvPr>
          <p:cNvSpPr/>
          <p:nvPr/>
        </p:nvSpPr>
        <p:spPr>
          <a:xfrm>
            <a:off x="693327" y="2803127"/>
            <a:ext cx="701459" cy="770227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A263D9-9E84-56FF-62BB-63319305C4B6}"/>
              </a:ext>
            </a:extLst>
          </p:cNvPr>
          <p:cNvSpPr txBox="1"/>
          <p:nvPr/>
        </p:nvSpPr>
        <p:spPr>
          <a:xfrm>
            <a:off x="8367250" y="420914"/>
            <a:ext cx="185993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802 € buckets[2]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33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3CD2B-C6B2-F1BB-E3CC-9EB6EE140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821BA32-7B3F-BF83-5417-07C31AC4DA39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9C0762-A553-CEBF-7F66-5FC553F72637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25E2FF-29D6-1534-2C1F-20D09A73E728}"/>
              </a:ext>
            </a:extLst>
          </p:cNvPr>
          <p:cNvSpPr txBox="1"/>
          <p:nvPr/>
        </p:nvSpPr>
        <p:spPr>
          <a:xfrm>
            <a:off x="8873661" y="5352235"/>
            <a:ext cx="3169219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6E0EFB-10DD-2373-9F63-88F970919E3F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8B6A08-17E9-AB23-D289-F140E4438772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2A938-EFB0-D71A-A144-94E131D29265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3D4DC-C3F7-867F-DE79-8ACC50E599EF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902F1-EF3C-8C4A-B3B3-F066EAD5C153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71227-8DB9-41CA-2571-D2897A9565F4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C5F04F-A5DB-90D6-14C0-DB315B3D397B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C34EC-308E-108B-0202-64319B772BE5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FF7A44-39D8-1B53-79F7-067CEC7EE694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C84DBE-7633-ACB3-F7DE-BD5240C8E960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9D1DD1-F280-DE4E-4BD7-F6114C7AE6C5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D4576-7ADF-F302-6749-04D825724CA9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3A0A7-67DB-DA0C-532C-324453AEE041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ECFEEB-5B81-09BD-3052-7700CBF1A25B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93B23C-F19F-698C-8231-E5D6E48D75A3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0B99CE-92D0-B44D-CC24-698D98A84AB4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779290-A065-F668-9404-462E47ED46FC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8AEB2F-8F3B-B036-4E9D-94CED3A2B9E2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8748A7-C611-6D97-DDEA-90044B57B909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D343CE-A662-3782-874A-157B0893E53E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A0B596-0BC5-A619-B106-B9641D192C2B}"/>
              </a:ext>
            </a:extLst>
          </p:cNvPr>
          <p:cNvSpPr txBox="1"/>
          <p:nvPr/>
        </p:nvSpPr>
        <p:spPr>
          <a:xfrm>
            <a:off x="1964819" y="2610120"/>
            <a:ext cx="327349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</a:t>
            </a:r>
            <a:endParaRPr lang="en-PK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73E0E3-EA59-CAEA-0ADF-3E258EDA7BF3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402904" y="2840953"/>
            <a:ext cx="561915" cy="1895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0ED0E8-6823-F868-D464-C518FB921930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52C4B4-BDA4-5AB2-9E87-D6650FF13151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E17E9D-F73E-3F88-5328-2035111B9FF0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44344C-D8AA-7F98-31C7-823D8B2C2782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163D53-3670-6D3B-1CA1-C2D558AB45C3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D2E57C-8CE4-187F-0A5E-CD3A01DA6BB0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CB4664-26BF-23CF-4273-A4AC7F55949D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150500-5722-8055-D0E7-54B78968374D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145D8A-7EF1-C30C-B726-025D50C69DE4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=2</a:t>
            </a:r>
            <a:endParaRPr lang="en-PK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169E4C4-CAFA-533D-08DF-C00A2454B18B}"/>
              </a:ext>
            </a:extLst>
          </p:cNvPr>
          <p:cNvSpPr/>
          <p:nvPr/>
        </p:nvSpPr>
        <p:spPr>
          <a:xfrm>
            <a:off x="693327" y="2803127"/>
            <a:ext cx="701459" cy="770227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A70116-93D7-E821-D882-27C403E0FAE0}"/>
              </a:ext>
            </a:extLst>
          </p:cNvPr>
          <p:cNvSpPr txBox="1"/>
          <p:nvPr/>
        </p:nvSpPr>
        <p:spPr>
          <a:xfrm>
            <a:off x="8367250" y="420914"/>
            <a:ext cx="185993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Append 802 to A</a:t>
            </a: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81B7CF-83E4-9966-823A-26D8A140C6F7}"/>
              </a:ext>
            </a:extLst>
          </p:cNvPr>
          <p:cNvSpPr txBox="1"/>
          <p:nvPr/>
        </p:nvSpPr>
        <p:spPr>
          <a:xfrm>
            <a:off x="2628498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802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090354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62C80-76E0-555B-9C8C-DF96328D5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CE490E2-F045-F943-3AC1-0FD5D5630622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C06B3F-0400-C444-B5E9-B0EB630F59C9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B2DED93-E868-F2E6-32D9-91186535F4F4}"/>
              </a:ext>
            </a:extLst>
          </p:cNvPr>
          <p:cNvSpPr txBox="1"/>
          <p:nvPr/>
        </p:nvSpPr>
        <p:spPr>
          <a:xfrm>
            <a:off x="8873661" y="5074003"/>
            <a:ext cx="3169219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EA0064-E76A-988D-8D13-EC34598A49A9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F4CDB6-1FC4-0D82-598E-EFBD1AF8A6E0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5DE1B6-F865-684B-5E56-CAD97CF2E5B4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EED97-3EBD-5E18-7366-AB3392FC2494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3A41F-3EB6-333C-5F07-004AFB0B6E62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B0E04-CB51-2439-57A0-A0AE1DF1EA6F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6F072-C1B4-E359-45A6-814A86A9EA2B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5E5AA-F6C5-3CD2-BBEA-CEF9CF5AC4B5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819347-F88A-0DFB-0154-9B461F43DB8E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196D04-C7CE-F6AC-6734-5A8D45FCE75D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6FE88-3AF7-C7B0-F401-C21E79A59706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B663F8-5930-5435-3A5C-3C2A0D74D773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457A0-AF1C-E99F-099F-FEEEA3E47CA7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E02F9C-7C35-67FF-E58C-2280E17B5105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1A7448-D051-69A1-296A-01ECFE0921B6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D83191-B83D-75DD-4413-A10D1C6BEAD7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10AF32-F073-36EC-DE29-ECCB9EFAE757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1D4C64-89DC-B4DE-5431-CF39BECE5F08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B2DA03-5235-558A-57AA-60C240CF5D5B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7996862-C11D-CB43-3DDD-A3952006B9D5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614A28-EBFC-10BA-8196-BD7DB4A8391F}"/>
              </a:ext>
            </a:extLst>
          </p:cNvPr>
          <p:cNvSpPr txBox="1"/>
          <p:nvPr/>
        </p:nvSpPr>
        <p:spPr>
          <a:xfrm>
            <a:off x="3648907" y="3070223"/>
            <a:ext cx="327349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</a:t>
            </a:r>
            <a:endParaRPr lang="en-PK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D72213-437A-42EE-F6DF-99018A8C09C4}"/>
              </a:ext>
            </a:extLst>
          </p:cNvPr>
          <p:cNvCxnSpPr>
            <a:cxnSpLocks/>
          </p:cNvCxnSpPr>
          <p:nvPr/>
        </p:nvCxnSpPr>
        <p:spPr>
          <a:xfrm flipH="1">
            <a:off x="2947448" y="3301056"/>
            <a:ext cx="61182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0292A9-174F-C167-AA11-E55CAFDA6C09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9651760-616D-FBD0-AD83-51A1853AA2FC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396FA7-DD95-BE58-65B8-B6CA3BAAA6AE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83F160-A3DC-B0F7-4DCB-2A0730B160DB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BE9BDD-1505-3911-948E-E4EC99416D3C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2FF971-3878-4C5D-0B61-BEE5854DB5E9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F7C42F-5F2F-5B6E-A1A1-B7CE03236BD8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8E6009-3656-C792-D0E3-426915AA9217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DFD96-B1A4-2091-1CCB-481AD10DFED1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=2</a:t>
            </a:r>
            <a:endParaRPr lang="en-PK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AB810E-C35D-DC15-3B0A-230A62521927}"/>
              </a:ext>
            </a:extLst>
          </p:cNvPr>
          <p:cNvSpPr/>
          <p:nvPr/>
        </p:nvSpPr>
        <p:spPr>
          <a:xfrm>
            <a:off x="2297663" y="2840952"/>
            <a:ext cx="701459" cy="770227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054190-CF65-E6B9-2CA9-D157E861D7EF}"/>
              </a:ext>
            </a:extLst>
          </p:cNvPr>
          <p:cNvSpPr txBox="1"/>
          <p:nvPr/>
        </p:nvSpPr>
        <p:spPr>
          <a:xfrm>
            <a:off x="2628498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8F169A-2623-7810-AA16-E3ADCA788CF6}"/>
              </a:ext>
            </a:extLst>
          </p:cNvPr>
          <p:cNvSpPr txBox="1"/>
          <p:nvPr/>
        </p:nvSpPr>
        <p:spPr>
          <a:xfrm>
            <a:off x="8367250" y="420914"/>
            <a:ext cx="185993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2 € buckets[2]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6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53472-88D7-302A-2E71-229A9CA4E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75FC149-D5A6-10CD-9A20-70CCA250F1B2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buckets 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BF450550-F126-57A5-FFC7-13DF352C9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433032"/>
              </p:ext>
            </p:extLst>
          </p:nvPr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19938055-441A-E0FD-322A-43181C459768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4C7B54-0780-FEFE-FE1B-118DD62B4032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514198-4584-D369-D844-EB69B00C1F1D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D3F155-C994-D99A-1AC2-E98979D0FC52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342DA9-0B16-8728-5800-39C919E4A833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A4E46E-BB2E-9EA6-77C0-B3E3F7DE7091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A209C0-2A70-4B0B-FB3F-73F89AA430C5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DC0981-4E9F-D584-A29A-0DD3CC58CAA8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CD024E0-D08A-897B-D0EA-9AAEC0B259B5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743DE5D-9F93-DFEB-7A4B-2733A840D418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79E2BF8-6844-8873-04B5-911DDB4C61D1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D073E3F-A214-6800-0598-FE56E1882AD8}"/>
              </a:ext>
            </a:extLst>
          </p:cNvPr>
          <p:cNvSpPr txBox="1"/>
          <p:nvPr/>
        </p:nvSpPr>
        <p:spPr>
          <a:xfrm>
            <a:off x="8856509" y="3360173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97FA3C-FFDB-C0FF-B423-B58584B08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454684"/>
              </p:ext>
            </p:extLst>
          </p:nvPr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AF558B-C075-D65D-C96A-72E3F97F450D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D29E0-5FBB-0F04-E8AB-5C2CE135F31A}"/>
              </a:ext>
            </a:extLst>
          </p:cNvPr>
          <p:cNvSpPr txBox="1"/>
          <p:nvPr/>
        </p:nvSpPr>
        <p:spPr>
          <a:xfrm>
            <a:off x="10734366" y="647442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 =1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B4F83-9F0C-41D7-6008-5958133A9A25}"/>
              </a:ext>
            </a:extLst>
          </p:cNvPr>
          <p:cNvSpPr txBox="1"/>
          <p:nvPr/>
        </p:nvSpPr>
        <p:spPr>
          <a:xfrm>
            <a:off x="149121" y="2012302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19CA0-B870-020F-9A94-FA287EC9070B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2F4CF-1A4E-615A-728A-9BB333E1BD24}"/>
              </a:ext>
            </a:extLst>
          </p:cNvPr>
          <p:cNvSpPr txBox="1"/>
          <p:nvPr/>
        </p:nvSpPr>
        <p:spPr>
          <a:xfrm>
            <a:off x="157696" y="295592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F4175-7257-5D28-D775-37C5B4663D4B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9B649A-01A1-08EA-E3AA-44D2C907C437}"/>
              </a:ext>
            </a:extLst>
          </p:cNvPr>
          <p:cNvSpPr txBox="1"/>
          <p:nvPr/>
        </p:nvSpPr>
        <p:spPr>
          <a:xfrm>
            <a:off x="166272" y="397696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C604B1-A721-B60A-8840-0EE177201085}"/>
              </a:ext>
            </a:extLst>
          </p:cNvPr>
          <p:cNvSpPr txBox="1"/>
          <p:nvPr/>
        </p:nvSpPr>
        <p:spPr>
          <a:xfrm>
            <a:off x="172032" y="439122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8D026-29B7-E5BD-3C18-681C3F81F493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1035E1-B50F-E8E7-0661-E528B8E6B14B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1ADD0B-C1A1-AF59-797B-BC5E6D0611C9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FFADF2-86DF-58E1-1D5B-73B9660166E2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B9020A7-B433-D939-0B22-2FBA4D29DBBC}"/>
              </a:ext>
            </a:extLst>
          </p:cNvPr>
          <p:cNvSpPr/>
          <p:nvPr/>
        </p:nvSpPr>
        <p:spPr>
          <a:xfrm>
            <a:off x="430902" y="497466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76C20-3B3C-6F0F-286D-1998ADED5053}"/>
              </a:ext>
            </a:extLst>
          </p:cNvPr>
          <p:cNvSpPr txBox="1"/>
          <p:nvPr/>
        </p:nvSpPr>
        <p:spPr>
          <a:xfrm>
            <a:off x="8996516" y="651746"/>
            <a:ext cx="117659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=170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487309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8AE94-BE18-6BF4-8575-7A1999E6E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5518745F-217A-807B-1894-67E94020EAD5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D447AB1-31D9-EF4B-284B-73E793E9DEC0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180393-6F2A-C2F5-CE20-7F1F9DBB45F7}"/>
              </a:ext>
            </a:extLst>
          </p:cNvPr>
          <p:cNvSpPr txBox="1"/>
          <p:nvPr/>
        </p:nvSpPr>
        <p:spPr>
          <a:xfrm>
            <a:off x="8873661" y="5352235"/>
            <a:ext cx="3169219" cy="50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26E2E9-C53A-A9DF-F75B-135925ADB084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64CBE9-1410-98AE-C150-AE88B00DD811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B5252-3BAC-40E2-C122-7A18AC5BAC38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86081-E985-9BFA-F397-8F5A6E1C8EB0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0CF21-97D0-EFFB-7121-CD3FC1A7D711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284B3-CC0E-A505-3E19-59AC4A0D8BAE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9C8461-3FEF-1C5F-F121-E067D01B88C0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FD5E3-50E3-14B4-37B0-13E38B9F1D6B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FBA610-8CE8-69F8-8F4F-EBFC0CA61C4E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BD4271-F9AD-4763-8956-A2977E2ECE0F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260B0-4598-05BE-BC83-01F894E93901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A59C4-4999-81FF-4AAC-DCB76E39C2B9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F717B-DF40-78DF-4041-F7E1957A4113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20C5B8-A065-6EF7-3AAF-A452418808E5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62C51F-84BE-88DC-E08E-7CEBD43017EF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68D816-A37B-44B2-C621-CE403709A3F1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F753FFD-FA16-4C6C-F1F5-3A0D3232ECDB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85027B-3809-89F6-C750-3011483FA993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8A1F67-0363-E2D4-12EA-211BE5E28500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AEFE0F-37D4-EA50-C808-D35699BB6514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172EFC-5168-406B-48E7-28F38D36BE57}"/>
              </a:ext>
            </a:extLst>
          </p:cNvPr>
          <p:cNvSpPr txBox="1"/>
          <p:nvPr/>
        </p:nvSpPr>
        <p:spPr>
          <a:xfrm>
            <a:off x="3648907" y="3070223"/>
            <a:ext cx="327349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</a:t>
            </a:r>
            <a:endParaRPr lang="en-PK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803C99-6674-A12D-4308-D5E72E6D0F5A}"/>
              </a:ext>
            </a:extLst>
          </p:cNvPr>
          <p:cNvCxnSpPr>
            <a:cxnSpLocks/>
          </p:cNvCxnSpPr>
          <p:nvPr/>
        </p:nvCxnSpPr>
        <p:spPr>
          <a:xfrm flipH="1">
            <a:off x="2947448" y="3301056"/>
            <a:ext cx="61182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871C11-59A6-C64E-A896-0E12B560F325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84687B-59AA-699B-FFAD-183E576803E6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E5BC35-E4F5-ED93-C705-20E01232CB9A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4562CF-62D6-53B0-70D9-7835C180EFA2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F65384-50B5-FBC6-39CE-E5B344146079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71C9A5-D4CB-6A21-B085-AA41791AC27D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8C9801-310D-D232-43B2-EDB5272CC7F3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826CCB-37A2-E2E0-F6D9-1C13C0A95958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F7F3F2-F67B-D6D7-CE19-BC6DC3EF0FE7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=2</a:t>
            </a:r>
            <a:endParaRPr lang="en-PK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DF8308-43E5-8B0E-59DE-0FDFA58C43B6}"/>
              </a:ext>
            </a:extLst>
          </p:cNvPr>
          <p:cNvSpPr/>
          <p:nvPr/>
        </p:nvSpPr>
        <p:spPr>
          <a:xfrm>
            <a:off x="2297663" y="2840952"/>
            <a:ext cx="701459" cy="770227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FCFECC-C7A5-1D83-4588-D41D8D21BF86}"/>
              </a:ext>
            </a:extLst>
          </p:cNvPr>
          <p:cNvSpPr txBox="1"/>
          <p:nvPr/>
        </p:nvSpPr>
        <p:spPr>
          <a:xfrm>
            <a:off x="2628498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2E2E02-5607-15F2-AEFB-76C0C3F57491}"/>
              </a:ext>
            </a:extLst>
          </p:cNvPr>
          <p:cNvSpPr txBox="1"/>
          <p:nvPr/>
        </p:nvSpPr>
        <p:spPr>
          <a:xfrm>
            <a:off x="8367250" y="420914"/>
            <a:ext cx="185993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Append 2 to A</a:t>
            </a:r>
          </a:p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48FFBD-BE96-149D-7FE4-0A8585AC8F32}"/>
              </a:ext>
            </a:extLst>
          </p:cNvPr>
          <p:cNvSpPr txBox="1"/>
          <p:nvPr/>
        </p:nvSpPr>
        <p:spPr>
          <a:xfrm>
            <a:off x="3331514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001029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7489F-5D4F-BC96-7294-F810C34C3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02001C9-61DF-8531-7DFF-5E6F9AC88491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6A5B14-2902-A2B4-9955-85A02E4CBEFE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6922678-F347-FA6E-DBD0-65D127681602}"/>
              </a:ext>
            </a:extLst>
          </p:cNvPr>
          <p:cNvSpPr txBox="1"/>
          <p:nvPr/>
        </p:nvSpPr>
        <p:spPr>
          <a:xfrm>
            <a:off x="8873661" y="4772132"/>
            <a:ext cx="3169219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599879-56CA-BEC6-87FA-C1D7D7D47F43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5BFDD9C-DDCE-87C3-14E8-CDDFAA79CB23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D7D2B-CFB2-0E42-0190-8CDCDD28CC8D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0066D-EC1F-991C-9899-59B9C848EB39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3F9C5-6973-46B6-1267-276499F68CB6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6A14F-70DA-6A57-D062-1D795352E533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F207E-97F0-5271-433C-B6A56811085B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AD6119-533C-7D07-7A13-5289537AD69F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29C96B-1B21-58C3-3344-C5ADE95E90B5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89F61-0080-CFED-C2FC-1A8580C02E75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F405A9-3691-BE7D-6116-F57A63DACFE6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9233E-0057-85E8-F08E-C82AE4D289A1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F2459-BBB4-8AD4-F81C-6B1827283DF9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6A511A-FCFA-A321-6C15-482DC98B73E4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E259AE-81F9-FBA2-65CE-13CE01602261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34B3D6-4005-F461-465A-8CCEA7F8807C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6E8A3D-E8F3-44B9-BB02-5761117E152E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BD98DC-5BC1-957B-29BF-FAAE559E38F4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3FD0D1-5240-DE77-DD20-3E00ADCA7B7D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E89133F-CEF9-7244-8B42-70896E0ED91A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35D62E-3255-B41B-B5C0-7AFB999B01BD}"/>
              </a:ext>
            </a:extLst>
          </p:cNvPr>
          <p:cNvSpPr txBox="1"/>
          <p:nvPr/>
        </p:nvSpPr>
        <p:spPr>
          <a:xfrm>
            <a:off x="3648907" y="3070223"/>
            <a:ext cx="327349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endParaRPr lang="en-PK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ED7833-7F2C-EF10-DB90-1549BD371CDB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D0DC5FD-2643-5568-712D-493CFBC7AF31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D5A0C4-9979-07BC-E348-2D4F4793C3E8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8E88D-F372-E2EA-00B6-088A5F07A949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ECD9C4-4DD8-4B6A-298A-7650A9DF78DD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B95B7C-2BA9-FD8F-F137-B3C6D2515904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54C84C-80DF-12A0-50ED-4C52DBA28A39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85315B-69EB-4782-0D78-AB87CC703516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0E6126-2FFB-8352-0CB8-58E53BF64F28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=3</a:t>
            </a:r>
            <a:endParaRPr lang="en-PK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F4C65B-1FB0-BE93-9C9F-B475C7BCD245}"/>
              </a:ext>
            </a:extLst>
          </p:cNvPr>
          <p:cNvSpPr txBox="1"/>
          <p:nvPr/>
        </p:nvSpPr>
        <p:spPr>
          <a:xfrm>
            <a:off x="2628498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E8C60B-5F8E-3804-7BBB-0C2212DB366D}"/>
              </a:ext>
            </a:extLst>
          </p:cNvPr>
          <p:cNvSpPr txBox="1"/>
          <p:nvPr/>
        </p:nvSpPr>
        <p:spPr>
          <a:xfrm>
            <a:off x="3331514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292720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8D34B-C6BF-F49A-8A12-7EBA5B306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21D0AB2-52F3-CBCB-4B8E-1E1A10593ED0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F45905-D915-E5A7-D49E-405FBC6F3D26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85B6DB8-DCFF-E2F3-1FB6-FFA00AEB9497}"/>
              </a:ext>
            </a:extLst>
          </p:cNvPr>
          <p:cNvSpPr txBox="1"/>
          <p:nvPr/>
        </p:nvSpPr>
        <p:spPr>
          <a:xfrm>
            <a:off x="8873661" y="5074003"/>
            <a:ext cx="3169219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61D33F-A6D2-1FAF-68EF-8F22EF22C441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44CB807-587D-FA77-2876-84C94E01AB09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4702F-7C40-C226-E921-9908A141CE71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EDB64-03E4-6EB1-A9DC-EC857AC30245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FC7A5-03B4-4EDB-17CF-378A82A12EBD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83610-9D9A-0E6C-0D8F-3395AEB4FB13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F6498A-83CF-CC8B-D182-B5741E30DF09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435C94-B3E9-F368-4E17-263FC62A49E8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18B23B-4802-1007-3A15-A0C9B4D13511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C409E5-DA19-C4FD-C94B-55B56F5B597A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D795E1-B170-F3B6-BAE3-E17232350718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8A93BD-A497-CFC0-86E8-CFBB8F9628F1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1749F-80E9-E23E-A502-D27A88F60591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70D8F0-C46E-5690-927A-CB6928C54348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97BEE9-0703-C510-32F3-1CC005E20BB0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1C3BF8-D65B-2985-D803-EA025D96BF18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2AE6BA-B354-05D8-40B3-424DDDD2CD70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A5A032-6C47-432A-A72C-A4BD9F20B869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3757D5-7FEC-D245-5C43-C7BCFD44D52F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5EFEEF-C668-DA91-BFB5-EEB5E80EA7F0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95384-3EC9-B55D-8838-578732A662E3}"/>
              </a:ext>
            </a:extLst>
          </p:cNvPr>
          <p:cNvSpPr txBox="1"/>
          <p:nvPr/>
        </p:nvSpPr>
        <p:spPr>
          <a:xfrm>
            <a:off x="1895996" y="3493956"/>
            <a:ext cx="327349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</a:t>
            </a:r>
            <a:endParaRPr lang="en-PK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D5CC00-A1D3-37BB-BAD6-25D7A16908AC}"/>
              </a:ext>
            </a:extLst>
          </p:cNvPr>
          <p:cNvCxnSpPr>
            <a:cxnSpLocks/>
          </p:cNvCxnSpPr>
          <p:nvPr/>
        </p:nvCxnSpPr>
        <p:spPr>
          <a:xfrm flipH="1">
            <a:off x="1352990" y="3694347"/>
            <a:ext cx="61182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FF3653-F235-EB16-1C72-47924476BD30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A25184-2A52-64CB-B214-34CD153C22CD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8AAF10-8757-9910-7E9C-AAFCFB23E017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ADF6D4-BAF9-1D70-10D1-E7F1D7F4F7AE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283DA0-30D4-1999-78DC-23B879C1B692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0F486A-A06F-51BB-43AF-3B2818EE10C0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C48CF3-9EF8-DC21-5CE6-BA05BB308597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A48D25-B615-0039-B8DE-E6B7CD12A1B2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904627-E91F-5E23-078C-E9CDD8366F7A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=3</a:t>
            </a:r>
            <a:endParaRPr lang="en-PK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1C3D54-80A2-1772-E7BE-12A6E70FD642}"/>
              </a:ext>
            </a:extLst>
          </p:cNvPr>
          <p:cNvSpPr/>
          <p:nvPr/>
        </p:nvSpPr>
        <p:spPr>
          <a:xfrm>
            <a:off x="682783" y="3373047"/>
            <a:ext cx="701459" cy="661915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FB5E17-3F80-5C5E-0331-FA5D5D0066FE}"/>
              </a:ext>
            </a:extLst>
          </p:cNvPr>
          <p:cNvSpPr txBox="1"/>
          <p:nvPr/>
        </p:nvSpPr>
        <p:spPr>
          <a:xfrm>
            <a:off x="2628498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41B589-B228-F978-7678-C3C4A24AB6B9}"/>
              </a:ext>
            </a:extLst>
          </p:cNvPr>
          <p:cNvSpPr txBox="1"/>
          <p:nvPr/>
        </p:nvSpPr>
        <p:spPr>
          <a:xfrm>
            <a:off x="3331514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FE638D-F0C0-37FF-71B7-B3B8336D080F}"/>
              </a:ext>
            </a:extLst>
          </p:cNvPr>
          <p:cNvSpPr txBox="1"/>
          <p:nvPr/>
        </p:nvSpPr>
        <p:spPr>
          <a:xfrm>
            <a:off x="8367250" y="420914"/>
            <a:ext cx="185993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3 € buckets[3]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909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52C7E-13A7-27F3-921E-BF0537602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DFD9283-3D63-B745-06A2-AC662BD78D2A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81B2B9-8FF4-C3D4-9117-F76F677B155D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83DD2C-9827-2957-2D74-C68738F39E20}"/>
              </a:ext>
            </a:extLst>
          </p:cNvPr>
          <p:cNvSpPr txBox="1"/>
          <p:nvPr/>
        </p:nvSpPr>
        <p:spPr>
          <a:xfrm>
            <a:off x="8873661" y="5352235"/>
            <a:ext cx="3169219" cy="50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842D3C-DC4F-5C53-0AC9-C9E291F68D04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8E3F6B-F5F3-2F06-1CF1-3DE29E6A8823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EC7A6-CF76-2508-E6D2-6632D3ED941B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0DE6E-17DA-9F21-8E1C-06E98ADE6FCF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A0DCB-D583-43D1-2AEE-D67099ECA143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0F600-EDF1-6DCC-22B7-D7DDB281468F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E79AE-4C97-926F-9FD7-88AF41F39AC9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CAC3B2-9A76-969C-E72E-AD20663ECFD8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BD50B4-41D6-183D-784E-22B52E396E52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5BFD0B-2B52-AC1A-AEBE-BD69E074CAA6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3D9081-0A01-9226-566B-DC8644E92403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DE2D07-3A9F-78B0-5E15-E7017C9A71AA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60C29-821F-0C07-4BCF-D410A2DAA8EA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AB5DAA-EFB4-ECFB-E010-BEE5A8215E94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ED9984-BFA9-178F-9F41-D083C6050668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88116F-E88F-4DCA-F76D-5A2EBB16E6FA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A9CB2B-80DF-E973-60EB-0446D679D688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EEDE40-AE8A-8528-B707-FADC475BCDF3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42F9AB-1E0A-7802-E1C0-DD156F0EDB50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F4DA03-060D-EDD5-493E-B5AFB25D175C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C97E8B-6AC9-52FC-E875-E3B98AC62BF0}"/>
              </a:ext>
            </a:extLst>
          </p:cNvPr>
          <p:cNvSpPr txBox="1"/>
          <p:nvPr/>
        </p:nvSpPr>
        <p:spPr>
          <a:xfrm>
            <a:off x="1895996" y="3493956"/>
            <a:ext cx="327349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</a:t>
            </a:r>
            <a:endParaRPr lang="en-PK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47CA46-71AA-AB3C-D2A7-D96F4C6B8A85}"/>
              </a:ext>
            </a:extLst>
          </p:cNvPr>
          <p:cNvCxnSpPr>
            <a:cxnSpLocks/>
          </p:cNvCxnSpPr>
          <p:nvPr/>
        </p:nvCxnSpPr>
        <p:spPr>
          <a:xfrm flipH="1">
            <a:off x="1352990" y="3694347"/>
            <a:ext cx="61182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A241E8-8C13-90BB-B310-AED61E9390CF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F74E7E-DF42-D3CC-FB13-78661D1BA126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4FB61B-68F9-8960-0A13-1C16178C7143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3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0485B7-58D3-321D-E974-6975D00B5643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5450BC-CCF5-B6CD-D834-8FDB1264E71F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671318-797E-82F8-1298-D853BB61C56B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F28691-9F35-9D0D-8407-2F89A215C994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06A0FB-0C01-B8E2-F26D-13807512391C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6175B7-B5B1-E3B6-578B-6C969B13598E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=3</a:t>
            </a:r>
            <a:endParaRPr lang="en-PK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7FF701A-10D8-E495-AD5D-3E0620B3708C}"/>
              </a:ext>
            </a:extLst>
          </p:cNvPr>
          <p:cNvSpPr/>
          <p:nvPr/>
        </p:nvSpPr>
        <p:spPr>
          <a:xfrm>
            <a:off x="682783" y="3373047"/>
            <a:ext cx="701459" cy="661915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3C30B7-17A4-B7C8-1E76-F5569D7FA806}"/>
              </a:ext>
            </a:extLst>
          </p:cNvPr>
          <p:cNvSpPr txBox="1"/>
          <p:nvPr/>
        </p:nvSpPr>
        <p:spPr>
          <a:xfrm>
            <a:off x="2628498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7F0217-A6AA-4159-FB77-8F777EC2D48C}"/>
              </a:ext>
            </a:extLst>
          </p:cNvPr>
          <p:cNvSpPr txBox="1"/>
          <p:nvPr/>
        </p:nvSpPr>
        <p:spPr>
          <a:xfrm>
            <a:off x="3331514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37C51A-4B3D-29C9-DD10-E8934724E4A3}"/>
              </a:ext>
            </a:extLst>
          </p:cNvPr>
          <p:cNvSpPr txBox="1"/>
          <p:nvPr/>
        </p:nvSpPr>
        <p:spPr>
          <a:xfrm>
            <a:off x="8367250" y="420914"/>
            <a:ext cx="185993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Append 3 to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109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5567C-123B-5390-798B-7A2E810CA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66A6BCE-DF09-6992-E034-3D5368B595AD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6DB1EB-BD28-2E0D-AEE9-55F7FB7555C9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D2594-E584-1425-D193-2A98595F0480}"/>
              </a:ext>
            </a:extLst>
          </p:cNvPr>
          <p:cNvSpPr txBox="1"/>
          <p:nvPr/>
        </p:nvSpPr>
        <p:spPr>
          <a:xfrm>
            <a:off x="8873661" y="4756338"/>
            <a:ext cx="3169219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EB86DE-69CC-9E74-632B-98CF785BD333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699D34-73BC-60D1-30DA-A24826F5127B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23B6C3-1EBD-1911-1D94-992A97F262A2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78378A-CA8B-E3FA-1B91-5B0C5D391C02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E65AC-5FC0-5624-C1B9-B2E6DACC5C7E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BC233-2CE9-0863-41E0-C9840B4BEFE3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2F0738-688E-09FB-2C80-DDCDC4804045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9E38A2-3C11-3000-5DB0-EE9E7D78CD44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D1A1C-C65A-C3B1-58E8-2EDF1ABF42B8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83D9C6-37A4-4C9E-376E-7923DA14F629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990BE-B4E8-C9D8-14F7-A504002DB3EA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93C7F1-5AD0-1DF7-EB0A-CB6E25891413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19339-F223-E18C-3F43-ABFD4A50DCD5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5EF28B-D777-6416-6F55-E34CC9ECC4DE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D07A70-76C1-BA41-AC02-73A0990A08EA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2308C2-C925-6E4E-5A14-88A763B10535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FF8B2D6-4AC0-4C41-5E2A-8D8D52CCC121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7BFE2C-445A-DC9A-383D-4F2AC2E7EA9F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382437-1EA7-B003-E037-8672216AA53B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4EFF01A-F77B-BFB0-59F8-70923EC73343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0A1E5E-CC70-A75D-3C91-70B18C1B8464}"/>
              </a:ext>
            </a:extLst>
          </p:cNvPr>
          <p:cNvSpPr txBox="1"/>
          <p:nvPr/>
        </p:nvSpPr>
        <p:spPr>
          <a:xfrm>
            <a:off x="1895996" y="3493956"/>
            <a:ext cx="327349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endParaRPr lang="en-PK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281261-F70B-97DE-493A-D1678312DC82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4B04703-D26B-DAF1-FFAA-8544F1A0087E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DAD343-49CA-093F-F3F9-D4B9F3F74A6F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3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CF803B-4686-1E92-0600-2348F66127E8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BF7F2E-7206-65E2-1E79-20422B804BB0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E736DE-3C6A-DFA1-6E8A-6D4011ADA8E7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FE811A-B5AA-DC21-6158-6ADF17B303FD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54C029-165E-C463-23F9-279CC6548521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55E464-867C-E6A4-C5BE-B6741AF526AC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 4</a:t>
            </a:r>
            <a:endParaRPr lang="en-PK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D705BC-1394-B81B-0256-4741F58B778C}"/>
              </a:ext>
            </a:extLst>
          </p:cNvPr>
          <p:cNvSpPr txBox="1"/>
          <p:nvPr/>
        </p:nvSpPr>
        <p:spPr>
          <a:xfrm>
            <a:off x="2628498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9A79EA-D1BD-008B-9CC3-70C0513735FB}"/>
              </a:ext>
            </a:extLst>
          </p:cNvPr>
          <p:cNvSpPr txBox="1"/>
          <p:nvPr/>
        </p:nvSpPr>
        <p:spPr>
          <a:xfrm>
            <a:off x="3331514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0107578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79F47-4902-615C-5ECA-C2C888760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3F0B6F1C-9459-1605-6186-4C440F9BDAB7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13506E-75B8-6FBC-967A-62294E80A555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D6A7DF4-98F4-0DDB-687A-DB208F2CCA6F}"/>
              </a:ext>
            </a:extLst>
          </p:cNvPr>
          <p:cNvSpPr txBox="1"/>
          <p:nvPr/>
        </p:nvSpPr>
        <p:spPr>
          <a:xfrm>
            <a:off x="8873661" y="5074003"/>
            <a:ext cx="3169219" cy="28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84CD29-6C71-0C6F-B138-05A2563C418B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EB8197-71D6-E281-EF5A-6A790E1C5EA8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FBFB77-B60B-9AF7-2930-595779E9B430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6CF3B-909C-41F5-97D0-8DF5F85D837A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A40D2-A4C5-5BB4-322D-32681426ED17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46615-0DE4-5B87-2FC8-5F773554F5D2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1FDBA5-BAE4-68BF-DD67-3FF50D8960EE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C4766B-9DAE-03EC-8CAF-0EC5969CAFF5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E66DAA-9639-8E3D-4384-03465AE0E179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5B1A67-15C3-9BE0-3F35-E3F5C0729E32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0DA2E1-C86A-C655-88C3-FE617D3850BC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B423CB-93C5-0D26-59B7-F35E0ACA4B4C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DCF88-0156-846C-7821-2EA84E85C212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5D38F2-92F6-C077-1755-F4C8882555B1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D8927B-4D48-4F5F-B233-CD03FD2A59DA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DFAFA-5AC1-1A77-D1CB-4CE7CE18CD77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638251-9B4C-3395-80EA-EFD5B28E9722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FAD43C-751E-90D5-2055-1D6DF45BF99E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531974-E437-F2E2-2050-B0F57FB177C7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176BD34-F1E7-D0B7-901B-C336ABFCFD21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594E49-4927-EE3A-92D6-0A6F79D2D329}"/>
              </a:ext>
            </a:extLst>
          </p:cNvPr>
          <p:cNvSpPr txBox="1"/>
          <p:nvPr/>
        </p:nvSpPr>
        <p:spPr>
          <a:xfrm>
            <a:off x="2046847" y="3915405"/>
            <a:ext cx="327349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</a:t>
            </a:r>
            <a:endParaRPr lang="en-PK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FC2213-F1D1-F51C-E820-859C7D7FCAFB}"/>
              </a:ext>
            </a:extLst>
          </p:cNvPr>
          <p:cNvCxnSpPr>
            <a:cxnSpLocks/>
          </p:cNvCxnSpPr>
          <p:nvPr/>
        </p:nvCxnSpPr>
        <p:spPr>
          <a:xfrm flipH="1">
            <a:off x="1394786" y="4184092"/>
            <a:ext cx="61182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564FE9-50B3-9ACD-E17E-441824785B42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D54B55-17B6-E6AD-D4D6-A0AFAEADAF8E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25C77A-4DA7-E7AF-362F-83943BB5CFC4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3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AE4B03-7B61-63FA-234C-F7027BAE4D09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D10338-3B65-4BFB-A601-69D0A89A41C1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E5D312-DFB9-D1CC-7C2D-700C4B985293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BC35B8-BFA6-0297-0245-CB4FB19B6127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3F88DF-8390-0FE3-4DEE-D7A1C7BC5BBE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8D9ADB-A5EF-261B-483D-8577C39247F9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 4</a:t>
            </a:r>
            <a:endParaRPr lang="en-PK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95CC169-948B-A3B1-3C9E-89D2A3247FC7}"/>
              </a:ext>
            </a:extLst>
          </p:cNvPr>
          <p:cNvSpPr/>
          <p:nvPr/>
        </p:nvSpPr>
        <p:spPr>
          <a:xfrm>
            <a:off x="693327" y="3853135"/>
            <a:ext cx="701459" cy="661915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069FF2-491C-A85F-BA9B-AB95947B04BE}"/>
              </a:ext>
            </a:extLst>
          </p:cNvPr>
          <p:cNvSpPr txBox="1"/>
          <p:nvPr/>
        </p:nvSpPr>
        <p:spPr>
          <a:xfrm>
            <a:off x="2628498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C487B4-71D1-4453-CD23-65ECCF6F142E}"/>
              </a:ext>
            </a:extLst>
          </p:cNvPr>
          <p:cNvSpPr txBox="1"/>
          <p:nvPr/>
        </p:nvSpPr>
        <p:spPr>
          <a:xfrm>
            <a:off x="3331514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50026-3589-B1AB-73F3-029D285ABAC5}"/>
              </a:ext>
            </a:extLst>
          </p:cNvPr>
          <p:cNvSpPr txBox="1"/>
          <p:nvPr/>
        </p:nvSpPr>
        <p:spPr>
          <a:xfrm>
            <a:off x="8367250" y="420914"/>
            <a:ext cx="185993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24 € buckets[4]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963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B91C5-3237-F11A-959C-1D96E20F1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7086F71-594D-79A2-724A-9131020EF650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9CD64D-3850-FC77-30B8-177851F8ABDB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B41996B-EAE5-2B3D-B35A-04F0DB4A43A0}"/>
              </a:ext>
            </a:extLst>
          </p:cNvPr>
          <p:cNvSpPr txBox="1"/>
          <p:nvPr/>
        </p:nvSpPr>
        <p:spPr>
          <a:xfrm>
            <a:off x="8873661" y="5352235"/>
            <a:ext cx="3169219" cy="50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3E8817-6D05-1584-F136-B0C79FE34AFB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B0D8B1-EC45-EE7E-2AB8-5CC3DBBBE1CA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2533A-9260-553A-0CAF-779D1754FAA2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00E58-B59A-162F-157E-3E4D2C5090CE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642AC-6CA6-CBCC-1A6E-30FA16EE762E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1B80-A112-DC8A-00E3-6BE7F366DBE3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61C9D8-1079-DB85-39A6-7861B3AFFDD2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DF2BE1-C5A9-49F3-AA44-186412D559A1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FB322-E706-259D-4C16-05E899F7B84D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16C5BD-F048-1460-1F91-BD3C47C1EF69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00ADE9-9B5D-9539-7AE3-8454A416684C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04921A-02D6-4437-7100-01BBD2F677B8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2E7E15-8B15-68BC-49AA-2D0CCE16B2FC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1BE5BA-3E09-DBCF-29AC-A23D506391A9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92E4C9-80AF-2F8E-422D-D38913735B81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666967-92F4-2891-D869-673341872D96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DF755D-204D-071A-DBFE-DEA4405D9E2A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CBF424-751F-5371-946C-4FC9BF5387C9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A7238F-39A6-571C-128A-3C94CCA4C573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23953D-2D19-E0AF-BBC0-6DF74935848D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6D5E10-0946-9A84-6D85-D011DDC6A3E6}"/>
              </a:ext>
            </a:extLst>
          </p:cNvPr>
          <p:cNvSpPr txBox="1"/>
          <p:nvPr/>
        </p:nvSpPr>
        <p:spPr>
          <a:xfrm>
            <a:off x="2046847" y="3915405"/>
            <a:ext cx="327349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</a:t>
            </a:r>
            <a:endParaRPr lang="en-PK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2E77EA-D57C-DC93-4322-9BE165DDEDC7}"/>
              </a:ext>
            </a:extLst>
          </p:cNvPr>
          <p:cNvCxnSpPr>
            <a:cxnSpLocks/>
          </p:cNvCxnSpPr>
          <p:nvPr/>
        </p:nvCxnSpPr>
        <p:spPr>
          <a:xfrm flipH="1">
            <a:off x="1394786" y="4184092"/>
            <a:ext cx="61182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19CDFB-FFD7-A478-8947-16DC80AE8E7E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967BD4-09CB-1B75-9BAC-C7408CB6910E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2F9747-35AF-B6EE-1454-05A8B8CA436F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3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56F84E-189D-34F4-40B9-C5C1A74C19CC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24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921303-48BC-4391-462F-4DA53D49C213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9D9E26-BE1B-668D-677F-5540C720E43F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19BD3F-15E1-82D2-FB0D-B9BEBC685228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CB9E8B-1CBC-42DE-CB99-7118848386CB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027AD3-43C0-35EB-BCF6-1CC3CFB6EE73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 4</a:t>
            </a:r>
            <a:endParaRPr lang="en-PK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39C62A-FA42-9568-3BAD-5CEF6FF440A5}"/>
              </a:ext>
            </a:extLst>
          </p:cNvPr>
          <p:cNvSpPr/>
          <p:nvPr/>
        </p:nvSpPr>
        <p:spPr>
          <a:xfrm>
            <a:off x="693327" y="3853135"/>
            <a:ext cx="701459" cy="661915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8DB062-BF47-E05D-9F86-282F63BEDDF6}"/>
              </a:ext>
            </a:extLst>
          </p:cNvPr>
          <p:cNvSpPr txBox="1"/>
          <p:nvPr/>
        </p:nvSpPr>
        <p:spPr>
          <a:xfrm>
            <a:off x="2628498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813E34-2932-2140-08EB-7ADEB3520D82}"/>
              </a:ext>
            </a:extLst>
          </p:cNvPr>
          <p:cNvSpPr txBox="1"/>
          <p:nvPr/>
        </p:nvSpPr>
        <p:spPr>
          <a:xfrm>
            <a:off x="3331514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D00C94-6A9E-B837-FCD3-1C4D245CAE86}"/>
              </a:ext>
            </a:extLst>
          </p:cNvPr>
          <p:cNvSpPr txBox="1"/>
          <p:nvPr/>
        </p:nvSpPr>
        <p:spPr>
          <a:xfrm>
            <a:off x="8367250" y="420914"/>
            <a:ext cx="185993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Append 24 to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097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F2D8E-1932-3404-003D-5FA3BE431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DFB481E-D78F-D437-8154-CC64D933E16E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8B09B2-21F6-9468-642B-EEA33B9278FF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1DFE19B-4AD8-024C-E62B-8916773744D0}"/>
              </a:ext>
            </a:extLst>
          </p:cNvPr>
          <p:cNvSpPr txBox="1"/>
          <p:nvPr/>
        </p:nvSpPr>
        <p:spPr>
          <a:xfrm>
            <a:off x="8873661" y="4742635"/>
            <a:ext cx="3169219" cy="3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A12F06-6E3A-A479-21D0-5196A0BA48D2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85C9C79-B820-C04D-75CE-E732DD254BF9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A2CA9-15B4-DD12-8251-BC7925F6C3C6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5F7E5-56E8-817F-9848-8FDDDEF300D1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AFB17-D24D-07C2-A7AD-EC919D31B39C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AAD61-CD9A-3BEB-6873-77599722C915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4B075-FBDD-E738-9191-63CC345BFA72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D4C3E0-B614-2A0B-51C2-3B9BC637D4AD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B9F624-FD75-C8B7-3C24-DDFCFB9B5067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86CAA-FF30-284F-8C79-0EAD843ED7BC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427557-30AE-BB11-20BD-745E29A6BAE3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22D6DE-1D88-8DA7-1DDC-09FE030CBC80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2CB19-CFD7-2D8A-4B14-E3B9BDE7B1A3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88118B-8469-76AC-D9C9-8C12618E1755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E13A7D-E021-EB11-0DE4-B48E300EE0E6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AE1877-DBED-332A-1E78-73C12A8C2935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C8345D-90C0-1671-5FCC-6E9AAF852D43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8D84DC-8C21-F059-47A2-88A9DA8B1C96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E8AC37-6032-98F4-58E1-76BD1CD971D3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DF04367-3D68-ECF1-663A-7A3A952072E6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A783A8-1772-CC85-746C-604F3B469C88}"/>
              </a:ext>
            </a:extLst>
          </p:cNvPr>
          <p:cNvSpPr txBox="1"/>
          <p:nvPr/>
        </p:nvSpPr>
        <p:spPr>
          <a:xfrm>
            <a:off x="2046847" y="3915405"/>
            <a:ext cx="327349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endParaRPr lang="en-PK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879E56-706E-B035-4BF3-8D2AB5DB0767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C5CC67-DC12-FFFC-ABFC-72C2F280C337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925A02-B575-7653-A4EB-2D83B94EC666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3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D401FB-26BA-75CE-A23B-B8E2EB0C014F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24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30D681-DE14-C550-FB6F-4F974BA074D6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DA19E3-E015-C273-12D6-2EF38E9E60F9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46CBE9-425B-E089-52F2-B02247142268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131EAC-6BA0-FE66-9E30-56587BD55824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0873B3-FB1F-D53D-1487-F00627897A79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 5</a:t>
            </a:r>
            <a:endParaRPr lang="en-PK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D5C67C-50C0-DF34-AA83-B6F6090A57FB}"/>
              </a:ext>
            </a:extLst>
          </p:cNvPr>
          <p:cNvSpPr txBox="1"/>
          <p:nvPr/>
        </p:nvSpPr>
        <p:spPr>
          <a:xfrm>
            <a:off x="2628498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368546-B897-704E-ECEF-C225071602CA}"/>
              </a:ext>
            </a:extLst>
          </p:cNvPr>
          <p:cNvSpPr txBox="1"/>
          <p:nvPr/>
        </p:nvSpPr>
        <p:spPr>
          <a:xfrm>
            <a:off x="3331514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9682112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5137C-6041-EF7D-8A57-B6906091A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1D3CC7D-BCC9-A5F8-4A94-F4DCB16B66E1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31C041-393B-D4CE-6D5E-17CD8C7A0013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D89FE9-2985-C397-5B6F-78215A6ED3B0}"/>
              </a:ext>
            </a:extLst>
          </p:cNvPr>
          <p:cNvSpPr txBox="1"/>
          <p:nvPr/>
        </p:nvSpPr>
        <p:spPr>
          <a:xfrm>
            <a:off x="8873661" y="5038003"/>
            <a:ext cx="3169219" cy="3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E8CD0A-A315-4250-A9F5-24288BFA7C07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B53006D-D661-3A49-CD87-B24717E21272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EBDE0-23EC-0F53-8D6D-C6F77AC1186B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9DD7C-50DE-BAA5-B112-ACC4E0D52223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BAEEF1-D388-14AB-A077-54A1BF0C1A91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BB1A03-C321-F21D-2414-353C4861EB9D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A4B0E2-363C-94F7-AD42-BAF912773F40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7267D6-F606-D968-AB44-93D7E578368F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17542-57C8-5A91-6317-16CDB335AF63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C615D-0F14-4D7B-706A-C2D8D61E8BE9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29D95-B9E2-813D-FB47-3136C52B2F92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EC836A-277D-BD8E-33D1-A12A0769B3BD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5FF4D-BED6-7C6B-7E1E-8C7C80C0B22C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DEA66C-6227-3B66-44D1-2378D32C79D1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FF09A6-8871-F84E-7D8D-159791F4903E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421079-88F2-5DB0-4C08-D443182DCB1F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CC1DB0-D1D4-166F-9D22-46078C07E915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99EACC-8BCE-8119-DFA3-FCB7D8D42064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F5A48C-1D57-099E-F714-83CA8EE1753A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623929E-A7AD-317D-5CE8-1E52FF9AFEFD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DC5E79-A34E-3DA8-38E5-1CC02CF98B78}"/>
              </a:ext>
            </a:extLst>
          </p:cNvPr>
          <p:cNvSpPr txBox="1"/>
          <p:nvPr/>
        </p:nvSpPr>
        <p:spPr>
          <a:xfrm>
            <a:off x="2046847" y="3915405"/>
            <a:ext cx="327349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</a:t>
            </a:r>
            <a:endParaRPr lang="en-PK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526C9-5521-7570-C1E5-E5007FFCE993}"/>
              </a:ext>
            </a:extLst>
          </p:cNvPr>
          <p:cNvCxnSpPr>
            <a:cxnSpLocks/>
          </p:cNvCxnSpPr>
          <p:nvPr/>
        </p:nvCxnSpPr>
        <p:spPr>
          <a:xfrm flipH="1">
            <a:off x="1337187" y="4184092"/>
            <a:ext cx="669428" cy="3019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92873C-0BBD-8E1F-0C23-47A80FE3B167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97D1B8-3807-00C5-0FAA-CE0FD9E62BF2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C3CB2D-89DE-30B5-B8AB-15EAEF16596F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3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1104C2-CC95-90DC-E65E-328E132D44E9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24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45C505-5047-D7BD-ED23-AB1603E5CA94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5A0474-5EDD-B84D-434E-8CBA19C27902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86E901-84D6-ACAA-07E9-0428E19F1CBD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062A23-1454-D3B1-993A-361795D2F5A9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7CFA3D-27A3-3ECF-068A-2F737ADB456E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 5</a:t>
            </a:r>
            <a:endParaRPr lang="en-PK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23073A9-6B47-3A39-B15A-A612F6D36C3F}"/>
              </a:ext>
            </a:extLst>
          </p:cNvPr>
          <p:cNvSpPr/>
          <p:nvPr/>
        </p:nvSpPr>
        <p:spPr>
          <a:xfrm>
            <a:off x="676010" y="4388363"/>
            <a:ext cx="701459" cy="549288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8DB605-A0B9-AB4B-A47C-5F1A7595DBB9}"/>
              </a:ext>
            </a:extLst>
          </p:cNvPr>
          <p:cNvSpPr txBox="1"/>
          <p:nvPr/>
        </p:nvSpPr>
        <p:spPr>
          <a:xfrm>
            <a:off x="2628498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FB5FA-6099-A601-285B-408F373EB461}"/>
              </a:ext>
            </a:extLst>
          </p:cNvPr>
          <p:cNvSpPr txBox="1"/>
          <p:nvPr/>
        </p:nvSpPr>
        <p:spPr>
          <a:xfrm>
            <a:off x="3331514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14469B-EA2F-CA2A-57BF-F3F9D653EF21}"/>
              </a:ext>
            </a:extLst>
          </p:cNvPr>
          <p:cNvSpPr txBox="1"/>
          <p:nvPr/>
        </p:nvSpPr>
        <p:spPr>
          <a:xfrm>
            <a:off x="8367250" y="420914"/>
            <a:ext cx="185993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45 € buckets[5]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097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6075D-4782-F5F0-4BF9-2AB9B39F4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CDAF91B-C94E-E306-FAD1-F94270C59BE0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ABA1CF4-9079-5E6D-F3CB-99A75ABB52F7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CB40D9E-C606-5AEE-2EBD-3A16A8FC04C1}"/>
              </a:ext>
            </a:extLst>
          </p:cNvPr>
          <p:cNvSpPr txBox="1"/>
          <p:nvPr/>
        </p:nvSpPr>
        <p:spPr>
          <a:xfrm>
            <a:off x="8873661" y="5316235"/>
            <a:ext cx="3169219" cy="3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2E0287-4901-73D6-912C-51B1D07A4D06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F3B9457-411F-740A-9EC3-7D7E0314836F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AAEEA-6154-A857-5194-F0E1B08DCB9E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4BC54-EBED-515F-5EA4-A30C0B78B25B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90CE4-B103-E41B-709F-76CB04930E69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A0DEF-A743-36C5-7623-E97F50F987C4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73680F-D1C6-7B10-2697-7C0127C92B49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3BC57F-D82F-3063-AC51-390D4008B65E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F0858E-CBF8-D20A-45D7-8833902D9AC5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16E0FF-7AD9-D791-5FD4-40AA00E88751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8FACF7-F027-B397-CC3B-6DA70B6CD5F6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F499E1-6A87-2643-7510-B1F3BF404407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4D64E-76C4-BF19-FB25-545C93D46666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DA2EFD-930F-512C-54FE-5012D7F88269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9BFB27-08E6-518E-7AFC-C1F5DD227BD7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6BC877-350C-8907-F6BE-C9B881E2DBAC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9B4E79-85BF-95FF-0E51-0C0059F50BD2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FA7253-9290-FCFF-32C3-2BBF2849A02B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9A78B6-3884-CB33-06C1-29B4B4B1EE26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6A66F7-AA67-606F-A516-05A8218DA44F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0FAEEC-DA67-F915-A771-4B14806BCF7B}"/>
              </a:ext>
            </a:extLst>
          </p:cNvPr>
          <p:cNvSpPr txBox="1"/>
          <p:nvPr/>
        </p:nvSpPr>
        <p:spPr>
          <a:xfrm>
            <a:off x="2046847" y="3915405"/>
            <a:ext cx="327349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</a:t>
            </a:r>
            <a:endParaRPr lang="en-PK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1562AE-0B3A-9BD2-8B11-96612698BEFE}"/>
              </a:ext>
            </a:extLst>
          </p:cNvPr>
          <p:cNvCxnSpPr>
            <a:cxnSpLocks/>
          </p:cNvCxnSpPr>
          <p:nvPr/>
        </p:nvCxnSpPr>
        <p:spPr>
          <a:xfrm flipH="1">
            <a:off x="1337187" y="4184092"/>
            <a:ext cx="669428" cy="3019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CE7319-BE9D-C935-C30D-2631981F931E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FD0FCD-F408-7DFB-C91B-F8BC0CFD91CE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419608-871C-3FB5-2BC9-06565D771ECF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3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F93919-3E97-8A80-CC84-C9C5B1362BE0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24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029F9E-6C74-F29F-F677-75F83188DC46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45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710897-9453-A6DD-B356-442BA19CC148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87AB32-9DFB-7D6A-35B0-C9E2A351632C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766698-8AC0-C9AF-E94C-D5BFCC54BD51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CDB3FF-706B-98B1-B412-C7543682E689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 5</a:t>
            </a:r>
            <a:endParaRPr lang="en-PK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66F5F1D-3337-B1BD-EA5F-676EE5C7E507}"/>
              </a:ext>
            </a:extLst>
          </p:cNvPr>
          <p:cNvSpPr/>
          <p:nvPr/>
        </p:nvSpPr>
        <p:spPr>
          <a:xfrm>
            <a:off x="676010" y="4388363"/>
            <a:ext cx="701459" cy="549288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82248E-B604-F5C9-CA16-869612898248}"/>
              </a:ext>
            </a:extLst>
          </p:cNvPr>
          <p:cNvSpPr txBox="1"/>
          <p:nvPr/>
        </p:nvSpPr>
        <p:spPr>
          <a:xfrm>
            <a:off x="2628498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CAC9DF-19B6-092D-0B09-C20D53F0F23E}"/>
              </a:ext>
            </a:extLst>
          </p:cNvPr>
          <p:cNvSpPr txBox="1"/>
          <p:nvPr/>
        </p:nvSpPr>
        <p:spPr>
          <a:xfrm>
            <a:off x="3331514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46F26B-CA0C-E6C5-D12E-CE316B9BEACF}"/>
              </a:ext>
            </a:extLst>
          </p:cNvPr>
          <p:cNvSpPr txBox="1"/>
          <p:nvPr/>
        </p:nvSpPr>
        <p:spPr>
          <a:xfrm>
            <a:off x="8367250" y="420914"/>
            <a:ext cx="185993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Append 45 to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1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F409D-AB29-B305-6822-7651D09A1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FD28976-32CC-3DB8-D6D0-D967B0299EEA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buckets 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6497E9D7-0309-A69D-7D3E-C5188C6197AE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59457FC3-14D4-673E-0FDC-62C398BDFFA1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5B4703-5942-6641-0BDE-B28B5664D641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0006B8E-999A-70C8-4751-6C012F73D01B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CB2B2C-7FBD-3F83-45DA-DD8C649578C3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FE188A-1EAA-93D2-36A1-7A816BBC4188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41C5EB-28A4-B4C4-9E0E-8906B50F9805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18EDA5-61E1-2984-4EC8-C60929C48BFB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C246F8-8995-4049-433C-94568C7ABB4C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EF6174-9A17-E2A3-DD54-04E48325998B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42EDD7-FF70-E71F-B031-C312EE55640B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69CFC3-6DFA-0A32-02C6-3B40BBA178F3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F98A008-7B47-834A-E7F4-0C661B39C497}"/>
              </a:ext>
            </a:extLst>
          </p:cNvPr>
          <p:cNvSpPr txBox="1"/>
          <p:nvPr/>
        </p:nvSpPr>
        <p:spPr>
          <a:xfrm>
            <a:off x="8856509" y="3638406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64E5E1-FDA9-66BF-04E9-FC071576E27B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9E6F43A-E84E-6780-2E2E-3E0C771F9F92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FD04D-3576-A568-8698-E260CDB48EED}"/>
              </a:ext>
            </a:extLst>
          </p:cNvPr>
          <p:cNvSpPr txBox="1"/>
          <p:nvPr/>
        </p:nvSpPr>
        <p:spPr>
          <a:xfrm>
            <a:off x="149121" y="2012302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6B95E-A680-D366-34E1-725D0DA5D130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78748-D1BC-172A-D4CD-630E19E46211}"/>
              </a:ext>
            </a:extLst>
          </p:cNvPr>
          <p:cNvSpPr txBox="1"/>
          <p:nvPr/>
        </p:nvSpPr>
        <p:spPr>
          <a:xfrm>
            <a:off x="157696" y="295592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B47B28-E606-B255-AD2D-2B85ADD9779D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B38635-72B6-365E-FA82-F6FF44C4E09A}"/>
              </a:ext>
            </a:extLst>
          </p:cNvPr>
          <p:cNvSpPr txBox="1"/>
          <p:nvPr/>
        </p:nvSpPr>
        <p:spPr>
          <a:xfrm>
            <a:off x="166272" y="397696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02F876-FE48-818B-DC04-05999144D5C9}"/>
              </a:ext>
            </a:extLst>
          </p:cNvPr>
          <p:cNvSpPr txBox="1"/>
          <p:nvPr/>
        </p:nvSpPr>
        <p:spPr>
          <a:xfrm>
            <a:off x="172032" y="439122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EE7F0D-7F81-CF44-DE58-71B873621FF0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56B9A1-B246-C129-87F3-3202CD0D1B9E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6DABB-8CB4-C559-459A-F672C8893625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BECCFB-29B4-47CC-4F13-A699A0388D34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598544-1FBE-B576-2B42-9E9A0A43DD07}"/>
              </a:ext>
            </a:extLst>
          </p:cNvPr>
          <p:cNvSpPr/>
          <p:nvPr/>
        </p:nvSpPr>
        <p:spPr>
          <a:xfrm>
            <a:off x="430902" y="497466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15ECE-8BB8-F729-C4A4-C06FE6B29A5D}"/>
              </a:ext>
            </a:extLst>
          </p:cNvPr>
          <p:cNvSpPr txBox="1"/>
          <p:nvPr/>
        </p:nvSpPr>
        <p:spPr>
          <a:xfrm>
            <a:off x="8367250" y="420914"/>
            <a:ext cx="338885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digit ← </a:t>
            </a:r>
            <a:r>
              <a:rPr lang="en-US" dirty="0" err="1"/>
              <a:t>digit_at_position</a:t>
            </a:r>
            <a:r>
              <a:rPr lang="en-US" dirty="0"/>
              <a:t>(170, 1)</a:t>
            </a:r>
          </a:p>
          <a:p>
            <a:endParaRPr lang="en-US" dirty="0"/>
          </a:p>
          <a:p>
            <a:r>
              <a:rPr lang="en-US" dirty="0"/>
              <a:t>                digit = 0</a:t>
            </a:r>
          </a:p>
        </p:txBody>
      </p:sp>
    </p:spTree>
    <p:extLst>
      <p:ext uri="{BB962C8B-B14F-4D97-AF65-F5344CB8AC3E}">
        <p14:creationId xmlns:p14="http://schemas.microsoft.com/office/powerpoint/2010/main" val="25845638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45EA1-4832-76B9-9ACC-E1D8EB835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C76CD70-972F-4F7D-DE9E-8138C0238B6E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1CF707-E9F7-85EB-D3F2-7C19B264AEA1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3B48E4A-DE72-31FF-7E76-20B9A7A2AA79}"/>
              </a:ext>
            </a:extLst>
          </p:cNvPr>
          <p:cNvSpPr txBox="1"/>
          <p:nvPr/>
        </p:nvSpPr>
        <p:spPr>
          <a:xfrm>
            <a:off x="8873661" y="5038003"/>
            <a:ext cx="3169219" cy="3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E3EBC4-DFF1-4168-B3B7-C54BDE0EADEF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4B2380-B4C2-D4CB-DB91-4BA17E126621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9D3EDC-7386-3190-AEC5-023EA40B856B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9A937-8C4F-AA1A-4D17-F64D204B2E9C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89323-ABB9-95D7-3F1B-654872A044EE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59ABD-B02D-C4F8-5BAD-66729138D629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E26B7-B5B8-D161-5F7F-8FF59E2EBA57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8A94CF-C338-4487-57FD-A3420A18C850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DE00B-6131-3A1E-02F1-E8464624DBA2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7D28A6-4393-B961-2ACC-9F2481521E33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11CF6F-33F8-59EA-6F55-B4BBDE71D182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FC4914-44A6-F035-3A53-E4EDA54D15B9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688BE-B356-0F7C-B792-31204F55ECFA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77BA51-3ADE-4BE5-0B37-44B9677552E3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8A8004-57ED-73EE-56FC-8BCE870F35AB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87766D-C394-B1CE-26A1-A554682601E5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CBAAAA-9D9D-47FC-4D0E-A4100391D931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6E214A-030C-AF4D-A4B3-B2A8E73D89BF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BF3BB9-A5DF-A6F8-9042-4705F24AFF3F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9CFA8B8-25E4-783B-6DA1-88295895067B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BBE40D-B6ED-E40C-B08E-8E686A330121}"/>
              </a:ext>
            </a:extLst>
          </p:cNvPr>
          <p:cNvSpPr txBox="1"/>
          <p:nvPr/>
        </p:nvSpPr>
        <p:spPr>
          <a:xfrm>
            <a:off x="3688870" y="4346791"/>
            <a:ext cx="327349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</a:t>
            </a:r>
            <a:endParaRPr lang="en-PK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632268-51D9-C191-B339-AD10E5B27660}"/>
              </a:ext>
            </a:extLst>
          </p:cNvPr>
          <p:cNvCxnSpPr>
            <a:cxnSpLocks/>
          </p:cNvCxnSpPr>
          <p:nvPr/>
        </p:nvCxnSpPr>
        <p:spPr>
          <a:xfrm flipH="1">
            <a:off x="2952855" y="4561324"/>
            <a:ext cx="7360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4291D7-F1A7-9D4C-92C3-C10767A29EBF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A3C536F-DB05-19A2-6A96-CAC968ED5C82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62C4BC-71FF-B0A9-D6E8-A5831B466EF4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3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5AD1A4-D62E-4DFE-FE83-B939C260DDBB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24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741E45-E0AD-45D2-90C3-C03E25AC4A82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45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97B5D3-E3B3-E425-055B-CB2BAB8487E4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0B01A8-1203-C35A-E84A-5F456037959B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B19B5E-85DC-69A7-4680-D2246F5B6059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1E0A03-1E1E-67B4-5CB7-0E5318F50A73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 5</a:t>
            </a:r>
            <a:endParaRPr lang="en-PK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15C3179-9CC4-5345-0200-5127B8AC1A5B}"/>
              </a:ext>
            </a:extLst>
          </p:cNvPr>
          <p:cNvSpPr/>
          <p:nvPr/>
        </p:nvSpPr>
        <p:spPr>
          <a:xfrm>
            <a:off x="2237059" y="4286406"/>
            <a:ext cx="701459" cy="613932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C83CF4-4FFA-3F50-5975-2C9FE0153A67}"/>
              </a:ext>
            </a:extLst>
          </p:cNvPr>
          <p:cNvSpPr txBox="1"/>
          <p:nvPr/>
        </p:nvSpPr>
        <p:spPr>
          <a:xfrm>
            <a:off x="2628498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4DEEBC-38F9-DDC9-D697-AEAC65A7A1A5}"/>
              </a:ext>
            </a:extLst>
          </p:cNvPr>
          <p:cNvSpPr txBox="1"/>
          <p:nvPr/>
        </p:nvSpPr>
        <p:spPr>
          <a:xfrm>
            <a:off x="3331514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A9A812-F8CA-BFBA-7157-7E9D9E99D96B}"/>
              </a:ext>
            </a:extLst>
          </p:cNvPr>
          <p:cNvSpPr txBox="1"/>
          <p:nvPr/>
        </p:nvSpPr>
        <p:spPr>
          <a:xfrm>
            <a:off x="8367250" y="420914"/>
            <a:ext cx="185993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45 € buckets[5]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351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AE5FB-1C6B-7FA9-1083-9041DFBC7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5E757274-F06D-DEF2-B51D-DC8652E7FAAD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638437-6375-D8E3-A3C3-05E1DEBF1B00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A3CD7BC-18A8-0338-4FE1-D76D8D5ACD93}"/>
              </a:ext>
            </a:extLst>
          </p:cNvPr>
          <p:cNvSpPr txBox="1"/>
          <p:nvPr/>
        </p:nvSpPr>
        <p:spPr>
          <a:xfrm>
            <a:off x="8873661" y="5316235"/>
            <a:ext cx="3169219" cy="3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BE380F-1604-9A88-640B-33F9EA9F4BD2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C7BB8B6-FBAA-6E54-975E-AB0C9029A191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61B84-3AA7-6E84-A9AD-81FD882AA58A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5F74C-7B34-9A31-3C54-3716A589E01D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D60156-B5C0-7803-959B-E9D1B28DC12D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AD0B1-142F-1EEE-B155-7C7B2FE7F210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6040C9-00F9-BF77-F2FA-E04849298B60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1E2D7-96DE-5903-30F7-E79E4F696C6E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F4AC81-FF85-FF36-498E-B9FA1C99D012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23E1DF-69D0-6E13-5683-ECC3EDEDA941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D072A7-C392-6861-8BF6-34FB2539E6F8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E9703C-725F-DE19-207C-7F9A1F1A11D6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7DBCB-1BD0-B04F-FC59-8EF7A38ECCA2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FE20C9-2DBC-7CDD-15C5-F0A61211766D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DE80E2-35C2-776F-A215-C5E47DC2E7DF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EDC38F-D48C-3FB7-6318-DFE4B7CF6B6B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E10A34-2D6F-B651-80F1-DCA5E06A4401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8DC32E-26BC-E250-BCC6-D775606C2012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FEABF4-830F-2927-D1B7-2FB968C641B7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0C36D26-1010-2242-9CAD-D1CE88EE0E23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CCBAB9-2808-54CA-D429-96BBF867DE8D}"/>
              </a:ext>
            </a:extLst>
          </p:cNvPr>
          <p:cNvSpPr txBox="1"/>
          <p:nvPr/>
        </p:nvSpPr>
        <p:spPr>
          <a:xfrm>
            <a:off x="3688870" y="4346791"/>
            <a:ext cx="327349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</a:t>
            </a:r>
            <a:endParaRPr lang="en-PK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8C07C0-F5D2-7C43-7FFB-EFA015A809F5}"/>
              </a:ext>
            </a:extLst>
          </p:cNvPr>
          <p:cNvCxnSpPr>
            <a:cxnSpLocks/>
          </p:cNvCxnSpPr>
          <p:nvPr/>
        </p:nvCxnSpPr>
        <p:spPr>
          <a:xfrm flipH="1">
            <a:off x="2952855" y="4561324"/>
            <a:ext cx="7360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05B58D-0DB1-4068-12D9-8DBE888985C9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FB1026B-CB4E-A73E-6C9A-2052B762D539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204849-757A-50B1-322E-5046CB2E57D6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3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1CA1A7-3E6B-1DEC-FBD4-6BC8363631B3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24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EBD111-DE70-299E-A7CE-60F147042D4B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45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7465A-E6B1-E02A-ED44-14E6CC0B6BB5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75</a:t>
            </a:r>
            <a:endParaRPr lang="en-PK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9F21EB-6A96-0DE6-3683-A0B3004E480E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4E629-BA0A-CC05-AE8E-A6590149BEBE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2CAE38-F619-DFB3-2EFA-BE34AF497AD0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 5</a:t>
            </a:r>
            <a:endParaRPr lang="en-PK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5FB3283-7B8D-0AF7-910D-C63C8449DF89}"/>
              </a:ext>
            </a:extLst>
          </p:cNvPr>
          <p:cNvSpPr/>
          <p:nvPr/>
        </p:nvSpPr>
        <p:spPr>
          <a:xfrm>
            <a:off x="2237059" y="4286406"/>
            <a:ext cx="701459" cy="613932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8D2560-84D9-CF4C-5577-ACDD864C5999}"/>
              </a:ext>
            </a:extLst>
          </p:cNvPr>
          <p:cNvSpPr txBox="1"/>
          <p:nvPr/>
        </p:nvSpPr>
        <p:spPr>
          <a:xfrm>
            <a:off x="2628498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CECFA1-79DC-7115-32FA-C2C74D7F9627}"/>
              </a:ext>
            </a:extLst>
          </p:cNvPr>
          <p:cNvSpPr txBox="1"/>
          <p:nvPr/>
        </p:nvSpPr>
        <p:spPr>
          <a:xfrm>
            <a:off x="3331514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19202B-1BC7-FC3A-E167-8BC55640D6FC}"/>
              </a:ext>
            </a:extLst>
          </p:cNvPr>
          <p:cNvSpPr txBox="1"/>
          <p:nvPr/>
        </p:nvSpPr>
        <p:spPr>
          <a:xfrm>
            <a:off x="8367250" y="420914"/>
            <a:ext cx="185993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Append 75 to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395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41DE1-96A3-6B89-90A8-91CBC021F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62B976B-18F3-FD54-E71D-B2A2656DAD0F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C403BA-1F86-982E-738D-509B86DEDF70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508A326-7B9B-2DFF-740D-781143C92F52}"/>
              </a:ext>
            </a:extLst>
          </p:cNvPr>
          <p:cNvSpPr txBox="1"/>
          <p:nvPr/>
        </p:nvSpPr>
        <p:spPr>
          <a:xfrm>
            <a:off x="8873661" y="4738338"/>
            <a:ext cx="3169219" cy="3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C06CAE-B914-26E3-0CA7-8B13978B6DC9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162D74-92FF-5C65-3CBD-C0843909817B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AA7FA-2C97-0319-4277-E6B1067380EE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12442-5C7B-3118-E933-6DA2FDDB4F17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499E4-1D71-851F-5AD9-8C03F549D4B5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89E621-7FE5-0632-0DDE-2BD1B5161078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86B2A2-DBC3-EAA5-BC49-67CFC847636C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2B180E-87C8-409F-741F-37371DA9F1F1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0A1086-76E5-D508-E59F-83B7D0119512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BD5726-2013-1CD7-ED99-5A7A5DB3E62D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32703A-12B6-73DD-BC8E-5202E9545AB4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6E534-84CB-1039-9482-2B7ADCFD8982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BED88A-1A29-C648-CC73-CD7B95C24778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154E93-74AF-9CBD-6B2E-27209D9403C8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190E97-4E61-4079-CE1D-C9BD41BEBBB4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2B1502-E43F-CA1D-3B32-E5701934E234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5DDCAC-6171-C51F-1AA1-43679D9064EA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594BFE-66C2-C957-441A-93F7F15343A1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FBD651-3745-ACF4-CCC0-024AB3B6884F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6DD73C-DD5A-4D92-67D3-37036863BDB3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DB257-E4B1-ACA4-F98D-A6674F9B9286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ECB202-A729-90E7-B2C6-33F7106F891D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6C270F-E156-0301-D54D-38420BF68CDF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3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17AA75-96EB-E8C9-FF8E-492C89C1991E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24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45C0EE-6B9E-2E64-97AB-419A8842FEB0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45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321CDD-4AB7-9D4E-8E4F-8AC30345A945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75</a:t>
            </a:r>
            <a:endParaRPr lang="en-PK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281E7C-1024-E589-D76B-9E489F999AD6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1EF053-515B-9A02-F8B1-838E628B4F1C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E2BA83-3571-1D75-C75F-BC4DB22692A4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 6</a:t>
            </a:r>
            <a:endParaRPr lang="en-PK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FF60C1-4746-8BC9-51F8-6E9CC2C307B5}"/>
              </a:ext>
            </a:extLst>
          </p:cNvPr>
          <p:cNvSpPr txBox="1"/>
          <p:nvPr/>
        </p:nvSpPr>
        <p:spPr>
          <a:xfrm>
            <a:off x="2628498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5374C4-5562-4A75-F3B9-1D44E6B03530}"/>
              </a:ext>
            </a:extLst>
          </p:cNvPr>
          <p:cNvSpPr txBox="1"/>
          <p:nvPr/>
        </p:nvSpPr>
        <p:spPr>
          <a:xfrm>
            <a:off x="3331514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4902483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0483F-6139-8938-7480-1DE66FBA3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5FB3ED53-0955-DD02-F6B0-2F044837C056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19A40C-06F1-576F-48F7-7DF7847EDFFD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F5ABE82-0D93-A73A-1A35-FFDAF7B96916}"/>
              </a:ext>
            </a:extLst>
          </p:cNvPr>
          <p:cNvSpPr txBox="1"/>
          <p:nvPr/>
        </p:nvSpPr>
        <p:spPr>
          <a:xfrm>
            <a:off x="8873661" y="5033318"/>
            <a:ext cx="3169219" cy="3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9FEB02-07D9-F769-4B87-43C64FC114C1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8A61EA-C0F9-BC62-476D-ACD290B610E6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BBD2A-035A-53D2-BBBA-C210E1EE72D4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01174-28F0-61E1-3F56-A5D5C0473A95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A8953-75FF-C645-9D8E-09BD81D8599D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AECACF-0AD0-344B-B0DC-554AD96467C6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59008B-45A3-63D6-8DBD-3A9E9FF2E8EA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AB6A2-E7A9-C50F-D626-15C1DDC7627B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E1FE4-4240-CDDC-7BAC-065918F09556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59C907-ED57-FB43-C6AD-4956E46B5231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F2754C-1C99-7F57-C8B8-ACCF50B33812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B6905-2C85-8495-A386-2CBEF1A8E730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9DD6C-816E-452B-8BAE-741A2029ACBF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1708A8-2EC1-FDDE-571A-74A9542D516A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189F9C-42F1-A985-6C74-CE024BD41EAF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ADF490-9686-71EC-82ED-D35177D40F59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894D8E9-B2C1-400F-1B19-5DC4570B0108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9DAC9D-C5FC-8A38-BA96-B334E4BDEF54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0D6DBC-5C4F-9244-01E1-13544E79AFD5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CB90BB-851A-49AC-8E8D-CACE82CAC496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D9145E-BAC6-CF95-1B63-64069C3B65D8}"/>
              </a:ext>
            </a:extLst>
          </p:cNvPr>
          <p:cNvSpPr txBox="1"/>
          <p:nvPr/>
        </p:nvSpPr>
        <p:spPr>
          <a:xfrm>
            <a:off x="2094237" y="4895653"/>
            <a:ext cx="327349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</a:t>
            </a:r>
            <a:endParaRPr lang="en-PK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107A41-6644-3FDA-868A-EDE001699DD3}"/>
              </a:ext>
            </a:extLst>
          </p:cNvPr>
          <p:cNvCxnSpPr>
            <a:cxnSpLocks/>
          </p:cNvCxnSpPr>
          <p:nvPr/>
        </p:nvCxnSpPr>
        <p:spPr>
          <a:xfrm flipH="1">
            <a:off x="1394786" y="5140136"/>
            <a:ext cx="7360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19821A-E05D-1848-770D-27BD13B5753C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600FEAC-F7EE-9238-3695-778F80D1795B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EB6FC0-5A18-BB80-D10D-F054977B6A26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3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6FF191-35A3-7B15-4CD7-DA0F6EAC628F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24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FC9D1F-27F5-BBAA-A25A-5172A3AB7CF7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45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4E5337-3A9E-B5E3-3684-67BE881D192D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75</a:t>
            </a:r>
            <a:endParaRPr lang="en-PK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1AF39D-BF29-648E-6CB9-2C0FB5ABE1B9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415DB6-50A3-3FA1-EB2E-CCCC7E25781E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D411A9-F0F1-47E0-851E-BBCB5DD31090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 6</a:t>
            </a:r>
            <a:endParaRPr lang="en-PK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EA8E1F-CAA1-F17D-69CF-33821D46F893}"/>
              </a:ext>
            </a:extLst>
          </p:cNvPr>
          <p:cNvSpPr/>
          <p:nvPr/>
        </p:nvSpPr>
        <p:spPr>
          <a:xfrm>
            <a:off x="693327" y="4824181"/>
            <a:ext cx="701459" cy="613932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B60216-5549-8D66-38D5-0193CECE99CC}"/>
              </a:ext>
            </a:extLst>
          </p:cNvPr>
          <p:cNvSpPr txBox="1"/>
          <p:nvPr/>
        </p:nvSpPr>
        <p:spPr>
          <a:xfrm>
            <a:off x="2628498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1BDD50-6039-7400-132B-2E13285B99CD}"/>
              </a:ext>
            </a:extLst>
          </p:cNvPr>
          <p:cNvSpPr txBox="1"/>
          <p:nvPr/>
        </p:nvSpPr>
        <p:spPr>
          <a:xfrm>
            <a:off x="3331514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A56C44-04B6-6DC1-620A-B87417BB3C62}"/>
              </a:ext>
            </a:extLst>
          </p:cNvPr>
          <p:cNvSpPr txBox="1"/>
          <p:nvPr/>
        </p:nvSpPr>
        <p:spPr>
          <a:xfrm>
            <a:off x="8367250" y="420914"/>
            <a:ext cx="185993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66 € buckets[6]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45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57CFC-DE7F-7D6B-91C2-CABC16013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75A97A2-4038-16EB-970F-FBC3DFF2EDC2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B9D585-0B2A-FEB1-87E3-EC5DE0DE6E41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142353-94E7-0879-1750-2597DF99E709}"/>
              </a:ext>
            </a:extLst>
          </p:cNvPr>
          <p:cNvSpPr txBox="1"/>
          <p:nvPr/>
        </p:nvSpPr>
        <p:spPr>
          <a:xfrm>
            <a:off x="8873661" y="5357318"/>
            <a:ext cx="3169219" cy="3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BA65E1-E67F-D5AA-5894-AB75E601105B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588744-A97C-6A87-3053-42A474377A8B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3329D-8A05-14C1-EF03-63BB0C9FFD78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DC0D4-A9D7-A659-1678-5E6B034D877D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342F4D-6FCB-BE0C-55D6-1BDC500F6213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F4BB7-0816-9566-1BE9-F487D00A911D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9AA47-3641-247E-98BE-4CA155C59F5E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2C0EC3-6C39-7414-9D41-11FDD81EEECC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9E075-9C79-6816-40DB-17C28276BE0C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BFAB85-D35B-6CF2-A0C2-9FEA5E1043B9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4523B1-4204-2751-8E8D-489E9AED04FB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39C040-39F3-AD85-40F1-27C97894BD28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DA58DC-98DA-1886-FE2B-7E40E54C8E12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9CBB56-9DA0-B48E-FEDC-75D6B97530F4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48ABB9-1E73-2F65-4414-D6FBDF9A7CEF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9CA676-387A-C514-C148-CA8D94C5E101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B03B383-0214-DB5F-07BA-DD2A414C667D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D84F8E-5DBB-F468-45EE-772C0CEBCDFF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C5BB28-71E8-CE35-23CF-79DD7953837D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642F0F5-BCA3-69B7-BD7F-09AF5BA42A6A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926EDC-1251-E171-1281-249FB72425A0}"/>
              </a:ext>
            </a:extLst>
          </p:cNvPr>
          <p:cNvSpPr txBox="1"/>
          <p:nvPr/>
        </p:nvSpPr>
        <p:spPr>
          <a:xfrm>
            <a:off x="2094237" y="4895653"/>
            <a:ext cx="327349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</a:t>
            </a:r>
            <a:endParaRPr lang="en-PK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F6F32F-00F6-792D-EC37-8E06704ECDD9}"/>
              </a:ext>
            </a:extLst>
          </p:cNvPr>
          <p:cNvCxnSpPr>
            <a:cxnSpLocks/>
          </p:cNvCxnSpPr>
          <p:nvPr/>
        </p:nvCxnSpPr>
        <p:spPr>
          <a:xfrm flipH="1">
            <a:off x="1394786" y="5140136"/>
            <a:ext cx="7360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A75556-86FF-2BB5-C239-C3A4EC61BB4D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9D4915-6722-F8FB-C947-936B6C693B0B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106424-7EFF-2CBA-6345-9FB2DBFECE03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3</a:t>
            </a:r>
            <a:endParaRPr lang="en-PK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E31DA4-4BF3-84A8-4C4F-75A26EDB5FCE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24</a:t>
            </a:r>
            <a:endParaRPr lang="en-PK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5EE9DE-F21F-0C18-E1BA-105416D4A043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45</a:t>
            </a:r>
            <a:endParaRPr lang="en-PK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1463BC-1E20-FBC5-8D59-D3433C7BF9B8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75</a:t>
            </a:r>
            <a:endParaRPr lang="en-PK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BE9667-9C8C-08C7-C3E3-5F06E94D6C88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2FAE91-5F98-847B-D50B-FF2C491C59D5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5B9545-3D1D-F76A-B537-80A7AE29E079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 6</a:t>
            </a:r>
            <a:endParaRPr lang="en-PK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5E67F9-D3C2-E358-00CF-0A217C83DEEB}"/>
              </a:ext>
            </a:extLst>
          </p:cNvPr>
          <p:cNvSpPr/>
          <p:nvPr/>
        </p:nvSpPr>
        <p:spPr>
          <a:xfrm>
            <a:off x="693327" y="4824181"/>
            <a:ext cx="701459" cy="613932"/>
          </a:xfrm>
          <a:prstGeom prst="ellipse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651379-626A-43DA-82D8-E81D9506D74B}"/>
              </a:ext>
            </a:extLst>
          </p:cNvPr>
          <p:cNvSpPr txBox="1"/>
          <p:nvPr/>
        </p:nvSpPr>
        <p:spPr>
          <a:xfrm>
            <a:off x="2628498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1296D5-2807-02A2-5BD9-D9EFE007A8F4}"/>
              </a:ext>
            </a:extLst>
          </p:cNvPr>
          <p:cNvSpPr txBox="1"/>
          <p:nvPr/>
        </p:nvSpPr>
        <p:spPr>
          <a:xfrm>
            <a:off x="3331514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78BA1-EA70-7376-8426-F8462B4F8FCC}"/>
              </a:ext>
            </a:extLst>
          </p:cNvPr>
          <p:cNvSpPr txBox="1"/>
          <p:nvPr/>
        </p:nvSpPr>
        <p:spPr>
          <a:xfrm>
            <a:off x="8367250" y="420914"/>
            <a:ext cx="185993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Append 66 to A</a:t>
            </a:r>
          </a:p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D9C62F-1E2C-AF62-9509-2A5448FB9B50}"/>
              </a:ext>
            </a:extLst>
          </p:cNvPr>
          <p:cNvSpPr txBox="1"/>
          <p:nvPr/>
        </p:nvSpPr>
        <p:spPr>
          <a:xfrm>
            <a:off x="7048090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0761562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2E46A-C74B-C651-FC41-1AFE5B79F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1E6503C-574A-F419-B7BA-CB44F4872954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90EAA73-6190-E6AA-954E-BC8021A5778C}"/>
              </a:ext>
            </a:extLst>
          </p:cNvPr>
          <p:cNvSpPr txBox="1"/>
          <p:nvPr/>
        </p:nvSpPr>
        <p:spPr>
          <a:xfrm>
            <a:off x="8873661" y="4738338"/>
            <a:ext cx="3169219" cy="3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BF9388-6FE9-CA05-302E-BFF9B194BA38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BBD027-C835-FA6C-A083-FEED90EF4595}"/>
              </a:ext>
            </a:extLst>
          </p:cNvPr>
          <p:cNvSpPr txBox="1"/>
          <p:nvPr/>
        </p:nvSpPr>
        <p:spPr>
          <a:xfrm>
            <a:off x="429333" y="-1835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515FFD-3BA3-1BF6-459F-9BFA22F61700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8EEDD-B4D7-5B9C-98A7-AA13FB554BD9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C9789-4513-56BA-AEDE-6791CDEDBF49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38ED3-1F8E-387B-2369-EBD00DCD2962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55EDA-72BE-6FB2-5D06-2F639B335CE6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EB3A4-E4DB-3086-194A-8B6638E259C0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E33AE-4B26-1199-174F-E9CDDB5BB0D7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096CFD-6CC4-D814-67C5-E9E9DBF97D98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FF2A22-2D30-DEB3-7D26-CE764BFDB0FE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54694-B18A-FBD4-A490-318C8DDDA7E0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5C3E1-D1EB-1E2A-21EC-E78D607AD03C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6A21AD-A78A-1709-EE45-7E7E8A9FAAA2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E33A87-9798-F3ED-4CB5-4C26FE2D4C32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762EAD-5DC6-BB34-3D22-37BDEDAFABF2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93D11EA-7006-B668-A53F-F5185E562215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A0A9BD-7406-583D-7F40-B13ECB2151AA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C3701D-61C9-3173-0143-FEAD835A59FD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3F1CAEC-93C6-E6D3-132D-2E19D18F9F31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55AA7A-05AB-45DC-973F-D1A2D7C76CB6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 7</a:t>
            </a:r>
            <a:endParaRPr lang="en-PK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BBF61C-473F-A4C1-FEFC-8F17EEA80B1F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99616F7-7038-D564-BE37-6D01B2FC4017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C2D68D0E-7B36-5096-C3A0-B0E6357650D1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6F20D6-3B7B-87B7-9011-1DD0919B3B2A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3</a:t>
            </a:r>
            <a:endParaRPr lang="en-PK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138DD6-056A-484D-4C58-2284822EBF8F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24</a:t>
            </a:r>
            <a:endParaRPr lang="en-PK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F44542-57A6-A02E-3AFF-F2C3C0E842D8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45</a:t>
            </a:r>
            <a:endParaRPr lang="en-PK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7B880A-6199-CD52-7725-D82D931FE364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75</a:t>
            </a:r>
            <a:endParaRPr lang="en-PK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2D2BFF-F452-7637-169E-D45B90CF0169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DF9D07-C866-E0B5-A5E2-0501F176123B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4A4E37-C402-C9A6-3351-05D134115B08}"/>
              </a:ext>
            </a:extLst>
          </p:cNvPr>
          <p:cNvSpPr txBox="1"/>
          <p:nvPr/>
        </p:nvSpPr>
        <p:spPr>
          <a:xfrm>
            <a:off x="2628498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2ED483-021C-A615-BFDE-D244BCF69448}"/>
              </a:ext>
            </a:extLst>
          </p:cNvPr>
          <p:cNvSpPr txBox="1"/>
          <p:nvPr/>
        </p:nvSpPr>
        <p:spPr>
          <a:xfrm>
            <a:off x="3331514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E23AF2-A9B5-8B42-0544-AE451C76F876}"/>
              </a:ext>
            </a:extLst>
          </p:cNvPr>
          <p:cNvSpPr txBox="1"/>
          <p:nvPr/>
        </p:nvSpPr>
        <p:spPr>
          <a:xfrm>
            <a:off x="7048090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3303612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B536C-ABEA-F2A5-B67D-4F54D132A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881C2B06-7721-5159-A792-711A9C8E9916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F3E3E66-6A3C-AC93-8B49-941C8386F2D4}"/>
              </a:ext>
            </a:extLst>
          </p:cNvPr>
          <p:cNvSpPr txBox="1"/>
          <p:nvPr/>
        </p:nvSpPr>
        <p:spPr>
          <a:xfrm>
            <a:off x="8873661" y="5044811"/>
            <a:ext cx="3169219" cy="3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9CCF63-7EE9-D8BB-C490-566C63AF4A99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3CCF5A-B932-760A-FC94-56FD3731891A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C0EFC-A6AB-80A2-FCED-1CB310F69548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9D664-F710-19EB-BDF9-E9DDB5724AB1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A4240-CF3E-CE96-7310-1E808C1E0330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D6FC6-7A35-E17F-3E89-6FB14C00DE82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715AD2-2805-E644-5857-4B8884D39A73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02278-95AD-EF56-A080-A035B3C67859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636B71-4CFC-CCFD-07C0-7A6DACBA2A94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59ACBA-B54C-CAD7-1547-FC745979138B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7888BC-F79B-83AD-14DB-433B19CEC835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9C4345-069D-6318-9402-E4E2DA706B22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874E2-97E9-7FE4-D05A-39A54DCA0744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4C0C64-2B19-494C-6F4D-2CA337A2BA02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6E6955-4AC0-E784-82F2-F13E1EA19EED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1751CF-4986-681D-BC6D-DCB14B5B633E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065A083-9FE1-1452-D582-D385EA487DB8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246FC0-78C2-38E4-8A29-235588B3772D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31888B-01C7-B2FC-CE59-B4EED289F4DF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39471D-4E7D-8331-A17C-1E1C50ECC4D0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BF951B-3A07-7CF5-F7BA-11D66B9D57BC}"/>
              </a:ext>
            </a:extLst>
          </p:cNvPr>
          <p:cNvSpPr txBox="1"/>
          <p:nvPr/>
        </p:nvSpPr>
        <p:spPr>
          <a:xfrm>
            <a:off x="2281904" y="5357318"/>
            <a:ext cx="1267541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is null </a:t>
            </a:r>
            <a:endParaRPr lang="en-PK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2C477E-A9B0-E67C-D42D-51FEDE7FF938}"/>
              </a:ext>
            </a:extLst>
          </p:cNvPr>
          <p:cNvCxnSpPr>
            <a:cxnSpLocks/>
          </p:cNvCxnSpPr>
          <p:nvPr/>
        </p:nvCxnSpPr>
        <p:spPr>
          <a:xfrm flipH="1">
            <a:off x="1472370" y="5630022"/>
            <a:ext cx="7360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FF0F1F4-DC9C-E0E9-AFD5-1ADE16A0209F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 7</a:t>
            </a:r>
            <a:endParaRPr lang="en-PK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88D773-83E4-784F-4200-67EC0A54933E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4C55307-C5C1-0A85-7F4D-8627E7FAB32C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F6CA88AA-CA35-149D-D24C-1EEDB6736A60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13A5FF-BB16-7151-704B-A1C8FEBA7527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3</a:t>
            </a:r>
            <a:endParaRPr lang="en-PK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139D23-3D28-38AA-0894-85B3F8848296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24</a:t>
            </a:r>
            <a:endParaRPr lang="en-PK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3525E8-2F3F-6C55-B6A0-C3BBB7C07923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45</a:t>
            </a:r>
            <a:endParaRPr lang="en-PK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5C46C3-191A-C0D4-A1A9-BD8DA22964D8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75</a:t>
            </a:r>
            <a:endParaRPr lang="en-PK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3F5709-8DCE-FCC2-E511-43C756A909AD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E6D25E-E2CC-22FC-5618-3D06FB8FDAF8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7A04D4-68AB-41F0-86FB-D0C2ED42D398}"/>
              </a:ext>
            </a:extLst>
          </p:cNvPr>
          <p:cNvSpPr txBox="1"/>
          <p:nvPr/>
        </p:nvSpPr>
        <p:spPr>
          <a:xfrm>
            <a:off x="2628498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23D515-5FC9-BE4B-230F-F704FE77BB5C}"/>
              </a:ext>
            </a:extLst>
          </p:cNvPr>
          <p:cNvSpPr txBox="1"/>
          <p:nvPr/>
        </p:nvSpPr>
        <p:spPr>
          <a:xfrm>
            <a:off x="3331514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FB3AEC-6C16-8261-EE6C-669A305FCAA2}"/>
              </a:ext>
            </a:extLst>
          </p:cNvPr>
          <p:cNvSpPr txBox="1"/>
          <p:nvPr/>
        </p:nvSpPr>
        <p:spPr>
          <a:xfrm>
            <a:off x="7048090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8516764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8A88F-2FFD-9C57-1AAE-973D93D35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177D705-9F64-F81F-CE26-E9E75B00F5E2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6924459-9154-77AB-5E52-E9D44AD5222C}"/>
              </a:ext>
            </a:extLst>
          </p:cNvPr>
          <p:cNvSpPr txBox="1"/>
          <p:nvPr/>
        </p:nvSpPr>
        <p:spPr>
          <a:xfrm>
            <a:off x="8873661" y="4738338"/>
            <a:ext cx="3169219" cy="3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58426A-7916-62C5-E4C0-ACB63D2AA5F0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D19FD8A-3515-E04C-7796-B3C15D4CBAFE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FC4EE-A1B3-B603-0781-D27E2D0DC9BA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186D7-5044-017B-28AF-49C7EEEE98BE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DD973-1FD1-070F-57AE-623874FCD894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58BFE-C394-306E-2A1A-90F5D34B1EA7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CA7A3-8247-5AB4-38FB-1C576A0058D0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80CBE4-58A4-C7A4-0F2D-F37EBB036C6B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DBA02-5EE4-4EBA-7D62-8D225EE6DAC9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9DE21D-B488-FE5E-44B4-B68883F1DC8A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7E9C92-877F-F75C-8D6B-66CDE68E6C93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664CBF-8D56-6C33-6211-E7DEF186E872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C1FD3-1A47-19B5-FCA2-065010CB511C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7968ED-7EE2-FB32-7F2B-E58D501A4244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FCCB0B-7A5F-8B0A-59D1-B5FE182D7898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4AD3E2-3E64-5840-9F3E-F26F2127A414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B0624F-A732-6213-A19A-C3386788D76E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F0A186-1672-16F0-54CA-E08879C49198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4FCAD8-6971-EDF0-A2C2-AF2E4DA46B45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59884E-E117-A2C7-A498-B62613FF819E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64D5A6-1812-D9E4-2D24-57951E1E3E17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 8</a:t>
            </a:r>
            <a:endParaRPr lang="en-PK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6D582-BFCD-3FCF-B6CA-E341F5C074AB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E3FED0E-4BF3-8E21-8F7E-E7E42892EE0C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77CBAF3-7D7C-5D26-0805-41E5F360B55D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605872-AAFB-4D55-2F40-9840AE5266CB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3</a:t>
            </a:r>
            <a:endParaRPr lang="en-PK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33252A-342B-3A78-60AA-312B00A4A191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24</a:t>
            </a:r>
            <a:endParaRPr lang="en-PK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880964-5E61-5FC5-C24A-5D63D0217B95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45</a:t>
            </a:r>
            <a:endParaRPr lang="en-PK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76E6A-D2D5-87F1-556C-DD0D978C15C2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75</a:t>
            </a:r>
            <a:endParaRPr lang="en-PK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D8EDCD-4AB4-C949-4723-BDD15E54C0EF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06D58D-5917-8D3D-C1C0-1F9BE04382EF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EF1962-3AF2-842B-150E-7387612ADA0B}"/>
              </a:ext>
            </a:extLst>
          </p:cNvPr>
          <p:cNvSpPr txBox="1"/>
          <p:nvPr/>
        </p:nvSpPr>
        <p:spPr>
          <a:xfrm>
            <a:off x="2628498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CABD18-EE39-4878-0DF9-3C88D52EF99B}"/>
              </a:ext>
            </a:extLst>
          </p:cNvPr>
          <p:cNvSpPr txBox="1"/>
          <p:nvPr/>
        </p:nvSpPr>
        <p:spPr>
          <a:xfrm>
            <a:off x="3331514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102568-D7C9-0AA8-B46C-90D0C8C5D611}"/>
              </a:ext>
            </a:extLst>
          </p:cNvPr>
          <p:cNvSpPr txBox="1"/>
          <p:nvPr/>
        </p:nvSpPr>
        <p:spPr>
          <a:xfrm>
            <a:off x="7048090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8472058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D137-4284-D69A-614D-F1CA35DEF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F97973C-8805-A483-19FE-B32CA3187993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014FD53-C0DB-33DA-834F-F220D119E31E}"/>
              </a:ext>
            </a:extLst>
          </p:cNvPr>
          <p:cNvSpPr txBox="1"/>
          <p:nvPr/>
        </p:nvSpPr>
        <p:spPr>
          <a:xfrm>
            <a:off x="8873661" y="5044811"/>
            <a:ext cx="3169219" cy="3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4D8CC8-CA67-9D41-0A9F-7ABD1ED6EEDE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5821AA-12D3-23B8-32F8-ED53A62489D9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F298F-13DE-BF4B-06E8-93533D2BC0F4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7FEA6-9EDC-513D-052A-E33C090F87F6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1DD7A7-CFC7-BC78-C28C-4DB9D573FC2F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03FDE8-718B-E8B5-D4EC-BB8896357A08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46515-B3C2-E555-F095-5A4B0FBA5DE9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FE6A2-1B6E-FB1F-3509-4DC71F08D6EB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31511C-E579-59E8-89A7-4BA0D2A9CB2A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F45883-3405-3050-E41A-52D0F98D45F3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7A4852-C975-C56D-8AD2-F471DE6F4A2D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D276D1-F117-EA7D-36E9-B33B6ADF3558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73FF50-3DA5-7860-0812-839F4C75E2F6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8012E6-A45C-7CF6-F63D-7839ADD8F372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D8C669-25D2-4365-3877-C64C2E167B28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C54B26-790F-F6E4-70FB-078DEFA1FB52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36B198-361F-D1A7-DD68-F6F66AF41850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ED35AC-3FAA-4AE2-06EC-5C11D77816EA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92BB2-1C97-137C-5F10-C44B88ECAEA3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E690B1-943F-4172-87C0-392E81211F18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0F59D8-BB34-5D13-61B0-934F451C0927}"/>
              </a:ext>
            </a:extLst>
          </p:cNvPr>
          <p:cNvSpPr txBox="1"/>
          <p:nvPr/>
        </p:nvSpPr>
        <p:spPr>
          <a:xfrm>
            <a:off x="2281904" y="5823667"/>
            <a:ext cx="1267541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is null </a:t>
            </a:r>
            <a:endParaRPr lang="en-PK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32055B-058A-80F6-C6AE-DE4AC860F11C}"/>
              </a:ext>
            </a:extLst>
          </p:cNvPr>
          <p:cNvCxnSpPr>
            <a:cxnSpLocks/>
          </p:cNvCxnSpPr>
          <p:nvPr/>
        </p:nvCxnSpPr>
        <p:spPr>
          <a:xfrm flipH="1">
            <a:off x="1486705" y="6042977"/>
            <a:ext cx="7360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46CDB76-976C-9A93-8D46-11CD0264E473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 8</a:t>
            </a:r>
            <a:endParaRPr lang="en-PK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2412B8-A3A7-C9A6-1A75-F2A171D5E296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390F5AC-9140-02AD-CD89-510CFA4760CA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37FEA8E9-9743-EDBA-771E-1096647D0126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66C64D-7C88-F8BD-42AA-5C84FCA1F12A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3</a:t>
            </a:r>
            <a:endParaRPr lang="en-PK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2EEC08-C533-072C-3845-FAA474ECD78B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24</a:t>
            </a:r>
            <a:endParaRPr lang="en-PK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8BD9F-F068-1116-068C-F7E2C5FD66E7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45</a:t>
            </a:r>
            <a:endParaRPr lang="en-PK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E66EAF-56B8-7E01-84C4-6F6916D80BC2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75</a:t>
            </a:r>
            <a:endParaRPr lang="en-PK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6266D1-8E2D-DF34-85F1-086F536791DE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78CC45-E4DA-DF85-D3E5-5484F7607586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9BDCD6-6D3F-4715-55F0-C214FCC72464}"/>
              </a:ext>
            </a:extLst>
          </p:cNvPr>
          <p:cNvSpPr txBox="1"/>
          <p:nvPr/>
        </p:nvSpPr>
        <p:spPr>
          <a:xfrm>
            <a:off x="2628498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06704-22D8-598B-F331-D99ABA298D69}"/>
              </a:ext>
            </a:extLst>
          </p:cNvPr>
          <p:cNvSpPr txBox="1"/>
          <p:nvPr/>
        </p:nvSpPr>
        <p:spPr>
          <a:xfrm>
            <a:off x="3331514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7535CF-DEFA-B787-C736-71D149A3C9D4}"/>
              </a:ext>
            </a:extLst>
          </p:cNvPr>
          <p:cNvSpPr txBox="1"/>
          <p:nvPr/>
        </p:nvSpPr>
        <p:spPr>
          <a:xfrm>
            <a:off x="7048090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6917979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25A77-45D7-3776-CE1D-D928D705C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9BAE7FCC-CDAF-6918-31A8-89C0043B54D6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129F662-926E-0C6C-002D-792D5A541187}"/>
              </a:ext>
            </a:extLst>
          </p:cNvPr>
          <p:cNvSpPr txBox="1"/>
          <p:nvPr/>
        </p:nvSpPr>
        <p:spPr>
          <a:xfrm>
            <a:off x="8873661" y="4738338"/>
            <a:ext cx="3169219" cy="3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4AFDA2-F08E-C69A-73E9-1C0C3926D5F4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2A18B66-C817-673B-D9B0-CB05FEDA7040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D12A9A-B496-EA22-5BFA-C49535B872DA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0E7B0-B498-8620-1208-80C54A8D9784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071281-81A2-93CD-0F55-DC1D0AC5345C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09598A-6AC5-0F1B-C664-2481232007A6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B3FB24-641F-D50B-4EA2-48A0B6FDCB82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04790-EDFE-26A2-2E2E-62EC8A3A0A3E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EE6FE-B22A-E942-5A0B-C1177B669DF6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4E2E30-B574-8C1F-E12F-C144D8DCF947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70F4DA-AF8F-B707-9504-5A150686A93D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6D4489-A6F8-7A3F-0B0E-734D43F02D3F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43D35-9509-7A63-6AB7-B64C750FDA48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F8809F-82DB-FDE7-2E6A-999AD64C512C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F123972-4B18-4AA7-E171-BCADE535E97E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E9B95C-AA26-C20E-D9AB-CC97A3AC896D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944DEAF-6ED2-6287-588D-2B1A07C6C2D5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1E6489-50D4-AFB6-A6D7-97FA80CBDE11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DB23D2-6EA3-DD2B-8D4B-7CAA7DE0912E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1C4197D-944B-26EA-FF39-139856B8665C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40B84E-3B7D-34E1-A5D7-3E4CDE37E064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 9</a:t>
            </a:r>
            <a:endParaRPr lang="en-PK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B5854E-ADD7-A114-BF5B-3E4E2837F5EC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97E2ED8-1AAB-85E2-271B-62FAF64012F9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FEFB336-1A86-791A-CEA4-E019175D47AB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C020B0-2D10-75CB-B21A-5AEC71B214D0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3</a:t>
            </a:r>
            <a:endParaRPr lang="en-PK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4CD397-D00E-E476-39BD-F754E1DCDDE3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24</a:t>
            </a:r>
            <a:endParaRPr lang="en-PK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17366F-A527-084E-A33F-439622279738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45</a:t>
            </a:r>
            <a:endParaRPr lang="en-PK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012172-E512-2604-F480-3B4A1D7DEEB8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75</a:t>
            </a:r>
            <a:endParaRPr lang="en-PK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4BD9A7-7C3B-3D8E-BCA9-1B0FB3BB48DD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10D2A9-AC07-E021-82D8-97ABF7A7B5D9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855F5E-2D7B-457F-063C-E8C08621A56A}"/>
              </a:ext>
            </a:extLst>
          </p:cNvPr>
          <p:cNvSpPr txBox="1"/>
          <p:nvPr/>
        </p:nvSpPr>
        <p:spPr>
          <a:xfrm>
            <a:off x="2628498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9A26AA-7C24-F572-BB47-28C5A903BAAD}"/>
              </a:ext>
            </a:extLst>
          </p:cNvPr>
          <p:cNvSpPr txBox="1"/>
          <p:nvPr/>
        </p:nvSpPr>
        <p:spPr>
          <a:xfrm>
            <a:off x="3331514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68C450-395F-B4F2-DF4A-B9E41E0BF702}"/>
              </a:ext>
            </a:extLst>
          </p:cNvPr>
          <p:cNvSpPr txBox="1"/>
          <p:nvPr/>
        </p:nvSpPr>
        <p:spPr>
          <a:xfrm>
            <a:off x="7048090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67058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94175-8BD9-7E61-9634-8CBF076BC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536F213-A83C-E708-30B1-F31DF3A0DE0D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buckets 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55E258E7-84CA-8148-E38B-B4014686D5DC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B95FAD19-689F-4D1E-99DE-883F574B7907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CA2A46-0320-D132-8D3E-59D29C070E6E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FC93B0-147D-8D72-6A54-E6666689AAC8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4B3F89-CC2E-DA9D-FA17-A986B60B8898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23B0D3-2C1C-B958-A231-677FF81733B2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1F5DD7-FCF7-FF94-68C7-C1F76E5301FB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D70706-BCC6-BAAC-C9C6-8FDE0BB6C3A5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EF8138-C822-71B0-808E-0E8106596DE3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93F3E4-4721-4382-843E-E4D3059718E0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512C5A3-AFF5-F3E5-A930-9B2102429C25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5F8A7D-BB29-1D00-80AD-C1A7FD031E48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42AA86-5679-9574-C479-4F547CE21EF6}"/>
              </a:ext>
            </a:extLst>
          </p:cNvPr>
          <p:cNvSpPr txBox="1"/>
          <p:nvPr/>
        </p:nvSpPr>
        <p:spPr>
          <a:xfrm>
            <a:off x="8925335" y="3929560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AA44EA-8075-CA64-9983-49C8015C9C6D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570514-FB0D-65CF-C357-777C6691997A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37F2E-458A-EB6D-4F51-15E8345F2796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BBDBB-04AD-51DA-E63E-25BF387CE8E6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129347-CFCC-C3CB-B308-85D3E5FD5013}"/>
              </a:ext>
            </a:extLst>
          </p:cNvPr>
          <p:cNvSpPr txBox="1"/>
          <p:nvPr/>
        </p:nvSpPr>
        <p:spPr>
          <a:xfrm>
            <a:off x="157696" y="295592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AAD8F-0A78-0F66-22A1-46CAC8E092C9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F5C61D-EB5F-7C5E-5F30-3BB608A567AA}"/>
              </a:ext>
            </a:extLst>
          </p:cNvPr>
          <p:cNvSpPr txBox="1"/>
          <p:nvPr/>
        </p:nvSpPr>
        <p:spPr>
          <a:xfrm>
            <a:off x="166272" y="397696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32E98-49D1-2EEC-F341-F37ED5FD9BD7}"/>
              </a:ext>
            </a:extLst>
          </p:cNvPr>
          <p:cNvSpPr txBox="1"/>
          <p:nvPr/>
        </p:nvSpPr>
        <p:spPr>
          <a:xfrm>
            <a:off x="172032" y="439122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89941F-135E-2D52-851C-E77D644C5475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4ECC48-64CE-B7C5-F02B-A4F8C588E868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53947B-5DBE-7C5B-C65B-4D4FC41B6720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2683BB-EC87-B505-AE25-6075FE9BFB0F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F02499-1A78-38F0-E0A8-B03D64029074}"/>
              </a:ext>
            </a:extLst>
          </p:cNvPr>
          <p:cNvSpPr/>
          <p:nvPr/>
        </p:nvSpPr>
        <p:spPr>
          <a:xfrm>
            <a:off x="430902" y="497466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1749F5-BAAF-B49B-C99F-EADFA4582A6F}"/>
              </a:ext>
            </a:extLst>
          </p:cNvPr>
          <p:cNvSpPr txBox="1"/>
          <p:nvPr/>
        </p:nvSpPr>
        <p:spPr>
          <a:xfrm>
            <a:off x="8367250" y="420914"/>
            <a:ext cx="338885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insert 170 into buckets[0]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6342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BB185-42E2-CA62-EA60-D7EFE1778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851A34F-2646-E817-9E3D-30FCBCCE2985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A246655-780D-2847-03EF-D62B218B67FF}"/>
              </a:ext>
            </a:extLst>
          </p:cNvPr>
          <p:cNvSpPr txBox="1"/>
          <p:nvPr/>
        </p:nvSpPr>
        <p:spPr>
          <a:xfrm>
            <a:off x="8873661" y="4994971"/>
            <a:ext cx="3169219" cy="32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86B44D-C120-A8AD-B535-22ADC52B64B7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2C9EC7-9B9D-8780-B737-9D5F9B27236C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4CC041-E579-9DE6-E3C1-FB817FEACD94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B6B48-9D3F-985E-631E-564ED50C9EFD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3A4E0C-675B-3DA3-A193-60887C764909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7A4AB-2155-A113-BE05-A9DCD74FBDCB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FEB99-45DF-B855-2E7A-3E6A7CE3D900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F3060-143D-5505-468A-4EF9F7F89542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B19A12-900E-95C5-92A1-6A5B048E84E3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14F9E4-3A4B-BF9E-B7AF-4AF16CE82705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A73021-1865-8542-83C1-BFCE8D55850F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3CDDE-C8DD-403C-404C-270F30EFF07A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E8BD2B-D296-2508-99AD-E4FD5EE12675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0AF41E-F4AA-3485-213D-AEC8E99C7134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54CC0EA-A4F3-8F3A-6507-072444B619A8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369EDA-110F-1BF8-C702-833E28451928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484740-8082-C219-2C20-F139CACAED30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25CEAF-9B0F-F3BD-4240-13B687B621BE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68B14D-825F-AE96-1866-7AD0F9A8700F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DF9E9C-8C9F-B33D-C06E-22BF3EB7C87A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B5F7E3-EE43-4B96-0734-4304EFCDB6A2}"/>
              </a:ext>
            </a:extLst>
          </p:cNvPr>
          <p:cNvSpPr txBox="1"/>
          <p:nvPr/>
        </p:nvSpPr>
        <p:spPr>
          <a:xfrm>
            <a:off x="2281904" y="6207661"/>
            <a:ext cx="1267541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is null </a:t>
            </a:r>
            <a:endParaRPr lang="en-PK" sz="2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74AC15-57E8-1B87-7A63-03F2F977F51C}"/>
              </a:ext>
            </a:extLst>
          </p:cNvPr>
          <p:cNvCxnSpPr>
            <a:cxnSpLocks/>
          </p:cNvCxnSpPr>
          <p:nvPr/>
        </p:nvCxnSpPr>
        <p:spPr>
          <a:xfrm flipH="1">
            <a:off x="1478819" y="6514925"/>
            <a:ext cx="7360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9E741E-CE8E-5CDC-5757-AE46E2B305F5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 9</a:t>
            </a:r>
            <a:endParaRPr lang="en-PK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A9D6C2-DABC-15B6-E2D4-60320DB07F1E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AE822D6-50BC-AC71-9494-D8E2DFB0390F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B5E2ECA-DCF0-9F59-56A6-6D80AA1B24B2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49476F-D203-2560-98D3-13C7415BFA4B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3</a:t>
            </a:r>
            <a:endParaRPr lang="en-PK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8B8830-F5F5-6013-45B4-E852FACE0B06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24</a:t>
            </a:r>
            <a:endParaRPr lang="en-PK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2316DC-4966-7114-B157-CEF62BF075B5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45</a:t>
            </a:r>
            <a:endParaRPr lang="en-PK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6E31FAA-A5FA-69E1-AB2D-193B87A6274D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75</a:t>
            </a:r>
            <a:endParaRPr lang="en-PK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6A4CE2-575C-7E30-DA87-E199DBFEB06D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F7DFF5-FFFF-AD54-E74C-805CA67F9238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538F78-0F68-0E1C-A428-84557E7AC685}"/>
              </a:ext>
            </a:extLst>
          </p:cNvPr>
          <p:cNvSpPr txBox="1"/>
          <p:nvPr/>
        </p:nvSpPr>
        <p:spPr>
          <a:xfrm>
            <a:off x="2628498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465D33-FC87-EBEB-2981-3DFEE6393C30}"/>
              </a:ext>
            </a:extLst>
          </p:cNvPr>
          <p:cNvSpPr txBox="1"/>
          <p:nvPr/>
        </p:nvSpPr>
        <p:spPr>
          <a:xfrm>
            <a:off x="3331514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6C327E-4205-FAF3-5966-A58CADBB84B5}"/>
              </a:ext>
            </a:extLst>
          </p:cNvPr>
          <p:cNvSpPr txBox="1"/>
          <p:nvPr/>
        </p:nvSpPr>
        <p:spPr>
          <a:xfrm>
            <a:off x="7048090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6463352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EC319-EF33-80B6-C97F-FEF779EA0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59D51B57-5E77-61BA-C6AD-88237511E8D0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4962C4-A962-D524-2125-74357D8603A4}"/>
              </a:ext>
            </a:extLst>
          </p:cNvPr>
          <p:cNvSpPr txBox="1"/>
          <p:nvPr/>
        </p:nvSpPr>
        <p:spPr>
          <a:xfrm>
            <a:off x="8856509" y="5547068"/>
            <a:ext cx="3169219" cy="61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976453-0B76-09CA-C227-FF2986B4A095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0A67D5F-3318-1956-EEFD-DB6363DDE828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BFE96-3803-91C5-3BFC-8E67D33FEA42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FF476-234B-D630-5CFD-63135D1D9CB7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74C74-424F-1831-9D03-C5E4EDA25021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2      802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6DA82-0B2C-338F-5180-66326D279221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EBA743-1C56-02F8-B470-FC57446CFBA9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4       24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39397-032A-B8B5-2B0B-84E62FCF4078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5       45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6F2E0C-0FFE-2251-C502-E35623F50E9D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6       66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20C63-0AD2-6E19-2E5C-40651C9BFC8C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6E0778-5C46-4100-027F-A6043903B5D0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1A235-39E1-8394-2546-78384FF751D5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B2D5F-978A-D0F1-EEC7-BBDE0FA46815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75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4FB701-38E2-4F84-2264-1013BE57C836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6A1AD8-3FFC-C12A-6D02-72D266D9A51D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90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7F92AC-1001-A89D-51C6-ED3DD140387B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BD836FD-14D5-2E6E-7E9B-60C7FF0C0C0C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D24B63-316D-F899-459B-F4914EB12628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2718E2-103D-8F0A-46A2-8EF68FE6CC8D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F9E4A5-B4F8-A8C4-7762-21C86E3C4382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100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EE4CB-1398-330D-D299-B629DA242191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 = 9</a:t>
            </a:r>
            <a:endParaRPr lang="en-PK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DE0E09-140E-8F2C-8F21-95A392ABF791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916314D-3C2B-E0BB-2349-0CBD211B684D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52315D44-C19E-66BD-E5CD-7A699C1B6451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509C1D-DCF9-96A1-584F-91079516BC9A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3</a:t>
            </a:r>
            <a:endParaRPr lang="en-PK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C5F3E1-7D2B-BB57-AD72-F61BDAFFB7F5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24</a:t>
            </a:r>
            <a:endParaRPr lang="en-PK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5536E8-3084-07B3-CC58-62E8101197F9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45</a:t>
            </a:r>
            <a:endParaRPr lang="en-PK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B03B2E-D8C8-BF63-C1E0-1A1A0A4425FC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75</a:t>
            </a:r>
            <a:endParaRPr lang="en-PK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FE69D5-20EB-7638-117E-755A38EBC332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AF3B6F9-B621-D4EB-6051-885864702A96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EA4A8D3-EAD9-2269-0FE2-74B4669B3515}"/>
              </a:ext>
            </a:extLst>
          </p:cNvPr>
          <p:cNvSpPr txBox="1"/>
          <p:nvPr/>
        </p:nvSpPr>
        <p:spPr>
          <a:xfrm>
            <a:off x="2628498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34084E-71AB-F3BE-45CB-7596E6C7A041}"/>
              </a:ext>
            </a:extLst>
          </p:cNvPr>
          <p:cNvSpPr txBox="1"/>
          <p:nvPr/>
        </p:nvSpPr>
        <p:spPr>
          <a:xfrm>
            <a:off x="3331514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45FD38-DE54-D88E-91D4-C6D4180DF109}"/>
              </a:ext>
            </a:extLst>
          </p:cNvPr>
          <p:cNvSpPr txBox="1"/>
          <p:nvPr/>
        </p:nvSpPr>
        <p:spPr>
          <a:xfrm>
            <a:off x="7048090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1843337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89FBC-098D-5322-E30F-B446FD9C8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5BBC04A-0284-FBC4-F1BB-A66EE1D8E3D3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5ECE9E-71A2-B947-646D-D5E36163DB34}"/>
              </a:ext>
            </a:extLst>
          </p:cNvPr>
          <p:cNvSpPr txBox="1"/>
          <p:nvPr/>
        </p:nvSpPr>
        <p:spPr>
          <a:xfrm>
            <a:off x="8650031" y="2834686"/>
            <a:ext cx="3169219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88E2B2-F885-6DA4-ECFD-EF8471546BF5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7F6BBB-4BA6-D8F4-0CE2-6B2B01612C79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07049-613A-84EC-2BB8-FAD5A64F22AE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A385B2-2D9C-5DCA-0EF5-97AEE644838F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A0136-40A6-8083-A2A5-5CB9DC5B3C9D}"/>
              </a:ext>
            </a:extLst>
          </p:cNvPr>
          <p:cNvSpPr txBox="1"/>
          <p:nvPr/>
        </p:nvSpPr>
        <p:spPr>
          <a:xfrm>
            <a:off x="157695" y="2955920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22737-D5C7-764E-673E-2206B8604E7F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       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F3F90-B08B-AFF4-6480-8685041878B8}"/>
              </a:ext>
            </a:extLst>
          </p:cNvPr>
          <p:cNvSpPr txBox="1"/>
          <p:nvPr/>
        </p:nvSpPr>
        <p:spPr>
          <a:xfrm>
            <a:off x="166272" y="3976960"/>
            <a:ext cx="1306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      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E99FCF-878C-1287-A4F6-2658D6FFA571}"/>
              </a:ext>
            </a:extLst>
          </p:cNvPr>
          <p:cNvSpPr txBox="1"/>
          <p:nvPr/>
        </p:nvSpPr>
        <p:spPr>
          <a:xfrm>
            <a:off x="172031" y="4391225"/>
            <a:ext cx="1314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      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72F62D-FC00-B103-D73F-7A1A9F33826B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      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9ABEF9-88C3-6145-00A3-148DB149FF65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AC859B-F6FB-2853-95CD-259B6BD012BD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9387F3-CCA9-2975-1478-DC7B0329D239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8A06FA-6127-00A9-AB19-F50C25E1856D}"/>
              </a:ext>
            </a:extLst>
          </p:cNvPr>
          <p:cNvSpPr txBox="1"/>
          <p:nvPr/>
        </p:nvSpPr>
        <p:spPr>
          <a:xfrm>
            <a:off x="2251396" y="4391225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  <a:endParaRPr lang="en-PK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53A692-A40F-96A5-107B-5FD284C9F0E7}"/>
              </a:ext>
            </a:extLst>
          </p:cNvPr>
          <p:cNvCxnSpPr/>
          <p:nvPr/>
        </p:nvCxnSpPr>
        <p:spPr>
          <a:xfrm>
            <a:off x="1486706" y="4621161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EAB05F-5890-0F4D-F155-4F9A2E43BB7C}"/>
              </a:ext>
            </a:extLst>
          </p:cNvPr>
          <p:cNvSpPr txBox="1"/>
          <p:nvPr/>
        </p:nvSpPr>
        <p:spPr>
          <a:xfrm>
            <a:off x="2251902" y="2012302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  <a:endParaRPr lang="en-PK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8B54D1-D127-EB60-ABB1-D5CDCF10179A}"/>
              </a:ext>
            </a:extLst>
          </p:cNvPr>
          <p:cNvCxnSpPr/>
          <p:nvPr/>
        </p:nvCxnSpPr>
        <p:spPr>
          <a:xfrm>
            <a:off x="1486705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0CDA910-E48A-EAD3-FCC0-AE4CACB42662}"/>
              </a:ext>
            </a:extLst>
          </p:cNvPr>
          <p:cNvSpPr txBox="1"/>
          <p:nvPr/>
        </p:nvSpPr>
        <p:spPr>
          <a:xfrm>
            <a:off x="2251395" y="2970930"/>
            <a:ext cx="782679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 </a:t>
            </a:r>
            <a:endParaRPr lang="en-P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0C27C8-4DD7-282A-C368-1C3FED5B66D7}"/>
              </a:ext>
            </a:extLst>
          </p:cNvPr>
          <p:cNvCxnSpPr/>
          <p:nvPr/>
        </p:nvCxnSpPr>
        <p:spPr>
          <a:xfrm>
            <a:off x="1486705" y="3194686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3296BB-C809-CACF-DEAC-E6723E9739C2}"/>
              </a:ext>
            </a:extLst>
          </p:cNvPr>
          <p:cNvCxnSpPr/>
          <p:nvPr/>
        </p:nvCxnSpPr>
        <p:spPr>
          <a:xfrm>
            <a:off x="3058034" y="2243134"/>
            <a:ext cx="6960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09D8986-1737-F3A1-DA89-F33E7DFF0404}"/>
              </a:ext>
            </a:extLst>
          </p:cNvPr>
          <p:cNvSpPr txBox="1"/>
          <p:nvPr/>
        </p:nvSpPr>
        <p:spPr>
          <a:xfrm>
            <a:off x="3799776" y="2037068"/>
            <a:ext cx="8853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  <a:endParaRPr lang="en-P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9A11BD-6FFF-2576-6915-BBE743CF3E28}"/>
              </a:ext>
            </a:extLst>
          </p:cNvPr>
          <p:cNvSpPr txBox="1"/>
          <p:nvPr/>
        </p:nvSpPr>
        <p:spPr>
          <a:xfrm>
            <a:off x="10584423" y="558723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 = 2</a:t>
            </a:r>
            <a:endParaRPr lang="en-PK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B675A1-B24E-6107-B8AB-F7347026DABA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0284D5F-58F0-8CB7-BB34-9AE7BDA9D4FB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01B0AC1-8F92-1847-2224-75FEED1D3828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7132C6-15C0-3424-3A8D-C34C317B2939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3</a:t>
            </a:r>
            <a:endParaRPr lang="en-PK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971EB1-F8CE-FDA3-E224-03E3D3065494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24</a:t>
            </a:r>
            <a:endParaRPr lang="en-PK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8DA75C-984B-9643-C009-D54AB4B6418F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45</a:t>
            </a:r>
            <a:endParaRPr lang="en-PK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9B5775-FA98-EA3C-57FD-50A16E8EC13A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75</a:t>
            </a:r>
            <a:endParaRPr lang="en-PK" sz="2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2968DB-247E-9709-FEF0-348A8D31B31B}"/>
              </a:ext>
            </a:extLst>
          </p:cNvPr>
          <p:cNvSpPr txBox="1"/>
          <p:nvPr/>
        </p:nvSpPr>
        <p:spPr>
          <a:xfrm>
            <a:off x="1168401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 90</a:t>
            </a:r>
            <a:endParaRPr lang="en-PK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FA84D6-9681-03BB-5A4E-D5768B2226E2}"/>
              </a:ext>
            </a:extLst>
          </p:cNvPr>
          <p:cNvSpPr txBox="1"/>
          <p:nvPr/>
        </p:nvSpPr>
        <p:spPr>
          <a:xfrm>
            <a:off x="1895996" y="61985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1E5551-35D5-786B-67DA-A098D8E42D2D}"/>
              </a:ext>
            </a:extLst>
          </p:cNvPr>
          <p:cNvSpPr txBox="1"/>
          <p:nvPr/>
        </p:nvSpPr>
        <p:spPr>
          <a:xfrm>
            <a:off x="2628498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B0D4D0-3007-F091-DD12-A06C1E1FA073}"/>
              </a:ext>
            </a:extLst>
          </p:cNvPr>
          <p:cNvSpPr txBox="1"/>
          <p:nvPr/>
        </p:nvSpPr>
        <p:spPr>
          <a:xfrm>
            <a:off x="3331514" y="653310"/>
            <a:ext cx="77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3EAE9F-6E1B-6FD7-582A-5E9E33545583}"/>
              </a:ext>
            </a:extLst>
          </p:cNvPr>
          <p:cNvSpPr txBox="1"/>
          <p:nvPr/>
        </p:nvSpPr>
        <p:spPr>
          <a:xfrm>
            <a:off x="7048090" y="637499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90688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BCF88-49B6-32B0-F232-D71CBEBF1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C8372E9-21F7-4524-FAC7-CC641F9828E0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buckets 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469832A-52E5-0D2A-EF47-78D4BBE881B0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2AFDBBFD-679F-476D-8F08-5D8486D45011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6C9188-5AC5-648C-3CE5-B207F47F78E4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F3123E-92E5-BF13-396A-0EFECF4DD772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E6E39C-E814-9CAA-AE53-78E56157F834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C142FD-DE0D-BAA3-A51E-3F99C6AA6430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F6CC2B9-5E43-D1C8-BB16-84B114F6FDB3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F3BC5B2-82BB-7616-CB3D-C0694B119E76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59EE68-8E6D-8F66-DCDB-AC90158F41E7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92DC75-5A9C-8FBB-66C7-599F1877E62A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88713D-40A5-CB06-AEB7-5D969558448C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387986-A03B-316F-B914-D9E3ABC019A8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1B7F4EC-FA34-A10E-BAC3-EB1E423CD2D6}"/>
              </a:ext>
            </a:extLst>
          </p:cNvPr>
          <p:cNvSpPr txBox="1"/>
          <p:nvPr/>
        </p:nvSpPr>
        <p:spPr>
          <a:xfrm>
            <a:off x="8856509" y="3374733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63A126-8829-8E5C-7904-51D5CE505903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B501D9-DF20-97CB-C5C0-F7E17B15408A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4034E-1ACD-C1EF-C802-531837BF6D5E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0F491-C007-6BDE-98F9-D01079F6ECE1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BB42B-D30F-D96C-3EE5-CACB8332ECD3}"/>
              </a:ext>
            </a:extLst>
          </p:cNvPr>
          <p:cNvSpPr txBox="1"/>
          <p:nvPr/>
        </p:nvSpPr>
        <p:spPr>
          <a:xfrm>
            <a:off x="157696" y="295592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17394-0809-0F9C-EC03-6BA554BF5453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1707F4-29D9-B7AA-0D80-CCC7415E0887}"/>
              </a:ext>
            </a:extLst>
          </p:cNvPr>
          <p:cNvSpPr txBox="1"/>
          <p:nvPr/>
        </p:nvSpPr>
        <p:spPr>
          <a:xfrm>
            <a:off x="166272" y="397696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39CA35-E2F0-0EE6-290E-5DFB9A35ED90}"/>
              </a:ext>
            </a:extLst>
          </p:cNvPr>
          <p:cNvSpPr txBox="1"/>
          <p:nvPr/>
        </p:nvSpPr>
        <p:spPr>
          <a:xfrm>
            <a:off x="172032" y="439122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692100-BDF8-02CB-23C4-09086996C04B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9CFE99-7D71-8E26-A4A1-EFB20C631ECF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2D2B62-70FD-F197-1646-8469E9AECCDD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571BF4-372E-79D5-80AF-3304224CF209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D4973B-35C4-2E7D-AE5A-4956F4464D3E}"/>
              </a:ext>
            </a:extLst>
          </p:cNvPr>
          <p:cNvSpPr/>
          <p:nvPr/>
        </p:nvSpPr>
        <p:spPr>
          <a:xfrm>
            <a:off x="1177324" y="497464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F14F1-45A5-621E-6E0E-3A131C1E811B}"/>
              </a:ext>
            </a:extLst>
          </p:cNvPr>
          <p:cNvSpPr txBox="1"/>
          <p:nvPr/>
        </p:nvSpPr>
        <p:spPr>
          <a:xfrm>
            <a:off x="10734366" y="647442"/>
            <a:ext cx="963562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 =1</a:t>
            </a:r>
            <a:endParaRPr lang="en-PK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9B0CB2-2B63-68A0-2C80-7255622B7F4D}"/>
              </a:ext>
            </a:extLst>
          </p:cNvPr>
          <p:cNvSpPr txBox="1"/>
          <p:nvPr/>
        </p:nvSpPr>
        <p:spPr>
          <a:xfrm>
            <a:off x="8996516" y="651746"/>
            <a:ext cx="1176594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 =45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4263307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0F77A-4218-68CE-542B-17ABB98B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9E080F8-77A6-69B1-D998-45481EBACA5F}"/>
              </a:ext>
            </a:extLst>
          </p:cNvPr>
          <p:cNvSpPr txBox="1"/>
          <p:nvPr/>
        </p:nvSpPr>
        <p:spPr>
          <a:xfrm>
            <a:off x="8219768" y="1701029"/>
            <a:ext cx="5692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Procedure </a:t>
            </a:r>
            <a:r>
              <a:rPr lang="en-US" dirty="0" err="1"/>
              <a:t>RadixSort</a:t>
            </a:r>
            <a:r>
              <a:rPr lang="en-US" dirty="0"/>
              <a:t>(A)</a:t>
            </a:r>
          </a:p>
          <a:p>
            <a:r>
              <a:rPr lang="en-US" dirty="0"/>
              <a:t>2:     Input: Array A of integers</a:t>
            </a:r>
          </a:p>
          <a:p>
            <a:r>
              <a:rPr lang="en-US" dirty="0"/>
              <a:t>3:     Output: Sorted array A</a:t>
            </a:r>
          </a:p>
          <a:p>
            <a:r>
              <a:rPr lang="en-US" dirty="0"/>
              <a:t>4:     d ← </a:t>
            </a:r>
            <a:r>
              <a:rPr lang="en-US" dirty="0" err="1"/>
              <a:t>max_digits</a:t>
            </a:r>
            <a:r>
              <a:rPr lang="en-US" dirty="0"/>
              <a:t>(A)</a:t>
            </a:r>
          </a:p>
          <a:p>
            <a:r>
              <a:rPr lang="en-US" dirty="0"/>
              <a:t>5:     for </a:t>
            </a:r>
            <a:r>
              <a:rPr lang="en-US" dirty="0" err="1"/>
              <a:t>i</a:t>
            </a:r>
            <a:r>
              <a:rPr lang="en-US" dirty="0"/>
              <a:t> ← 1 to d do</a:t>
            </a:r>
          </a:p>
          <a:p>
            <a:r>
              <a:rPr lang="en-US" dirty="0"/>
              <a:t>6:         buckets ← </a:t>
            </a:r>
            <a:r>
              <a:rPr lang="en-US" dirty="0" err="1"/>
              <a:t>initialize_buckets</a:t>
            </a:r>
            <a:r>
              <a:rPr lang="en-US" dirty="0"/>
              <a:t>()</a:t>
            </a:r>
          </a:p>
          <a:p>
            <a:r>
              <a:rPr lang="en-US" dirty="0"/>
              <a:t>7:         </a:t>
            </a:r>
            <a:r>
              <a:rPr lang="en-GB" dirty="0"/>
              <a:t>for each number x in array A do</a:t>
            </a:r>
          </a:p>
          <a:p>
            <a:r>
              <a:rPr lang="en-US" dirty="0"/>
              <a:t>8:             digit ← </a:t>
            </a:r>
            <a:r>
              <a:rPr lang="en-US" dirty="0" err="1"/>
              <a:t>digit_at_position</a:t>
            </a:r>
            <a:r>
              <a:rPr lang="en-US" dirty="0"/>
              <a:t>(x,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9:             insert x into buckets[digit]</a:t>
            </a:r>
          </a:p>
          <a:p>
            <a:r>
              <a:rPr lang="en-US" dirty="0"/>
              <a:t>10:         end for</a:t>
            </a:r>
          </a:p>
          <a:p>
            <a:r>
              <a:rPr lang="en-US" dirty="0"/>
              <a:t>11:         A ← </a:t>
            </a:r>
            <a:r>
              <a:rPr lang="en-US" dirty="0" err="1"/>
              <a:t>empty_list</a:t>
            </a:r>
            <a:r>
              <a:rPr lang="en-US" dirty="0"/>
              <a:t>()</a:t>
            </a:r>
          </a:p>
          <a:p>
            <a:r>
              <a:rPr lang="en-US" dirty="0"/>
              <a:t>12:         for j ← 0 to 9 do</a:t>
            </a:r>
          </a:p>
          <a:p>
            <a:r>
              <a:rPr lang="en-US" dirty="0"/>
              <a:t>13:             for x ∈ buckets[j] do</a:t>
            </a:r>
          </a:p>
          <a:p>
            <a:r>
              <a:rPr lang="en-US" dirty="0"/>
              <a:t>14:                 append x to A</a:t>
            </a:r>
          </a:p>
          <a:p>
            <a:r>
              <a:rPr lang="en-US" dirty="0"/>
              <a:t>15:             end for</a:t>
            </a:r>
          </a:p>
          <a:p>
            <a:r>
              <a:rPr lang="en-US" dirty="0"/>
              <a:t>16:         end for</a:t>
            </a:r>
          </a:p>
          <a:p>
            <a:r>
              <a:rPr lang="en-US" dirty="0"/>
              <a:t>17:     end for</a:t>
            </a:r>
          </a:p>
          <a:p>
            <a:r>
              <a:rPr lang="en-US" dirty="0"/>
              <a:t>18: end procedure</a:t>
            </a:r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BF69618E-3E07-6778-2D18-F3A9FB89C7F8}"/>
              </a:ext>
            </a:extLst>
          </p:cNvPr>
          <p:cNvGraphicFramePr>
            <a:graphicFrameLocks noGrp="1"/>
          </p:cNvGraphicFramePr>
          <p:nvPr/>
        </p:nvGraphicFramePr>
        <p:xfrm>
          <a:off x="435899" y="558723"/>
          <a:ext cx="738730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30">
                  <a:extLst>
                    <a:ext uri="{9D8B030D-6E8A-4147-A177-3AD203B41FA5}">
                      <a16:colId xmlns:a16="http://schemas.microsoft.com/office/drawing/2014/main" val="3312756394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54131469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5655476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166271570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637144415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20703698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19992147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79698138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2990591047"/>
                    </a:ext>
                  </a:extLst>
                </a:gridCol>
                <a:gridCol w="738730">
                  <a:extLst>
                    <a:ext uri="{9D8B030D-6E8A-4147-A177-3AD203B41FA5}">
                      <a16:colId xmlns:a16="http://schemas.microsoft.com/office/drawing/2014/main" val="3344348117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595022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C4FE20A1-23F9-4839-56F4-14BBE7C7ED38}"/>
              </a:ext>
            </a:extLst>
          </p:cNvPr>
          <p:cNvSpPr txBox="1"/>
          <p:nvPr/>
        </p:nvSpPr>
        <p:spPr>
          <a:xfrm>
            <a:off x="435899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170</a:t>
            </a:r>
            <a:endParaRPr lang="en-PK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3F54D6-2849-0A27-2705-1C1BA564156D}"/>
              </a:ext>
            </a:extLst>
          </p:cNvPr>
          <p:cNvSpPr txBox="1"/>
          <p:nvPr/>
        </p:nvSpPr>
        <p:spPr>
          <a:xfrm>
            <a:off x="1286393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45</a:t>
            </a:r>
            <a:endParaRPr lang="en-PK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BB5E0A-CA77-7790-D35C-F914F3A95C9D}"/>
              </a:ext>
            </a:extLst>
          </p:cNvPr>
          <p:cNvSpPr txBox="1"/>
          <p:nvPr/>
        </p:nvSpPr>
        <p:spPr>
          <a:xfrm>
            <a:off x="1964819" y="597829"/>
            <a:ext cx="5848551" cy="550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CD51E2-3BD1-7A97-0D8F-81A9AD34C8F9}"/>
              </a:ext>
            </a:extLst>
          </p:cNvPr>
          <p:cNvSpPr txBox="1"/>
          <p:nvPr/>
        </p:nvSpPr>
        <p:spPr>
          <a:xfrm>
            <a:off x="1995944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</a:t>
            </a:r>
            <a:endParaRPr lang="en-PK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6E707D-4511-76E5-3AC4-50B6C1F5FAFF}"/>
              </a:ext>
            </a:extLst>
          </p:cNvPr>
          <p:cNvSpPr txBox="1"/>
          <p:nvPr/>
        </p:nvSpPr>
        <p:spPr>
          <a:xfrm>
            <a:off x="2727636" y="627775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90</a:t>
            </a:r>
            <a:endParaRPr lang="en-PK" sz="2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72AB12-8E9C-807A-6281-2B52B7857617}"/>
              </a:ext>
            </a:extLst>
          </p:cNvPr>
          <p:cNvSpPr txBox="1"/>
          <p:nvPr/>
        </p:nvSpPr>
        <p:spPr>
          <a:xfrm>
            <a:off x="3398683" y="647442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802</a:t>
            </a:r>
            <a:endParaRPr lang="en-PK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6F76538-9416-EF61-FF59-C51C002C6165}"/>
              </a:ext>
            </a:extLst>
          </p:cNvPr>
          <p:cNvSpPr txBox="1"/>
          <p:nvPr/>
        </p:nvSpPr>
        <p:spPr>
          <a:xfrm>
            <a:off x="4095145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24</a:t>
            </a:r>
            <a:endParaRPr lang="en-PK" sz="2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684A58-3E57-D0E4-0BD5-83C6F7CA73D7}"/>
              </a:ext>
            </a:extLst>
          </p:cNvPr>
          <p:cNvSpPr txBox="1"/>
          <p:nvPr/>
        </p:nvSpPr>
        <p:spPr>
          <a:xfrm>
            <a:off x="4878431" y="642301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2</a:t>
            </a:r>
            <a:endParaRPr lang="en-PK" sz="2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CE1A7A3-F061-31F2-1C5C-755D3FE45645}"/>
              </a:ext>
            </a:extLst>
          </p:cNvPr>
          <p:cNvSpPr txBox="1"/>
          <p:nvPr/>
        </p:nvSpPr>
        <p:spPr>
          <a:xfrm>
            <a:off x="5606026" y="642753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66</a:t>
            </a:r>
            <a:endParaRPr lang="en-PK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9B4D5C4-0DCB-A3CC-2D1C-D6FAF8AFAE80}"/>
              </a:ext>
            </a:extLst>
          </p:cNvPr>
          <p:cNvSpPr txBox="1"/>
          <p:nvPr/>
        </p:nvSpPr>
        <p:spPr>
          <a:xfrm>
            <a:off x="6327058" y="627777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3</a:t>
            </a:r>
            <a:endParaRPr lang="en-PK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08BEA4-377F-4D5B-9272-B90E92335E2C}"/>
              </a:ext>
            </a:extLst>
          </p:cNvPr>
          <p:cNvSpPr txBox="1"/>
          <p:nvPr/>
        </p:nvSpPr>
        <p:spPr>
          <a:xfrm>
            <a:off x="7054653" y="627776"/>
            <a:ext cx="678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  <a:endParaRPr lang="en-PK" sz="2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EA06CF4-1EDE-93F9-A047-4210C4B81FAE}"/>
              </a:ext>
            </a:extLst>
          </p:cNvPr>
          <p:cNvSpPr txBox="1"/>
          <p:nvPr/>
        </p:nvSpPr>
        <p:spPr>
          <a:xfrm>
            <a:off x="8856509" y="3644197"/>
            <a:ext cx="3169219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PK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56BA5A-C208-6B7B-4EF3-D7FE9BFF9D39}"/>
              </a:ext>
            </a:extLst>
          </p:cNvPr>
          <p:cNvGraphicFramePr>
            <a:graphicFrameLocks noGrp="1"/>
          </p:cNvGraphicFramePr>
          <p:nvPr/>
        </p:nvGraphicFramePr>
        <p:xfrm>
          <a:off x="601407" y="2012302"/>
          <a:ext cx="885300" cy="47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00">
                  <a:extLst>
                    <a:ext uri="{9D8B030D-6E8A-4147-A177-3AD203B41FA5}">
                      <a16:colId xmlns:a16="http://schemas.microsoft.com/office/drawing/2014/main" val="68046450"/>
                    </a:ext>
                  </a:extLst>
                </a:gridCol>
              </a:tblGrid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6752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3881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98254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323300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135486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35041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175829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85973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35588"/>
                  </a:ext>
                </a:extLst>
              </a:tr>
              <a:tr h="476704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692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200A6F1-1925-4999-A33C-EEFC3DCEC441}"/>
              </a:ext>
            </a:extLst>
          </p:cNvPr>
          <p:cNvSpPr txBox="1"/>
          <p:nvPr/>
        </p:nvSpPr>
        <p:spPr>
          <a:xfrm>
            <a:off x="363766" y="-37888"/>
            <a:ext cx="551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pass                     </a:t>
            </a:r>
            <a:endParaRPr lang="en-P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8575B9-41AB-3600-75B0-F18A4E14D683}"/>
              </a:ext>
            </a:extLst>
          </p:cNvPr>
          <p:cNvSpPr txBox="1"/>
          <p:nvPr/>
        </p:nvSpPr>
        <p:spPr>
          <a:xfrm>
            <a:off x="149121" y="2012302"/>
            <a:ext cx="133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0      170</a:t>
            </a:r>
            <a:endParaRPr lang="en-PK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F1C37-5199-5C8E-69DE-6AC1BAE67BBB}"/>
              </a:ext>
            </a:extLst>
          </p:cNvPr>
          <p:cNvSpPr txBox="1"/>
          <p:nvPr/>
        </p:nvSpPr>
        <p:spPr>
          <a:xfrm>
            <a:off x="166272" y="2497117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endParaRPr lang="en-P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ED9FD3-DB3C-0D52-4A77-B16E5009B88B}"/>
              </a:ext>
            </a:extLst>
          </p:cNvPr>
          <p:cNvSpPr txBox="1"/>
          <p:nvPr/>
        </p:nvSpPr>
        <p:spPr>
          <a:xfrm>
            <a:off x="157696" y="295592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n-P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5C735-A717-C8E7-9B38-CDE95DB20B5E}"/>
              </a:ext>
            </a:extLst>
          </p:cNvPr>
          <p:cNvSpPr txBox="1"/>
          <p:nvPr/>
        </p:nvSpPr>
        <p:spPr>
          <a:xfrm>
            <a:off x="166272" y="346789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PK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D77E3-5AF7-C7FA-6FFD-B223C92EC29C}"/>
              </a:ext>
            </a:extLst>
          </p:cNvPr>
          <p:cNvSpPr txBox="1"/>
          <p:nvPr/>
        </p:nvSpPr>
        <p:spPr>
          <a:xfrm>
            <a:off x="166272" y="3976960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endParaRPr lang="en-P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F59B54-B33E-F0F6-9C4B-5EB9110DF8C3}"/>
              </a:ext>
            </a:extLst>
          </p:cNvPr>
          <p:cNvSpPr txBox="1"/>
          <p:nvPr/>
        </p:nvSpPr>
        <p:spPr>
          <a:xfrm>
            <a:off x="172032" y="4391225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  <a:endParaRPr lang="en-PK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AB042-62C3-5E44-5CA1-29A843D90825}"/>
              </a:ext>
            </a:extLst>
          </p:cNvPr>
          <p:cNvSpPr txBox="1"/>
          <p:nvPr/>
        </p:nvSpPr>
        <p:spPr>
          <a:xfrm>
            <a:off x="149120" y="490033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</a:t>
            </a:r>
            <a:endParaRPr lang="en-PK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4E9FF-0F0C-DE0E-1F4D-D76BFA9A942D}"/>
              </a:ext>
            </a:extLst>
          </p:cNvPr>
          <p:cNvSpPr txBox="1"/>
          <p:nvPr/>
        </p:nvSpPr>
        <p:spPr>
          <a:xfrm>
            <a:off x="166272" y="5409403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</a:t>
            </a:r>
            <a:endParaRPr lang="en-PK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0E9B51-3FBF-3907-CFA5-17899AFFB0D3}"/>
              </a:ext>
            </a:extLst>
          </p:cNvPr>
          <p:cNvSpPr txBox="1"/>
          <p:nvPr/>
        </p:nvSpPr>
        <p:spPr>
          <a:xfrm>
            <a:off x="149119" y="5823668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  <a:endParaRPr lang="en-PK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1ACD7-FA65-A6F0-A37B-52E908D8F8AC}"/>
              </a:ext>
            </a:extLst>
          </p:cNvPr>
          <p:cNvSpPr txBox="1"/>
          <p:nvPr/>
        </p:nvSpPr>
        <p:spPr>
          <a:xfrm>
            <a:off x="166271" y="6322319"/>
            <a:ext cx="1170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  <a:endParaRPr lang="en-PK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AD3B73-2EB6-4CA5-61AE-1D368CAA971A}"/>
              </a:ext>
            </a:extLst>
          </p:cNvPr>
          <p:cNvSpPr/>
          <p:nvPr/>
        </p:nvSpPr>
        <p:spPr>
          <a:xfrm>
            <a:off x="1177324" y="497464"/>
            <a:ext cx="701459" cy="77022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3DC3D-FB63-119B-DDB2-59FDCA531A6F}"/>
              </a:ext>
            </a:extLst>
          </p:cNvPr>
          <p:cNvSpPr txBox="1"/>
          <p:nvPr/>
        </p:nvSpPr>
        <p:spPr>
          <a:xfrm>
            <a:off x="8367250" y="420914"/>
            <a:ext cx="3388851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digit ← </a:t>
            </a:r>
            <a:r>
              <a:rPr lang="en-US" dirty="0" err="1"/>
              <a:t>digit_at_position</a:t>
            </a:r>
            <a:r>
              <a:rPr lang="en-US" dirty="0"/>
              <a:t>(45, 1)</a:t>
            </a:r>
          </a:p>
          <a:p>
            <a:endParaRPr lang="en-US" dirty="0"/>
          </a:p>
          <a:p>
            <a:r>
              <a:rPr lang="en-US" dirty="0"/>
              <a:t>                digit = 5</a:t>
            </a:r>
          </a:p>
        </p:txBody>
      </p:sp>
    </p:spTree>
    <p:extLst>
      <p:ext uri="{BB962C8B-B14F-4D97-AF65-F5344CB8AC3E}">
        <p14:creationId xmlns:p14="http://schemas.microsoft.com/office/powerpoint/2010/main" val="272089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12827</Words>
  <Application>Microsoft Office PowerPoint</Application>
  <PresentationFormat>Widescreen</PresentationFormat>
  <Paragraphs>3043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Aptos</vt:lpstr>
      <vt:lpstr>Aptos Display</vt:lpstr>
      <vt:lpstr>Arial</vt:lpstr>
      <vt:lpstr>Office Theme</vt:lpstr>
      <vt:lpstr>Pseudo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REHAN ALI</dc:creator>
  <cp:lastModifiedBy>REHAN ALI</cp:lastModifiedBy>
  <cp:revision>121</cp:revision>
  <dcterms:created xsi:type="dcterms:W3CDTF">2025-05-10T14:45:59Z</dcterms:created>
  <dcterms:modified xsi:type="dcterms:W3CDTF">2025-06-15T17:59:42Z</dcterms:modified>
</cp:coreProperties>
</file>