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53" r:id="rId4"/>
    <p:sldMasterId id="2147485571" r:id="rId5"/>
  </p:sldMasterIdLst>
  <p:notesMasterIdLst>
    <p:notesMasterId r:id="rId39"/>
  </p:notesMasterIdLst>
  <p:sldIdLst>
    <p:sldId id="257" r:id="rId6"/>
    <p:sldId id="259" r:id="rId7"/>
    <p:sldId id="260" r:id="rId8"/>
    <p:sldId id="261" r:id="rId9"/>
    <p:sldId id="281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66" r:id="rId18"/>
    <p:sldId id="272" r:id="rId19"/>
    <p:sldId id="267" r:id="rId20"/>
    <p:sldId id="274" r:id="rId21"/>
    <p:sldId id="287" r:id="rId22"/>
    <p:sldId id="282" r:id="rId23"/>
    <p:sldId id="283" r:id="rId24"/>
    <p:sldId id="284" r:id="rId25"/>
    <p:sldId id="268" r:id="rId26"/>
    <p:sldId id="276" r:id="rId27"/>
    <p:sldId id="278" r:id="rId28"/>
    <p:sldId id="296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279" r:id="rId37"/>
    <p:sldId id="28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291" autoAdjust="0"/>
  </p:normalViewPr>
  <p:slideViewPr>
    <p:cSldViewPr snapToGrid="0">
      <p:cViewPr>
        <p:scale>
          <a:sx n="50" d="100"/>
          <a:sy n="50" d="100"/>
        </p:scale>
        <p:origin x="13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Net Profit (3 years)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Sheet1!$B$2:$B$4</c:f>
              <c:numCache>
                <c:formatCode>"$"#,##0_);[Red]\("$"#,##0\)</c:formatCode>
                <c:ptCount val="3"/>
                <c:pt idx="0">
                  <c:v>60410</c:v>
                </c:pt>
                <c:pt idx="1">
                  <c:v>120141</c:v>
                </c:pt>
                <c:pt idx="2">
                  <c:v>181224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2B-4A7B-B86F-80419A0035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7682776"/>
        <c:axId val="407681136"/>
      </c:barChart>
      <c:catAx>
        <c:axId val="407682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681136"/>
        <c:crosses val="autoZero"/>
        <c:auto val="1"/>
        <c:lblAlgn val="ctr"/>
        <c:lblOffset val="100"/>
        <c:noMultiLvlLbl val="0"/>
      </c:catAx>
      <c:valAx>
        <c:axId val="40768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682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1FCE2-B1C4-4FDF-AF51-10A4A077377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88D687-7B1B-4612-AC6D-7C16F5B43697}">
      <dgm:prSet phldrT="[Text]"/>
      <dgm:spPr/>
      <dgm:t>
        <a:bodyPr/>
        <a:lstStyle/>
        <a:p>
          <a:r>
            <a:rPr lang="en-US" dirty="0"/>
            <a:t>We came up with idea of providing electronic devices with software that a school can use to enhance its process of learning.</a:t>
          </a:r>
        </a:p>
      </dgm:t>
    </dgm:pt>
    <dgm:pt modelId="{93A68C5D-ACBC-45DC-A3C5-241AA5563713}" type="parTrans" cxnId="{3D20F033-BB1E-451B-BD6C-55FA95C23642}">
      <dgm:prSet/>
      <dgm:spPr/>
      <dgm:t>
        <a:bodyPr/>
        <a:lstStyle/>
        <a:p>
          <a:endParaRPr lang="en-US"/>
        </a:p>
      </dgm:t>
    </dgm:pt>
    <dgm:pt modelId="{58DBD62E-658B-46E9-8D21-607FFD607824}" type="sibTrans" cxnId="{3D20F033-BB1E-451B-BD6C-55FA95C23642}">
      <dgm:prSet/>
      <dgm:spPr/>
      <dgm:t>
        <a:bodyPr/>
        <a:lstStyle/>
        <a:p>
          <a:endParaRPr lang="en-US"/>
        </a:p>
      </dgm:t>
    </dgm:pt>
    <dgm:pt modelId="{8B55409D-6B54-49B9-9D37-8FB1498D5DC4}">
      <dgm:prSet/>
      <dgm:spPr/>
      <dgm:t>
        <a:bodyPr/>
        <a:lstStyle/>
        <a:p>
          <a:r>
            <a:rPr lang="en-US" dirty="0"/>
            <a:t>We are trying to combine the regular and the e-teaching method to make a better way of teaching.</a:t>
          </a:r>
        </a:p>
      </dgm:t>
    </dgm:pt>
    <dgm:pt modelId="{D886731E-0A7B-4FCF-AC23-9E8890EED03E}" type="parTrans" cxnId="{9E0C531B-B3E2-4257-BCD3-35E3B7F2EFA8}">
      <dgm:prSet/>
      <dgm:spPr/>
      <dgm:t>
        <a:bodyPr/>
        <a:lstStyle/>
        <a:p>
          <a:endParaRPr lang="en-US"/>
        </a:p>
      </dgm:t>
    </dgm:pt>
    <dgm:pt modelId="{579FC1F4-0536-4474-98A8-6C159371424A}" type="sibTrans" cxnId="{9E0C531B-B3E2-4257-BCD3-35E3B7F2EFA8}">
      <dgm:prSet/>
      <dgm:spPr/>
      <dgm:t>
        <a:bodyPr/>
        <a:lstStyle/>
        <a:p>
          <a:endParaRPr lang="en-US"/>
        </a:p>
      </dgm:t>
    </dgm:pt>
    <dgm:pt modelId="{F7EB105F-C9B4-4442-9FBA-963FB6B2F3BA}">
      <dgm:prSet/>
      <dgm:spPr/>
      <dgm:t>
        <a:bodyPr/>
        <a:lstStyle/>
        <a:p>
          <a:r>
            <a:rPr lang="en-US" dirty="0"/>
            <a:t>The software will be able to mark the progress a student has made. So that a teacher could see how a student is doing. </a:t>
          </a:r>
        </a:p>
      </dgm:t>
    </dgm:pt>
    <dgm:pt modelId="{C05B2841-B922-4B19-A41C-C6BA50C54659}" type="parTrans" cxnId="{1BF94FED-0C88-4FE5-8FED-F5F36280DBEE}">
      <dgm:prSet/>
      <dgm:spPr/>
      <dgm:t>
        <a:bodyPr/>
        <a:lstStyle/>
        <a:p>
          <a:endParaRPr lang="en-US"/>
        </a:p>
      </dgm:t>
    </dgm:pt>
    <dgm:pt modelId="{2AE4E7D1-544A-4DE1-9F10-A200C25E1C68}" type="sibTrans" cxnId="{1BF94FED-0C88-4FE5-8FED-F5F36280DBEE}">
      <dgm:prSet/>
      <dgm:spPr/>
      <dgm:t>
        <a:bodyPr/>
        <a:lstStyle/>
        <a:p>
          <a:endParaRPr lang="en-US"/>
        </a:p>
      </dgm:t>
    </dgm:pt>
    <dgm:pt modelId="{BDD36B8E-39B8-4E56-B2E4-C395AFC327C6}">
      <dgm:prSet/>
      <dgm:spPr/>
      <dgm:t>
        <a:bodyPr/>
        <a:lstStyle/>
        <a:p>
          <a:r>
            <a:rPr lang="en-US" dirty="0"/>
            <a:t>The hardware that we could use in our business could be of many different kinds such as projectors, smart-boards, smart tables, laptops, and much more.</a:t>
          </a:r>
        </a:p>
      </dgm:t>
    </dgm:pt>
    <dgm:pt modelId="{3FF0B90C-A34B-4C5C-93F6-D832E53C37CD}" type="parTrans" cxnId="{CC79A641-0A18-4CEC-AE76-A2BA2C6F18C5}">
      <dgm:prSet/>
      <dgm:spPr/>
      <dgm:t>
        <a:bodyPr/>
        <a:lstStyle/>
        <a:p>
          <a:endParaRPr lang="en-US"/>
        </a:p>
      </dgm:t>
    </dgm:pt>
    <dgm:pt modelId="{E540DEFD-C148-496F-9958-30F9F401C177}" type="sibTrans" cxnId="{CC79A641-0A18-4CEC-AE76-A2BA2C6F18C5}">
      <dgm:prSet/>
      <dgm:spPr/>
      <dgm:t>
        <a:bodyPr/>
        <a:lstStyle/>
        <a:p>
          <a:endParaRPr lang="en-US"/>
        </a:p>
      </dgm:t>
    </dgm:pt>
    <dgm:pt modelId="{80F347F4-8349-4B7E-8613-5DC94E0640B0}">
      <dgm:prSet/>
      <dgm:spPr/>
      <dgm:t>
        <a:bodyPr/>
        <a:lstStyle/>
        <a:p>
          <a:r>
            <a:rPr lang="en-US" dirty="0"/>
            <a:t>The products that our company would provide could be used in universities, high-schools, academics and school.</a:t>
          </a:r>
        </a:p>
      </dgm:t>
    </dgm:pt>
    <dgm:pt modelId="{CEB7F451-D400-4D31-B0CE-80E4948CC024}" type="parTrans" cxnId="{EF142CA0-2FBC-4C90-87D7-93394F246CA9}">
      <dgm:prSet/>
      <dgm:spPr/>
      <dgm:t>
        <a:bodyPr/>
        <a:lstStyle/>
        <a:p>
          <a:endParaRPr lang="en-US"/>
        </a:p>
      </dgm:t>
    </dgm:pt>
    <dgm:pt modelId="{28F850C0-2B7E-4118-A5E0-91E1A5F1FB7D}" type="sibTrans" cxnId="{EF142CA0-2FBC-4C90-87D7-93394F246CA9}">
      <dgm:prSet/>
      <dgm:spPr/>
      <dgm:t>
        <a:bodyPr/>
        <a:lstStyle/>
        <a:p>
          <a:endParaRPr lang="en-US"/>
        </a:p>
      </dgm:t>
    </dgm:pt>
    <dgm:pt modelId="{379A406E-1F6C-46B3-AD54-462EB3D7EB9D}">
      <dgm:prSet/>
      <dgm:spPr/>
      <dgm:t>
        <a:bodyPr/>
        <a:lstStyle/>
        <a:p>
          <a:r>
            <a:rPr lang="en-US" dirty="0"/>
            <a:t>It can also be used in companies to train new person. It can also be used to select new recruits.</a:t>
          </a:r>
        </a:p>
      </dgm:t>
    </dgm:pt>
    <dgm:pt modelId="{80B0B039-54E4-4DF6-A9BD-DE8A29E69A88}" type="parTrans" cxnId="{9D934B6D-4F0D-4706-8A99-8A70121BBE24}">
      <dgm:prSet/>
      <dgm:spPr/>
      <dgm:t>
        <a:bodyPr/>
        <a:lstStyle/>
        <a:p>
          <a:endParaRPr lang="en-US"/>
        </a:p>
      </dgm:t>
    </dgm:pt>
    <dgm:pt modelId="{B0A5EC43-77B4-40CD-B565-CD55FC99E605}" type="sibTrans" cxnId="{9D934B6D-4F0D-4706-8A99-8A70121BBE24}">
      <dgm:prSet/>
      <dgm:spPr/>
      <dgm:t>
        <a:bodyPr/>
        <a:lstStyle/>
        <a:p>
          <a:endParaRPr lang="en-US"/>
        </a:p>
      </dgm:t>
    </dgm:pt>
    <dgm:pt modelId="{50690128-D3AF-4FE8-8A51-894BDB8DEA60}" type="pres">
      <dgm:prSet presAssocID="{B991FCE2-B1C4-4FDF-AF51-10A4A077377B}" presName="vert0" presStyleCnt="0">
        <dgm:presLayoutVars>
          <dgm:dir/>
          <dgm:animOne val="branch"/>
          <dgm:animLvl val="lvl"/>
        </dgm:presLayoutVars>
      </dgm:prSet>
      <dgm:spPr/>
    </dgm:pt>
    <dgm:pt modelId="{2A0872D6-22E6-4677-8164-C4A07804860A}" type="pres">
      <dgm:prSet presAssocID="{C688D687-7B1B-4612-AC6D-7C16F5B43697}" presName="thickLine" presStyleLbl="alignNode1" presStyleIdx="0" presStyleCnt="6"/>
      <dgm:spPr/>
    </dgm:pt>
    <dgm:pt modelId="{2D4ED359-D73E-43D7-B481-2CB0619C591F}" type="pres">
      <dgm:prSet presAssocID="{C688D687-7B1B-4612-AC6D-7C16F5B43697}" presName="horz1" presStyleCnt="0"/>
      <dgm:spPr/>
    </dgm:pt>
    <dgm:pt modelId="{4215EBDB-F902-4A3F-89E8-BE2F86971B09}" type="pres">
      <dgm:prSet presAssocID="{C688D687-7B1B-4612-AC6D-7C16F5B43697}" presName="tx1" presStyleLbl="revTx" presStyleIdx="0" presStyleCnt="6"/>
      <dgm:spPr/>
    </dgm:pt>
    <dgm:pt modelId="{91C2AD62-4194-4C55-877B-B17757C6D482}" type="pres">
      <dgm:prSet presAssocID="{C688D687-7B1B-4612-AC6D-7C16F5B43697}" presName="vert1" presStyleCnt="0"/>
      <dgm:spPr/>
    </dgm:pt>
    <dgm:pt modelId="{189F770E-50E5-4D8E-9899-8275EAD1E83A}" type="pres">
      <dgm:prSet presAssocID="{8B55409D-6B54-49B9-9D37-8FB1498D5DC4}" presName="thickLine" presStyleLbl="alignNode1" presStyleIdx="1" presStyleCnt="6"/>
      <dgm:spPr/>
    </dgm:pt>
    <dgm:pt modelId="{8E2406A9-D62E-43E2-B54E-6E91B7348F6F}" type="pres">
      <dgm:prSet presAssocID="{8B55409D-6B54-49B9-9D37-8FB1498D5DC4}" presName="horz1" presStyleCnt="0"/>
      <dgm:spPr/>
    </dgm:pt>
    <dgm:pt modelId="{40F85F9D-10D0-409A-A6DC-50D65D4776CE}" type="pres">
      <dgm:prSet presAssocID="{8B55409D-6B54-49B9-9D37-8FB1498D5DC4}" presName="tx1" presStyleLbl="revTx" presStyleIdx="1" presStyleCnt="6"/>
      <dgm:spPr/>
    </dgm:pt>
    <dgm:pt modelId="{FCFB48BE-48A5-4E45-BBD3-BFF920536012}" type="pres">
      <dgm:prSet presAssocID="{8B55409D-6B54-49B9-9D37-8FB1498D5DC4}" presName="vert1" presStyleCnt="0"/>
      <dgm:spPr/>
    </dgm:pt>
    <dgm:pt modelId="{77397D15-3ED8-4FEC-9F1E-500F249E2C0E}" type="pres">
      <dgm:prSet presAssocID="{F7EB105F-C9B4-4442-9FBA-963FB6B2F3BA}" presName="thickLine" presStyleLbl="alignNode1" presStyleIdx="2" presStyleCnt="6"/>
      <dgm:spPr/>
    </dgm:pt>
    <dgm:pt modelId="{D3B96D8A-D8FF-40B6-BBBF-B13F571CC48E}" type="pres">
      <dgm:prSet presAssocID="{F7EB105F-C9B4-4442-9FBA-963FB6B2F3BA}" presName="horz1" presStyleCnt="0"/>
      <dgm:spPr/>
    </dgm:pt>
    <dgm:pt modelId="{7F54EE27-DB2A-487E-A4E9-23C32DEC27EC}" type="pres">
      <dgm:prSet presAssocID="{F7EB105F-C9B4-4442-9FBA-963FB6B2F3BA}" presName="tx1" presStyleLbl="revTx" presStyleIdx="2" presStyleCnt="6"/>
      <dgm:spPr/>
    </dgm:pt>
    <dgm:pt modelId="{8E11666D-EFF1-412A-A5A6-4322FA87C38F}" type="pres">
      <dgm:prSet presAssocID="{F7EB105F-C9B4-4442-9FBA-963FB6B2F3BA}" presName="vert1" presStyleCnt="0"/>
      <dgm:spPr/>
    </dgm:pt>
    <dgm:pt modelId="{EBF4266E-8704-4899-B711-E21422148EDF}" type="pres">
      <dgm:prSet presAssocID="{BDD36B8E-39B8-4E56-B2E4-C395AFC327C6}" presName="thickLine" presStyleLbl="alignNode1" presStyleIdx="3" presStyleCnt="6"/>
      <dgm:spPr/>
    </dgm:pt>
    <dgm:pt modelId="{C5A8F010-EECE-48C0-B030-195EE54AF87D}" type="pres">
      <dgm:prSet presAssocID="{BDD36B8E-39B8-4E56-B2E4-C395AFC327C6}" presName="horz1" presStyleCnt="0"/>
      <dgm:spPr/>
    </dgm:pt>
    <dgm:pt modelId="{988774AB-EDA9-4275-9B24-7CF39EB5223D}" type="pres">
      <dgm:prSet presAssocID="{BDD36B8E-39B8-4E56-B2E4-C395AFC327C6}" presName="tx1" presStyleLbl="revTx" presStyleIdx="3" presStyleCnt="6"/>
      <dgm:spPr/>
    </dgm:pt>
    <dgm:pt modelId="{DBCB9B26-C814-4A71-83A9-27EEEB2EFEEE}" type="pres">
      <dgm:prSet presAssocID="{BDD36B8E-39B8-4E56-B2E4-C395AFC327C6}" presName="vert1" presStyleCnt="0"/>
      <dgm:spPr/>
    </dgm:pt>
    <dgm:pt modelId="{3279108A-9EAE-462A-991A-54E2704639B2}" type="pres">
      <dgm:prSet presAssocID="{80F347F4-8349-4B7E-8613-5DC94E0640B0}" presName="thickLine" presStyleLbl="alignNode1" presStyleIdx="4" presStyleCnt="6"/>
      <dgm:spPr/>
    </dgm:pt>
    <dgm:pt modelId="{D1E6EF17-CBB2-4F3F-BEB5-44338D9119A4}" type="pres">
      <dgm:prSet presAssocID="{80F347F4-8349-4B7E-8613-5DC94E0640B0}" presName="horz1" presStyleCnt="0"/>
      <dgm:spPr/>
    </dgm:pt>
    <dgm:pt modelId="{375670CC-4083-417B-9DE0-F1AB1F2D5BCB}" type="pres">
      <dgm:prSet presAssocID="{80F347F4-8349-4B7E-8613-5DC94E0640B0}" presName="tx1" presStyleLbl="revTx" presStyleIdx="4" presStyleCnt="6"/>
      <dgm:spPr/>
    </dgm:pt>
    <dgm:pt modelId="{65528F0F-590B-4936-A738-DD802B422C0C}" type="pres">
      <dgm:prSet presAssocID="{80F347F4-8349-4B7E-8613-5DC94E0640B0}" presName="vert1" presStyleCnt="0"/>
      <dgm:spPr/>
    </dgm:pt>
    <dgm:pt modelId="{C6986E95-D658-4FAC-8556-11CAA0439345}" type="pres">
      <dgm:prSet presAssocID="{379A406E-1F6C-46B3-AD54-462EB3D7EB9D}" presName="thickLine" presStyleLbl="alignNode1" presStyleIdx="5" presStyleCnt="6"/>
      <dgm:spPr/>
    </dgm:pt>
    <dgm:pt modelId="{B67CE1BB-0590-4D0C-B610-297E4CB75208}" type="pres">
      <dgm:prSet presAssocID="{379A406E-1F6C-46B3-AD54-462EB3D7EB9D}" presName="horz1" presStyleCnt="0"/>
      <dgm:spPr/>
    </dgm:pt>
    <dgm:pt modelId="{342E2708-5922-44BE-A4F6-8AF3A468E616}" type="pres">
      <dgm:prSet presAssocID="{379A406E-1F6C-46B3-AD54-462EB3D7EB9D}" presName="tx1" presStyleLbl="revTx" presStyleIdx="5" presStyleCnt="6"/>
      <dgm:spPr/>
    </dgm:pt>
    <dgm:pt modelId="{BD56AB80-2E6B-48EC-B24F-5A627B17AE9A}" type="pres">
      <dgm:prSet presAssocID="{379A406E-1F6C-46B3-AD54-462EB3D7EB9D}" presName="vert1" presStyleCnt="0"/>
      <dgm:spPr/>
    </dgm:pt>
  </dgm:ptLst>
  <dgm:cxnLst>
    <dgm:cxn modelId="{9E0C531B-B3E2-4257-BCD3-35E3B7F2EFA8}" srcId="{B991FCE2-B1C4-4FDF-AF51-10A4A077377B}" destId="{8B55409D-6B54-49B9-9D37-8FB1498D5DC4}" srcOrd="1" destOrd="0" parTransId="{D886731E-0A7B-4FCF-AC23-9E8890EED03E}" sibTransId="{579FC1F4-0536-4474-98A8-6C159371424A}"/>
    <dgm:cxn modelId="{F4316A27-1CD4-4F25-8998-93DB2F0446D9}" type="presOf" srcId="{80F347F4-8349-4B7E-8613-5DC94E0640B0}" destId="{375670CC-4083-417B-9DE0-F1AB1F2D5BCB}" srcOrd="0" destOrd="0" presId="urn:microsoft.com/office/officeart/2008/layout/LinedList"/>
    <dgm:cxn modelId="{3D20F033-BB1E-451B-BD6C-55FA95C23642}" srcId="{B991FCE2-B1C4-4FDF-AF51-10A4A077377B}" destId="{C688D687-7B1B-4612-AC6D-7C16F5B43697}" srcOrd="0" destOrd="0" parTransId="{93A68C5D-ACBC-45DC-A3C5-241AA5563713}" sibTransId="{58DBD62E-658B-46E9-8D21-607FFD607824}"/>
    <dgm:cxn modelId="{CC79A641-0A18-4CEC-AE76-A2BA2C6F18C5}" srcId="{B991FCE2-B1C4-4FDF-AF51-10A4A077377B}" destId="{BDD36B8E-39B8-4E56-B2E4-C395AFC327C6}" srcOrd="3" destOrd="0" parTransId="{3FF0B90C-A34B-4C5C-93F6-D832E53C37CD}" sibTransId="{E540DEFD-C148-496F-9958-30F9F401C177}"/>
    <dgm:cxn modelId="{9D934B6D-4F0D-4706-8A99-8A70121BBE24}" srcId="{B991FCE2-B1C4-4FDF-AF51-10A4A077377B}" destId="{379A406E-1F6C-46B3-AD54-462EB3D7EB9D}" srcOrd="5" destOrd="0" parTransId="{80B0B039-54E4-4DF6-A9BD-DE8A29E69A88}" sibTransId="{B0A5EC43-77B4-40CD-B565-CD55FC99E605}"/>
    <dgm:cxn modelId="{03797E7D-C7CC-48CD-BD7C-3E3270D2D305}" type="presOf" srcId="{BDD36B8E-39B8-4E56-B2E4-C395AFC327C6}" destId="{988774AB-EDA9-4275-9B24-7CF39EB5223D}" srcOrd="0" destOrd="0" presId="urn:microsoft.com/office/officeart/2008/layout/LinedList"/>
    <dgm:cxn modelId="{9AFFD993-F127-44D1-A39F-13FF6D607141}" type="presOf" srcId="{8B55409D-6B54-49B9-9D37-8FB1498D5DC4}" destId="{40F85F9D-10D0-409A-A6DC-50D65D4776CE}" srcOrd="0" destOrd="0" presId="urn:microsoft.com/office/officeart/2008/layout/LinedList"/>
    <dgm:cxn modelId="{EF142CA0-2FBC-4C90-87D7-93394F246CA9}" srcId="{B991FCE2-B1C4-4FDF-AF51-10A4A077377B}" destId="{80F347F4-8349-4B7E-8613-5DC94E0640B0}" srcOrd="4" destOrd="0" parTransId="{CEB7F451-D400-4D31-B0CE-80E4948CC024}" sibTransId="{28F850C0-2B7E-4118-A5E0-91E1A5F1FB7D}"/>
    <dgm:cxn modelId="{AE8B36BA-88D0-42BB-B920-A513D9D422ED}" type="presOf" srcId="{F7EB105F-C9B4-4442-9FBA-963FB6B2F3BA}" destId="{7F54EE27-DB2A-487E-A4E9-23C32DEC27EC}" srcOrd="0" destOrd="0" presId="urn:microsoft.com/office/officeart/2008/layout/LinedList"/>
    <dgm:cxn modelId="{A66638C3-DCBE-4F11-BC13-0802D9D97B4B}" type="presOf" srcId="{379A406E-1F6C-46B3-AD54-462EB3D7EB9D}" destId="{342E2708-5922-44BE-A4F6-8AF3A468E616}" srcOrd="0" destOrd="0" presId="urn:microsoft.com/office/officeart/2008/layout/LinedList"/>
    <dgm:cxn modelId="{ED4C80CE-B7E1-4BFD-A5FC-AEC729E09B19}" type="presOf" srcId="{C688D687-7B1B-4612-AC6D-7C16F5B43697}" destId="{4215EBDB-F902-4A3F-89E8-BE2F86971B09}" srcOrd="0" destOrd="0" presId="urn:microsoft.com/office/officeart/2008/layout/LinedList"/>
    <dgm:cxn modelId="{1BF94FED-0C88-4FE5-8FED-F5F36280DBEE}" srcId="{B991FCE2-B1C4-4FDF-AF51-10A4A077377B}" destId="{F7EB105F-C9B4-4442-9FBA-963FB6B2F3BA}" srcOrd="2" destOrd="0" parTransId="{C05B2841-B922-4B19-A41C-C6BA50C54659}" sibTransId="{2AE4E7D1-544A-4DE1-9F10-A200C25E1C68}"/>
    <dgm:cxn modelId="{46DE86FF-5EAD-4BB1-AA14-C60C3251AF7C}" type="presOf" srcId="{B991FCE2-B1C4-4FDF-AF51-10A4A077377B}" destId="{50690128-D3AF-4FE8-8A51-894BDB8DEA60}" srcOrd="0" destOrd="0" presId="urn:microsoft.com/office/officeart/2008/layout/LinedList"/>
    <dgm:cxn modelId="{35B21465-8FC9-4E7B-854A-D88D15424345}" type="presParOf" srcId="{50690128-D3AF-4FE8-8A51-894BDB8DEA60}" destId="{2A0872D6-22E6-4677-8164-C4A07804860A}" srcOrd="0" destOrd="0" presId="urn:microsoft.com/office/officeart/2008/layout/LinedList"/>
    <dgm:cxn modelId="{A808E7BB-E0DA-43CA-9616-28D9B5A7251C}" type="presParOf" srcId="{50690128-D3AF-4FE8-8A51-894BDB8DEA60}" destId="{2D4ED359-D73E-43D7-B481-2CB0619C591F}" srcOrd="1" destOrd="0" presId="urn:microsoft.com/office/officeart/2008/layout/LinedList"/>
    <dgm:cxn modelId="{B389D1E4-EE52-4E75-A084-C339DED4EE0D}" type="presParOf" srcId="{2D4ED359-D73E-43D7-B481-2CB0619C591F}" destId="{4215EBDB-F902-4A3F-89E8-BE2F86971B09}" srcOrd="0" destOrd="0" presId="urn:microsoft.com/office/officeart/2008/layout/LinedList"/>
    <dgm:cxn modelId="{D45D5D6C-82CA-42B4-AD63-F910C6C35733}" type="presParOf" srcId="{2D4ED359-D73E-43D7-B481-2CB0619C591F}" destId="{91C2AD62-4194-4C55-877B-B17757C6D482}" srcOrd="1" destOrd="0" presId="urn:microsoft.com/office/officeart/2008/layout/LinedList"/>
    <dgm:cxn modelId="{0C668654-6FA6-4EB9-A0A7-5E0860C73819}" type="presParOf" srcId="{50690128-D3AF-4FE8-8A51-894BDB8DEA60}" destId="{189F770E-50E5-4D8E-9899-8275EAD1E83A}" srcOrd="2" destOrd="0" presId="urn:microsoft.com/office/officeart/2008/layout/LinedList"/>
    <dgm:cxn modelId="{CCF89DDF-C5D1-4977-875B-587D4AB91B47}" type="presParOf" srcId="{50690128-D3AF-4FE8-8A51-894BDB8DEA60}" destId="{8E2406A9-D62E-43E2-B54E-6E91B7348F6F}" srcOrd="3" destOrd="0" presId="urn:microsoft.com/office/officeart/2008/layout/LinedList"/>
    <dgm:cxn modelId="{E0F89CFD-7FEF-4D3B-B8FB-977A3124C543}" type="presParOf" srcId="{8E2406A9-D62E-43E2-B54E-6E91B7348F6F}" destId="{40F85F9D-10D0-409A-A6DC-50D65D4776CE}" srcOrd="0" destOrd="0" presId="urn:microsoft.com/office/officeart/2008/layout/LinedList"/>
    <dgm:cxn modelId="{2406991F-D7D8-41F9-9315-828503DE8F3D}" type="presParOf" srcId="{8E2406A9-D62E-43E2-B54E-6E91B7348F6F}" destId="{FCFB48BE-48A5-4E45-BBD3-BFF920536012}" srcOrd="1" destOrd="0" presId="urn:microsoft.com/office/officeart/2008/layout/LinedList"/>
    <dgm:cxn modelId="{C1FF8AE3-B0E3-4EBC-9508-40181210A39D}" type="presParOf" srcId="{50690128-D3AF-4FE8-8A51-894BDB8DEA60}" destId="{77397D15-3ED8-4FEC-9F1E-500F249E2C0E}" srcOrd="4" destOrd="0" presId="urn:microsoft.com/office/officeart/2008/layout/LinedList"/>
    <dgm:cxn modelId="{A77E1B53-7EE9-4A92-B242-82598578B8C0}" type="presParOf" srcId="{50690128-D3AF-4FE8-8A51-894BDB8DEA60}" destId="{D3B96D8A-D8FF-40B6-BBBF-B13F571CC48E}" srcOrd="5" destOrd="0" presId="urn:microsoft.com/office/officeart/2008/layout/LinedList"/>
    <dgm:cxn modelId="{E9A0F9D2-94C8-4BD1-97FA-7F2DE2E6E45D}" type="presParOf" srcId="{D3B96D8A-D8FF-40B6-BBBF-B13F571CC48E}" destId="{7F54EE27-DB2A-487E-A4E9-23C32DEC27EC}" srcOrd="0" destOrd="0" presId="urn:microsoft.com/office/officeart/2008/layout/LinedList"/>
    <dgm:cxn modelId="{ADD262A7-8C75-4651-BE99-F9E6C5B94EFD}" type="presParOf" srcId="{D3B96D8A-D8FF-40B6-BBBF-B13F571CC48E}" destId="{8E11666D-EFF1-412A-A5A6-4322FA87C38F}" srcOrd="1" destOrd="0" presId="urn:microsoft.com/office/officeart/2008/layout/LinedList"/>
    <dgm:cxn modelId="{BFFFFDF6-9DDA-412A-A706-ED35285F58E9}" type="presParOf" srcId="{50690128-D3AF-4FE8-8A51-894BDB8DEA60}" destId="{EBF4266E-8704-4899-B711-E21422148EDF}" srcOrd="6" destOrd="0" presId="urn:microsoft.com/office/officeart/2008/layout/LinedList"/>
    <dgm:cxn modelId="{A23A2C55-B3F3-4C38-81F6-0748D9689A40}" type="presParOf" srcId="{50690128-D3AF-4FE8-8A51-894BDB8DEA60}" destId="{C5A8F010-EECE-48C0-B030-195EE54AF87D}" srcOrd="7" destOrd="0" presId="urn:microsoft.com/office/officeart/2008/layout/LinedList"/>
    <dgm:cxn modelId="{17D9B7D9-ACC4-4D85-B6F8-55E469710186}" type="presParOf" srcId="{C5A8F010-EECE-48C0-B030-195EE54AF87D}" destId="{988774AB-EDA9-4275-9B24-7CF39EB5223D}" srcOrd="0" destOrd="0" presId="urn:microsoft.com/office/officeart/2008/layout/LinedList"/>
    <dgm:cxn modelId="{3EE4DCEB-3086-4D15-A9CA-FBF68C6A121E}" type="presParOf" srcId="{C5A8F010-EECE-48C0-B030-195EE54AF87D}" destId="{DBCB9B26-C814-4A71-83A9-27EEEB2EFEEE}" srcOrd="1" destOrd="0" presId="urn:microsoft.com/office/officeart/2008/layout/LinedList"/>
    <dgm:cxn modelId="{90DD9E81-D741-46DA-9205-76B456F94321}" type="presParOf" srcId="{50690128-D3AF-4FE8-8A51-894BDB8DEA60}" destId="{3279108A-9EAE-462A-991A-54E2704639B2}" srcOrd="8" destOrd="0" presId="urn:microsoft.com/office/officeart/2008/layout/LinedList"/>
    <dgm:cxn modelId="{B3BEBB77-B47C-4EB6-A8C6-73CB1F5EF9A4}" type="presParOf" srcId="{50690128-D3AF-4FE8-8A51-894BDB8DEA60}" destId="{D1E6EF17-CBB2-4F3F-BEB5-44338D9119A4}" srcOrd="9" destOrd="0" presId="urn:microsoft.com/office/officeart/2008/layout/LinedList"/>
    <dgm:cxn modelId="{7B319D59-FA73-4D08-974A-95B1669A22E9}" type="presParOf" srcId="{D1E6EF17-CBB2-4F3F-BEB5-44338D9119A4}" destId="{375670CC-4083-417B-9DE0-F1AB1F2D5BCB}" srcOrd="0" destOrd="0" presId="urn:microsoft.com/office/officeart/2008/layout/LinedList"/>
    <dgm:cxn modelId="{FFB0FE26-1759-4A87-860D-0999F6A66E9C}" type="presParOf" srcId="{D1E6EF17-CBB2-4F3F-BEB5-44338D9119A4}" destId="{65528F0F-590B-4936-A738-DD802B422C0C}" srcOrd="1" destOrd="0" presId="urn:microsoft.com/office/officeart/2008/layout/LinedList"/>
    <dgm:cxn modelId="{D2E0E9CA-7F92-426A-8A30-C6E78090E349}" type="presParOf" srcId="{50690128-D3AF-4FE8-8A51-894BDB8DEA60}" destId="{C6986E95-D658-4FAC-8556-11CAA0439345}" srcOrd="10" destOrd="0" presId="urn:microsoft.com/office/officeart/2008/layout/LinedList"/>
    <dgm:cxn modelId="{965A6543-6F01-46D3-8B09-CC2B1046C415}" type="presParOf" srcId="{50690128-D3AF-4FE8-8A51-894BDB8DEA60}" destId="{B67CE1BB-0590-4D0C-B610-297E4CB75208}" srcOrd="11" destOrd="0" presId="urn:microsoft.com/office/officeart/2008/layout/LinedList"/>
    <dgm:cxn modelId="{97B256F4-AFE7-4AAD-8BFB-AB870AA141D2}" type="presParOf" srcId="{B67CE1BB-0590-4D0C-B610-297E4CB75208}" destId="{342E2708-5922-44BE-A4F6-8AF3A468E616}" srcOrd="0" destOrd="0" presId="urn:microsoft.com/office/officeart/2008/layout/LinedList"/>
    <dgm:cxn modelId="{2E09EC89-8D8D-432E-810C-8E481DB559E7}" type="presParOf" srcId="{B67CE1BB-0590-4D0C-B610-297E4CB75208}" destId="{BD56AB80-2E6B-48EC-B24F-5A627B17AE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61488F1-07E1-44A6-B9D4-1C78551CF06B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F5CBE7-88C2-46AD-B299-7C3198821087}">
      <dgm:prSet/>
      <dgm:spPr/>
      <dgm:t>
        <a:bodyPr/>
        <a:lstStyle/>
        <a:p>
          <a:r>
            <a:rPr lang="en-US" b="1" dirty="0"/>
            <a:t>Request</a:t>
          </a:r>
          <a:r>
            <a:rPr lang="en-US" b="1" baseline="0" dirty="0"/>
            <a:t> Trusted Friends and Family Members for Promotion.</a:t>
          </a:r>
          <a:endParaRPr lang="en-US" b="1" dirty="0"/>
        </a:p>
      </dgm:t>
    </dgm:pt>
    <dgm:pt modelId="{0D566A0C-8C5C-4B36-B082-0F3EAF0DE37E}" type="parTrans" cxnId="{339285F7-CBAF-48C7-8CD8-BDDF816636BA}">
      <dgm:prSet/>
      <dgm:spPr/>
      <dgm:t>
        <a:bodyPr/>
        <a:lstStyle/>
        <a:p>
          <a:endParaRPr lang="en-US"/>
        </a:p>
      </dgm:t>
    </dgm:pt>
    <dgm:pt modelId="{DADCA630-E6AB-4517-8E13-5548B36F9902}" type="sibTrans" cxnId="{339285F7-CBAF-48C7-8CD8-BDDF816636BA}">
      <dgm:prSet/>
      <dgm:spPr/>
      <dgm:t>
        <a:bodyPr/>
        <a:lstStyle/>
        <a:p>
          <a:endParaRPr lang="en-US"/>
        </a:p>
      </dgm:t>
    </dgm:pt>
    <dgm:pt modelId="{B4359A78-13CB-4688-98C1-9B92DC261CE7}">
      <dgm:prSet/>
      <dgm:spPr/>
      <dgm:t>
        <a:bodyPr/>
        <a:lstStyle/>
        <a:p>
          <a:r>
            <a:rPr lang="en-US" b="1" dirty="0"/>
            <a:t>Show Case our Product in different Seminars, Tech Events and Shows. </a:t>
          </a:r>
        </a:p>
      </dgm:t>
    </dgm:pt>
    <dgm:pt modelId="{F0F08264-A761-4A3C-94CB-08D697D82F93}" type="parTrans" cxnId="{A5B1654F-82EE-4CB1-9779-EEC92442B9A5}">
      <dgm:prSet/>
      <dgm:spPr/>
      <dgm:t>
        <a:bodyPr/>
        <a:lstStyle/>
        <a:p>
          <a:endParaRPr lang="en-US"/>
        </a:p>
      </dgm:t>
    </dgm:pt>
    <dgm:pt modelId="{FBDDD8B6-C165-4074-8CA8-D313CF0691AF}" type="sibTrans" cxnId="{A5B1654F-82EE-4CB1-9779-EEC92442B9A5}">
      <dgm:prSet/>
      <dgm:spPr/>
      <dgm:t>
        <a:bodyPr/>
        <a:lstStyle/>
        <a:p>
          <a:endParaRPr lang="en-US"/>
        </a:p>
      </dgm:t>
    </dgm:pt>
    <dgm:pt modelId="{3AE7690B-B02D-4985-870A-D322A2DE6AD2}">
      <dgm:prSet/>
      <dgm:spPr/>
      <dgm:t>
        <a:bodyPr/>
        <a:lstStyle/>
        <a:p>
          <a:r>
            <a:rPr lang="en-US" b="1" dirty="0"/>
            <a:t>Television</a:t>
          </a:r>
          <a:r>
            <a:rPr lang="en-US" b="1" baseline="0" dirty="0"/>
            <a:t> and Social Media Adverts.</a:t>
          </a:r>
          <a:endParaRPr lang="en-US" b="1" dirty="0"/>
        </a:p>
      </dgm:t>
    </dgm:pt>
    <dgm:pt modelId="{5C3C6294-3E75-44C7-BD61-5AFAF3CB6FA0}" type="parTrans" cxnId="{620D5408-A431-4692-9989-F4C9F2263925}">
      <dgm:prSet/>
      <dgm:spPr/>
      <dgm:t>
        <a:bodyPr/>
        <a:lstStyle/>
        <a:p>
          <a:endParaRPr lang="en-US"/>
        </a:p>
      </dgm:t>
    </dgm:pt>
    <dgm:pt modelId="{95789054-2B74-41AA-ABAE-CD26E832E7B7}" type="sibTrans" cxnId="{620D5408-A431-4692-9989-F4C9F2263925}">
      <dgm:prSet/>
      <dgm:spPr/>
      <dgm:t>
        <a:bodyPr/>
        <a:lstStyle/>
        <a:p>
          <a:endParaRPr lang="en-US"/>
        </a:p>
      </dgm:t>
    </dgm:pt>
    <dgm:pt modelId="{EFF90BFE-DEA2-482C-89E6-257823ABB7E0}">
      <dgm:prSet/>
      <dgm:spPr/>
      <dgm:t>
        <a:bodyPr/>
        <a:lstStyle/>
        <a:p>
          <a:r>
            <a:rPr lang="en-US" b="1" dirty="0"/>
            <a:t>You</a:t>
          </a:r>
          <a:r>
            <a:rPr lang="en-US" b="1" baseline="0" dirty="0"/>
            <a:t>Tube Adverts</a:t>
          </a:r>
          <a:r>
            <a:rPr lang="en-US" baseline="0" dirty="0"/>
            <a:t>.</a:t>
          </a:r>
          <a:endParaRPr lang="en-US" dirty="0"/>
        </a:p>
      </dgm:t>
    </dgm:pt>
    <dgm:pt modelId="{B510D7FF-16FD-4964-AF76-5F2CEC77529F}" type="parTrans" cxnId="{5DB05665-A4D6-48AE-A17B-ADBFC974EAAF}">
      <dgm:prSet/>
      <dgm:spPr/>
      <dgm:t>
        <a:bodyPr/>
        <a:lstStyle/>
        <a:p>
          <a:endParaRPr lang="en-US"/>
        </a:p>
      </dgm:t>
    </dgm:pt>
    <dgm:pt modelId="{6D3029E8-2563-4EE5-AD6B-0F144FFC2BC4}" type="sibTrans" cxnId="{5DB05665-A4D6-48AE-A17B-ADBFC974EAAF}">
      <dgm:prSet/>
      <dgm:spPr/>
      <dgm:t>
        <a:bodyPr/>
        <a:lstStyle/>
        <a:p>
          <a:endParaRPr lang="en-US"/>
        </a:p>
      </dgm:t>
    </dgm:pt>
    <dgm:pt modelId="{1F30DADE-E107-4B3B-9A4B-B6B016BE432B}" type="pres">
      <dgm:prSet presAssocID="{061488F1-07E1-44A6-B9D4-1C78551CF06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8E6A14-ED1B-4108-834C-4EEEB3D5DF01}" type="pres">
      <dgm:prSet presAssocID="{23F5CBE7-88C2-46AD-B299-7C3198821087}" presName="hierRoot1" presStyleCnt="0"/>
      <dgm:spPr/>
    </dgm:pt>
    <dgm:pt modelId="{5C7AEE29-8668-4659-A8B4-15EE336C4D76}" type="pres">
      <dgm:prSet presAssocID="{23F5CBE7-88C2-46AD-B299-7C3198821087}" presName="composite" presStyleCnt="0"/>
      <dgm:spPr/>
    </dgm:pt>
    <dgm:pt modelId="{CC85CEC5-7AF6-4F2E-B6B3-0D9267296496}" type="pres">
      <dgm:prSet presAssocID="{23F5CBE7-88C2-46AD-B299-7C3198821087}" presName="background" presStyleLbl="node0" presStyleIdx="0" presStyleCnt="4"/>
      <dgm:spPr/>
    </dgm:pt>
    <dgm:pt modelId="{449F151C-03EE-4B7D-A7E4-9E7DD509F73D}" type="pres">
      <dgm:prSet presAssocID="{23F5CBE7-88C2-46AD-B299-7C3198821087}" presName="text" presStyleLbl="fgAcc0" presStyleIdx="0" presStyleCnt="4">
        <dgm:presLayoutVars>
          <dgm:chPref val="3"/>
        </dgm:presLayoutVars>
      </dgm:prSet>
      <dgm:spPr/>
    </dgm:pt>
    <dgm:pt modelId="{9C93B805-A6CA-44C8-9A0C-60EBF1884BF8}" type="pres">
      <dgm:prSet presAssocID="{23F5CBE7-88C2-46AD-B299-7C3198821087}" presName="hierChild2" presStyleCnt="0"/>
      <dgm:spPr/>
    </dgm:pt>
    <dgm:pt modelId="{912521D5-4D13-4EFB-8CB6-077311166EA0}" type="pres">
      <dgm:prSet presAssocID="{B4359A78-13CB-4688-98C1-9B92DC261CE7}" presName="hierRoot1" presStyleCnt="0"/>
      <dgm:spPr/>
    </dgm:pt>
    <dgm:pt modelId="{8FAF190D-1A65-4A33-A376-DEDC984422AA}" type="pres">
      <dgm:prSet presAssocID="{B4359A78-13CB-4688-98C1-9B92DC261CE7}" presName="composite" presStyleCnt="0"/>
      <dgm:spPr/>
    </dgm:pt>
    <dgm:pt modelId="{30FFA5F9-C510-4501-B1B3-1C637615B0E1}" type="pres">
      <dgm:prSet presAssocID="{B4359A78-13CB-4688-98C1-9B92DC261CE7}" presName="background" presStyleLbl="node0" presStyleIdx="1" presStyleCnt="4"/>
      <dgm:spPr/>
    </dgm:pt>
    <dgm:pt modelId="{623F4DDF-4BD7-4B9D-8BA5-36D4B83DCFDD}" type="pres">
      <dgm:prSet presAssocID="{B4359A78-13CB-4688-98C1-9B92DC261CE7}" presName="text" presStyleLbl="fgAcc0" presStyleIdx="1" presStyleCnt="4">
        <dgm:presLayoutVars>
          <dgm:chPref val="3"/>
        </dgm:presLayoutVars>
      </dgm:prSet>
      <dgm:spPr/>
    </dgm:pt>
    <dgm:pt modelId="{8E3A75C5-981D-402E-8E11-647CD7CE724E}" type="pres">
      <dgm:prSet presAssocID="{B4359A78-13CB-4688-98C1-9B92DC261CE7}" presName="hierChild2" presStyleCnt="0"/>
      <dgm:spPr/>
    </dgm:pt>
    <dgm:pt modelId="{3169D338-E416-49BE-86C8-46267C40AE0E}" type="pres">
      <dgm:prSet presAssocID="{3AE7690B-B02D-4985-870A-D322A2DE6AD2}" presName="hierRoot1" presStyleCnt="0"/>
      <dgm:spPr/>
    </dgm:pt>
    <dgm:pt modelId="{8C4F5FDD-47DD-41B9-B1F4-A9BD16B460E2}" type="pres">
      <dgm:prSet presAssocID="{3AE7690B-B02D-4985-870A-D322A2DE6AD2}" presName="composite" presStyleCnt="0"/>
      <dgm:spPr/>
    </dgm:pt>
    <dgm:pt modelId="{EFBC6A68-8B81-4B4B-BE9D-26A6E141F242}" type="pres">
      <dgm:prSet presAssocID="{3AE7690B-B02D-4985-870A-D322A2DE6AD2}" presName="background" presStyleLbl="node0" presStyleIdx="2" presStyleCnt="4"/>
      <dgm:spPr/>
    </dgm:pt>
    <dgm:pt modelId="{D6D5C233-558B-48C8-B504-AE5940E2E7FF}" type="pres">
      <dgm:prSet presAssocID="{3AE7690B-B02D-4985-870A-D322A2DE6AD2}" presName="text" presStyleLbl="fgAcc0" presStyleIdx="2" presStyleCnt="4">
        <dgm:presLayoutVars>
          <dgm:chPref val="3"/>
        </dgm:presLayoutVars>
      </dgm:prSet>
      <dgm:spPr/>
    </dgm:pt>
    <dgm:pt modelId="{CEAE74A5-D491-4A27-A32B-C257E3509868}" type="pres">
      <dgm:prSet presAssocID="{3AE7690B-B02D-4985-870A-D322A2DE6AD2}" presName="hierChild2" presStyleCnt="0"/>
      <dgm:spPr/>
    </dgm:pt>
    <dgm:pt modelId="{F7535477-FE11-476F-8BF3-0A11EC1F7400}" type="pres">
      <dgm:prSet presAssocID="{EFF90BFE-DEA2-482C-89E6-257823ABB7E0}" presName="hierRoot1" presStyleCnt="0"/>
      <dgm:spPr/>
    </dgm:pt>
    <dgm:pt modelId="{251D12BE-08D7-49F1-BB3D-34D746A08F6D}" type="pres">
      <dgm:prSet presAssocID="{EFF90BFE-DEA2-482C-89E6-257823ABB7E0}" presName="composite" presStyleCnt="0"/>
      <dgm:spPr/>
    </dgm:pt>
    <dgm:pt modelId="{A6AB3286-DF68-47B4-AF7B-75B0316E1C53}" type="pres">
      <dgm:prSet presAssocID="{EFF90BFE-DEA2-482C-89E6-257823ABB7E0}" presName="background" presStyleLbl="node0" presStyleIdx="3" presStyleCnt="4"/>
      <dgm:spPr/>
    </dgm:pt>
    <dgm:pt modelId="{D13846DA-3517-46F7-81B4-E0DF746A5BCF}" type="pres">
      <dgm:prSet presAssocID="{EFF90BFE-DEA2-482C-89E6-257823ABB7E0}" presName="text" presStyleLbl="fgAcc0" presStyleIdx="3" presStyleCnt="4">
        <dgm:presLayoutVars>
          <dgm:chPref val="3"/>
        </dgm:presLayoutVars>
      </dgm:prSet>
      <dgm:spPr/>
    </dgm:pt>
    <dgm:pt modelId="{20647C13-E08F-41D2-BF0F-5E041608B2FC}" type="pres">
      <dgm:prSet presAssocID="{EFF90BFE-DEA2-482C-89E6-257823ABB7E0}" presName="hierChild2" presStyleCnt="0"/>
      <dgm:spPr/>
    </dgm:pt>
  </dgm:ptLst>
  <dgm:cxnLst>
    <dgm:cxn modelId="{620D5408-A431-4692-9989-F4C9F2263925}" srcId="{061488F1-07E1-44A6-B9D4-1C78551CF06B}" destId="{3AE7690B-B02D-4985-870A-D322A2DE6AD2}" srcOrd="2" destOrd="0" parTransId="{5C3C6294-3E75-44C7-BD61-5AFAF3CB6FA0}" sibTransId="{95789054-2B74-41AA-ABAE-CD26E832E7B7}"/>
    <dgm:cxn modelId="{5DB05665-A4D6-48AE-A17B-ADBFC974EAAF}" srcId="{061488F1-07E1-44A6-B9D4-1C78551CF06B}" destId="{EFF90BFE-DEA2-482C-89E6-257823ABB7E0}" srcOrd="3" destOrd="0" parTransId="{B510D7FF-16FD-4964-AF76-5F2CEC77529F}" sibTransId="{6D3029E8-2563-4EE5-AD6B-0F144FFC2BC4}"/>
    <dgm:cxn modelId="{A5B1654F-82EE-4CB1-9779-EEC92442B9A5}" srcId="{061488F1-07E1-44A6-B9D4-1C78551CF06B}" destId="{B4359A78-13CB-4688-98C1-9B92DC261CE7}" srcOrd="1" destOrd="0" parTransId="{F0F08264-A761-4A3C-94CB-08D697D82F93}" sibTransId="{FBDDD8B6-C165-4074-8CA8-D313CF0691AF}"/>
    <dgm:cxn modelId="{CD9ED671-3152-4AEA-B49C-A339A9B1FBA3}" type="presOf" srcId="{EFF90BFE-DEA2-482C-89E6-257823ABB7E0}" destId="{D13846DA-3517-46F7-81B4-E0DF746A5BCF}" srcOrd="0" destOrd="0" presId="urn:microsoft.com/office/officeart/2005/8/layout/hierarchy1"/>
    <dgm:cxn modelId="{57CAFEA4-6EED-4BD0-B0A1-3C40FBC9F39F}" type="presOf" srcId="{B4359A78-13CB-4688-98C1-9B92DC261CE7}" destId="{623F4DDF-4BD7-4B9D-8BA5-36D4B83DCFDD}" srcOrd="0" destOrd="0" presId="urn:microsoft.com/office/officeart/2005/8/layout/hierarchy1"/>
    <dgm:cxn modelId="{A4ACD9CA-C10A-4920-968F-D27DA706656E}" type="presOf" srcId="{061488F1-07E1-44A6-B9D4-1C78551CF06B}" destId="{1F30DADE-E107-4B3B-9A4B-B6B016BE432B}" srcOrd="0" destOrd="0" presId="urn:microsoft.com/office/officeart/2005/8/layout/hierarchy1"/>
    <dgm:cxn modelId="{D949AECC-7327-4989-BA66-8202CDD1C65B}" type="presOf" srcId="{23F5CBE7-88C2-46AD-B299-7C3198821087}" destId="{449F151C-03EE-4B7D-A7E4-9E7DD509F73D}" srcOrd="0" destOrd="0" presId="urn:microsoft.com/office/officeart/2005/8/layout/hierarchy1"/>
    <dgm:cxn modelId="{339285F7-CBAF-48C7-8CD8-BDDF816636BA}" srcId="{061488F1-07E1-44A6-B9D4-1C78551CF06B}" destId="{23F5CBE7-88C2-46AD-B299-7C3198821087}" srcOrd="0" destOrd="0" parTransId="{0D566A0C-8C5C-4B36-B082-0F3EAF0DE37E}" sibTransId="{DADCA630-E6AB-4517-8E13-5548B36F9902}"/>
    <dgm:cxn modelId="{F6031BFA-1E97-494C-94C3-4CB581FBFFB0}" type="presOf" srcId="{3AE7690B-B02D-4985-870A-D322A2DE6AD2}" destId="{D6D5C233-558B-48C8-B504-AE5940E2E7FF}" srcOrd="0" destOrd="0" presId="urn:microsoft.com/office/officeart/2005/8/layout/hierarchy1"/>
    <dgm:cxn modelId="{21FC7091-B5F7-49B5-9F9D-49651C070F67}" type="presParOf" srcId="{1F30DADE-E107-4B3B-9A4B-B6B016BE432B}" destId="{608E6A14-ED1B-4108-834C-4EEEB3D5DF01}" srcOrd="0" destOrd="0" presId="urn:microsoft.com/office/officeart/2005/8/layout/hierarchy1"/>
    <dgm:cxn modelId="{742F3337-9283-4BBE-B832-179DF7A15D6D}" type="presParOf" srcId="{608E6A14-ED1B-4108-834C-4EEEB3D5DF01}" destId="{5C7AEE29-8668-4659-A8B4-15EE336C4D76}" srcOrd="0" destOrd="0" presId="urn:microsoft.com/office/officeart/2005/8/layout/hierarchy1"/>
    <dgm:cxn modelId="{92E66A8E-1FDD-408E-8058-11A891247ABF}" type="presParOf" srcId="{5C7AEE29-8668-4659-A8B4-15EE336C4D76}" destId="{CC85CEC5-7AF6-4F2E-B6B3-0D9267296496}" srcOrd="0" destOrd="0" presId="urn:microsoft.com/office/officeart/2005/8/layout/hierarchy1"/>
    <dgm:cxn modelId="{062B46BC-FF61-44DD-8478-8E22E513A6BC}" type="presParOf" srcId="{5C7AEE29-8668-4659-A8B4-15EE336C4D76}" destId="{449F151C-03EE-4B7D-A7E4-9E7DD509F73D}" srcOrd="1" destOrd="0" presId="urn:microsoft.com/office/officeart/2005/8/layout/hierarchy1"/>
    <dgm:cxn modelId="{EB1BCAD2-D2BA-4AA4-990E-4EFBA5B1FA33}" type="presParOf" srcId="{608E6A14-ED1B-4108-834C-4EEEB3D5DF01}" destId="{9C93B805-A6CA-44C8-9A0C-60EBF1884BF8}" srcOrd="1" destOrd="0" presId="urn:microsoft.com/office/officeart/2005/8/layout/hierarchy1"/>
    <dgm:cxn modelId="{AC8D1C38-FBF5-4EAA-98F1-7370C876B762}" type="presParOf" srcId="{1F30DADE-E107-4B3B-9A4B-B6B016BE432B}" destId="{912521D5-4D13-4EFB-8CB6-077311166EA0}" srcOrd="1" destOrd="0" presId="urn:microsoft.com/office/officeart/2005/8/layout/hierarchy1"/>
    <dgm:cxn modelId="{C4FC340D-096A-4BA1-A5DE-198A01872011}" type="presParOf" srcId="{912521D5-4D13-4EFB-8CB6-077311166EA0}" destId="{8FAF190D-1A65-4A33-A376-DEDC984422AA}" srcOrd="0" destOrd="0" presId="urn:microsoft.com/office/officeart/2005/8/layout/hierarchy1"/>
    <dgm:cxn modelId="{3D5559D4-64A6-47CE-BE05-A3C1DB41914F}" type="presParOf" srcId="{8FAF190D-1A65-4A33-A376-DEDC984422AA}" destId="{30FFA5F9-C510-4501-B1B3-1C637615B0E1}" srcOrd="0" destOrd="0" presId="urn:microsoft.com/office/officeart/2005/8/layout/hierarchy1"/>
    <dgm:cxn modelId="{3894C2D2-4012-4077-A07E-C356357F1668}" type="presParOf" srcId="{8FAF190D-1A65-4A33-A376-DEDC984422AA}" destId="{623F4DDF-4BD7-4B9D-8BA5-36D4B83DCFDD}" srcOrd="1" destOrd="0" presId="urn:microsoft.com/office/officeart/2005/8/layout/hierarchy1"/>
    <dgm:cxn modelId="{B6588BDA-1251-44A0-80F7-1F96F43011B0}" type="presParOf" srcId="{912521D5-4D13-4EFB-8CB6-077311166EA0}" destId="{8E3A75C5-981D-402E-8E11-647CD7CE724E}" srcOrd="1" destOrd="0" presId="urn:microsoft.com/office/officeart/2005/8/layout/hierarchy1"/>
    <dgm:cxn modelId="{B68A5902-87D2-45E4-BAB3-32B46FFAA534}" type="presParOf" srcId="{1F30DADE-E107-4B3B-9A4B-B6B016BE432B}" destId="{3169D338-E416-49BE-86C8-46267C40AE0E}" srcOrd="2" destOrd="0" presId="urn:microsoft.com/office/officeart/2005/8/layout/hierarchy1"/>
    <dgm:cxn modelId="{9930ED78-F632-430D-A14E-32430390D7D3}" type="presParOf" srcId="{3169D338-E416-49BE-86C8-46267C40AE0E}" destId="{8C4F5FDD-47DD-41B9-B1F4-A9BD16B460E2}" srcOrd="0" destOrd="0" presId="urn:microsoft.com/office/officeart/2005/8/layout/hierarchy1"/>
    <dgm:cxn modelId="{68E4590C-15B1-4F07-B429-260866020FF7}" type="presParOf" srcId="{8C4F5FDD-47DD-41B9-B1F4-A9BD16B460E2}" destId="{EFBC6A68-8B81-4B4B-BE9D-26A6E141F242}" srcOrd="0" destOrd="0" presId="urn:microsoft.com/office/officeart/2005/8/layout/hierarchy1"/>
    <dgm:cxn modelId="{0FCAE900-5E00-480E-9AEB-BEA62D4D8637}" type="presParOf" srcId="{8C4F5FDD-47DD-41B9-B1F4-A9BD16B460E2}" destId="{D6D5C233-558B-48C8-B504-AE5940E2E7FF}" srcOrd="1" destOrd="0" presId="urn:microsoft.com/office/officeart/2005/8/layout/hierarchy1"/>
    <dgm:cxn modelId="{A27DCB63-E5A6-4AA0-AC19-DE0F0E1AF53C}" type="presParOf" srcId="{3169D338-E416-49BE-86C8-46267C40AE0E}" destId="{CEAE74A5-D491-4A27-A32B-C257E3509868}" srcOrd="1" destOrd="0" presId="urn:microsoft.com/office/officeart/2005/8/layout/hierarchy1"/>
    <dgm:cxn modelId="{C6AB5797-4A86-4599-B245-79BCFD0E4202}" type="presParOf" srcId="{1F30DADE-E107-4B3B-9A4B-B6B016BE432B}" destId="{F7535477-FE11-476F-8BF3-0A11EC1F7400}" srcOrd="3" destOrd="0" presId="urn:microsoft.com/office/officeart/2005/8/layout/hierarchy1"/>
    <dgm:cxn modelId="{B86DFB5F-9A3C-4A8C-90FC-D7AABCF2D773}" type="presParOf" srcId="{F7535477-FE11-476F-8BF3-0A11EC1F7400}" destId="{251D12BE-08D7-49F1-BB3D-34D746A08F6D}" srcOrd="0" destOrd="0" presId="urn:microsoft.com/office/officeart/2005/8/layout/hierarchy1"/>
    <dgm:cxn modelId="{D23034AA-1866-415C-9007-8BDBD980CD65}" type="presParOf" srcId="{251D12BE-08D7-49F1-BB3D-34D746A08F6D}" destId="{A6AB3286-DF68-47B4-AF7B-75B0316E1C53}" srcOrd="0" destOrd="0" presId="urn:microsoft.com/office/officeart/2005/8/layout/hierarchy1"/>
    <dgm:cxn modelId="{9519025F-9887-4E6F-94E0-4995BAEC6297}" type="presParOf" srcId="{251D12BE-08D7-49F1-BB3D-34D746A08F6D}" destId="{D13846DA-3517-46F7-81B4-E0DF746A5BCF}" srcOrd="1" destOrd="0" presId="urn:microsoft.com/office/officeart/2005/8/layout/hierarchy1"/>
    <dgm:cxn modelId="{4B38A65D-B501-4071-B3D8-107399A1E5C6}" type="presParOf" srcId="{F7535477-FE11-476F-8BF3-0A11EC1F7400}" destId="{20647C13-E08F-41D2-BF0F-5E041608B2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2B50A1-0B8B-4E83-98F4-8BFDC10A9F4C}" type="doc">
      <dgm:prSet loTypeId="urn:microsoft.com/office/officeart/2009/3/layout/SubStep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A0EB11-1C39-4428-BEC9-B3E7F7FF83AD}">
      <dgm:prSet/>
      <dgm:spPr/>
      <dgm:t>
        <a:bodyPr/>
        <a:lstStyle/>
        <a:p>
          <a:pPr algn="ctr"/>
          <a:r>
            <a:rPr lang="en-US" dirty="0"/>
            <a:t>We will be selling products as a direct distribution </a:t>
          </a:r>
        </a:p>
        <a:p>
          <a:pPr algn="ctr"/>
          <a:r>
            <a:rPr lang="en-US" dirty="0"/>
            <a:t>( Sale points )</a:t>
          </a:r>
        </a:p>
      </dgm:t>
    </dgm:pt>
    <dgm:pt modelId="{4C1AD3C5-CA83-44A6-9DBF-0D85E99A9069}" type="sibTrans" cxnId="{11BEFE73-ADB1-4823-8B43-ACC49ABEF8DE}">
      <dgm:prSet/>
      <dgm:spPr/>
      <dgm:t>
        <a:bodyPr/>
        <a:lstStyle/>
        <a:p>
          <a:endParaRPr lang="en-US"/>
        </a:p>
      </dgm:t>
    </dgm:pt>
    <dgm:pt modelId="{349087CA-A501-4E53-8928-6F866EC6ABE9}" type="parTrans" cxnId="{11BEFE73-ADB1-4823-8B43-ACC49ABEF8DE}">
      <dgm:prSet/>
      <dgm:spPr/>
      <dgm:t>
        <a:bodyPr/>
        <a:lstStyle/>
        <a:p>
          <a:endParaRPr lang="en-US"/>
        </a:p>
      </dgm:t>
    </dgm:pt>
    <dgm:pt modelId="{250D43DD-E3AD-4F3D-857B-3E9D0DAFEA0B}" type="pres">
      <dgm:prSet presAssocID="{242B50A1-0B8B-4E83-98F4-8BFDC10A9F4C}" presName="Name0" presStyleCnt="0">
        <dgm:presLayoutVars>
          <dgm:chMax val="7"/>
          <dgm:dir/>
          <dgm:animOne val="branch"/>
        </dgm:presLayoutVars>
      </dgm:prSet>
      <dgm:spPr/>
    </dgm:pt>
    <dgm:pt modelId="{AC5C86E8-C944-401E-AAFD-2BA1FB5012A1}" type="pres">
      <dgm:prSet presAssocID="{C4A0EB11-1C39-4428-BEC9-B3E7F7FF83AD}" presName="parTx1" presStyleLbl="node1" presStyleIdx="0" presStyleCnt="1" custLinFactNeighborX="-65546"/>
      <dgm:spPr/>
    </dgm:pt>
  </dgm:ptLst>
  <dgm:cxnLst>
    <dgm:cxn modelId="{BADBF807-77A6-4444-969D-5067D74E5B71}" type="presOf" srcId="{C4A0EB11-1C39-4428-BEC9-B3E7F7FF83AD}" destId="{AC5C86E8-C944-401E-AAFD-2BA1FB5012A1}" srcOrd="0" destOrd="0" presId="urn:microsoft.com/office/officeart/2009/3/layout/SubStepProcess"/>
    <dgm:cxn modelId="{11BEFE73-ADB1-4823-8B43-ACC49ABEF8DE}" srcId="{242B50A1-0B8B-4E83-98F4-8BFDC10A9F4C}" destId="{C4A0EB11-1C39-4428-BEC9-B3E7F7FF83AD}" srcOrd="0" destOrd="0" parTransId="{349087CA-A501-4E53-8928-6F866EC6ABE9}" sibTransId="{4C1AD3C5-CA83-44A6-9DBF-0D85E99A9069}"/>
    <dgm:cxn modelId="{CBE0CFF0-5778-45DE-9BEA-2ECBD0AE6DB5}" type="presOf" srcId="{242B50A1-0B8B-4E83-98F4-8BFDC10A9F4C}" destId="{250D43DD-E3AD-4F3D-857B-3E9D0DAFEA0B}" srcOrd="0" destOrd="0" presId="urn:microsoft.com/office/officeart/2009/3/layout/SubStepProcess"/>
    <dgm:cxn modelId="{65A927D4-2BAE-4365-BD4B-35F71E7DF358}" type="presParOf" srcId="{250D43DD-E3AD-4F3D-857B-3E9D0DAFEA0B}" destId="{AC5C86E8-C944-401E-AAFD-2BA1FB5012A1}" srcOrd="0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F5EDA36-F108-4277-B64B-571DD074B9F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86AF7F-574A-401F-B418-62C1376BD57C}">
      <dgm:prSet/>
      <dgm:spPr/>
      <dgm:t>
        <a:bodyPr/>
        <a:lstStyle/>
        <a:p>
          <a:r>
            <a:rPr lang="en-US" b="1" dirty="0"/>
            <a:t>System will provide its user with hardware as well as software for maintaining</a:t>
          </a:r>
        </a:p>
      </dgm:t>
    </dgm:pt>
    <dgm:pt modelId="{1311EC04-6A95-4905-9201-C84CF7FBB4BE}" type="parTrans" cxnId="{85290873-6595-4EE3-8B08-CCA82B3B61C5}">
      <dgm:prSet/>
      <dgm:spPr/>
      <dgm:t>
        <a:bodyPr/>
        <a:lstStyle/>
        <a:p>
          <a:endParaRPr lang="en-US"/>
        </a:p>
      </dgm:t>
    </dgm:pt>
    <dgm:pt modelId="{9867D04B-0C2E-4042-A5FA-BFDD4806E683}" type="sibTrans" cxnId="{85290873-6595-4EE3-8B08-CCA82B3B61C5}">
      <dgm:prSet/>
      <dgm:spPr/>
      <dgm:t>
        <a:bodyPr/>
        <a:lstStyle/>
        <a:p>
          <a:endParaRPr lang="en-US"/>
        </a:p>
      </dgm:t>
    </dgm:pt>
    <dgm:pt modelId="{FD6D3F17-561F-46D3-B271-40A1C140B5E9}">
      <dgm:prSet/>
      <dgm:spPr/>
      <dgm:t>
        <a:bodyPr/>
        <a:lstStyle/>
        <a:p>
          <a:r>
            <a:rPr lang="en-US" b="1" dirty="0"/>
            <a:t> Three Advance Branches. ( Development Team, Testing Team, Technicians).  </a:t>
          </a:r>
        </a:p>
      </dgm:t>
    </dgm:pt>
    <dgm:pt modelId="{B9A9ACA5-3D4A-409B-A8C8-A2D6207418DF}" type="parTrans" cxnId="{41BABD67-8293-48CF-929D-79D307317CE2}">
      <dgm:prSet/>
      <dgm:spPr/>
      <dgm:t>
        <a:bodyPr/>
        <a:lstStyle/>
        <a:p>
          <a:endParaRPr lang="en-US"/>
        </a:p>
      </dgm:t>
    </dgm:pt>
    <dgm:pt modelId="{122C3EC3-5A02-4DC4-B015-5079F2903B13}" type="sibTrans" cxnId="{41BABD67-8293-48CF-929D-79D307317CE2}">
      <dgm:prSet/>
      <dgm:spPr/>
      <dgm:t>
        <a:bodyPr/>
        <a:lstStyle/>
        <a:p>
          <a:endParaRPr lang="en-US"/>
        </a:p>
      </dgm:t>
    </dgm:pt>
    <dgm:pt modelId="{5B8CB6BF-3523-479C-AD05-2CFBA062E290}">
      <dgm:prSet/>
      <dgm:spPr/>
      <dgm:t>
        <a:bodyPr/>
        <a:lstStyle/>
        <a:p>
          <a:r>
            <a:rPr lang="en-US" b="1" dirty="0"/>
            <a:t>Three Responsive Branches. (HR Support, Financial Department, Purchasing Department)</a:t>
          </a:r>
          <a:endParaRPr lang="en-US" dirty="0"/>
        </a:p>
      </dgm:t>
    </dgm:pt>
    <dgm:pt modelId="{C411739E-02FB-46CB-ACE7-FFDCA87B6A07}" type="parTrans" cxnId="{06D96138-EB22-4BBB-9B57-E8FA0F72809E}">
      <dgm:prSet/>
      <dgm:spPr/>
      <dgm:t>
        <a:bodyPr/>
        <a:lstStyle/>
        <a:p>
          <a:endParaRPr lang="en-US"/>
        </a:p>
      </dgm:t>
    </dgm:pt>
    <dgm:pt modelId="{D04BC6DF-3C96-4CA9-B0CC-D0044ACCE202}" type="sibTrans" cxnId="{06D96138-EB22-4BBB-9B57-E8FA0F72809E}">
      <dgm:prSet/>
      <dgm:spPr/>
      <dgm:t>
        <a:bodyPr/>
        <a:lstStyle/>
        <a:p>
          <a:endParaRPr lang="en-US"/>
        </a:p>
      </dgm:t>
    </dgm:pt>
    <dgm:pt modelId="{35C57DA4-55C5-4DB3-A8B3-E592D7F8C89F}">
      <dgm:prSet/>
      <dgm:spPr/>
      <dgm:t>
        <a:bodyPr/>
        <a:lstStyle/>
        <a:p>
          <a:r>
            <a:rPr lang="en-US" b="1" dirty="0"/>
            <a:t>Two On-field Branches. (Scouting Team, Advertising Team)</a:t>
          </a:r>
          <a:endParaRPr lang="en-US" dirty="0"/>
        </a:p>
      </dgm:t>
    </dgm:pt>
    <dgm:pt modelId="{13C2421A-9B99-4543-BD2F-9ECE3442CABF}" type="parTrans" cxnId="{6EAC3BF7-4273-45A7-974B-5AEE19D4DACA}">
      <dgm:prSet/>
      <dgm:spPr/>
      <dgm:t>
        <a:bodyPr/>
        <a:lstStyle/>
        <a:p>
          <a:endParaRPr lang="en-US"/>
        </a:p>
      </dgm:t>
    </dgm:pt>
    <dgm:pt modelId="{2DDC0237-A761-4DC7-B08E-8F3FA59C2E28}" type="sibTrans" cxnId="{6EAC3BF7-4273-45A7-974B-5AEE19D4DACA}">
      <dgm:prSet/>
      <dgm:spPr/>
      <dgm:t>
        <a:bodyPr/>
        <a:lstStyle/>
        <a:p>
          <a:endParaRPr lang="en-US"/>
        </a:p>
      </dgm:t>
    </dgm:pt>
    <dgm:pt modelId="{1536E799-A67C-4E5E-B551-2E0A74CF772E}" type="pres">
      <dgm:prSet presAssocID="{9F5EDA36-F108-4277-B64B-571DD074B9F6}" presName="linear" presStyleCnt="0">
        <dgm:presLayoutVars>
          <dgm:animLvl val="lvl"/>
          <dgm:resizeHandles val="exact"/>
        </dgm:presLayoutVars>
      </dgm:prSet>
      <dgm:spPr/>
    </dgm:pt>
    <dgm:pt modelId="{A2597E82-A6D8-4B2D-9A15-106D122A7E77}" type="pres">
      <dgm:prSet presAssocID="{B886AF7F-574A-401F-B418-62C1376BD57C}" presName="parentText" presStyleLbl="node1" presStyleIdx="0" presStyleCnt="4" custScaleY="162170">
        <dgm:presLayoutVars>
          <dgm:chMax val="0"/>
          <dgm:bulletEnabled val="1"/>
        </dgm:presLayoutVars>
      </dgm:prSet>
      <dgm:spPr/>
    </dgm:pt>
    <dgm:pt modelId="{C4CE5AFB-A596-4CD5-9B3C-8055DF4ED1A8}" type="pres">
      <dgm:prSet presAssocID="{9867D04B-0C2E-4042-A5FA-BFDD4806E683}" presName="spacer" presStyleCnt="0"/>
      <dgm:spPr/>
    </dgm:pt>
    <dgm:pt modelId="{A22404D7-38EA-4B1B-9DC1-07A7DDEB23DB}" type="pres">
      <dgm:prSet presAssocID="{FD6D3F17-561F-46D3-B271-40A1C140B5E9}" presName="parentText" presStyleLbl="node1" presStyleIdx="1" presStyleCnt="4" custScaleY="155849">
        <dgm:presLayoutVars>
          <dgm:chMax val="0"/>
          <dgm:bulletEnabled val="1"/>
        </dgm:presLayoutVars>
      </dgm:prSet>
      <dgm:spPr/>
    </dgm:pt>
    <dgm:pt modelId="{FB4339FC-31B6-4578-B564-82B8FD102BD3}" type="pres">
      <dgm:prSet presAssocID="{122C3EC3-5A02-4DC4-B015-5079F2903B13}" presName="spacer" presStyleCnt="0"/>
      <dgm:spPr/>
    </dgm:pt>
    <dgm:pt modelId="{B8C0FE28-781E-4845-9E2D-19D36E0EB056}" type="pres">
      <dgm:prSet presAssocID="{5B8CB6BF-3523-479C-AD05-2CFBA062E290}" presName="parentText" presStyleLbl="node1" presStyleIdx="2" presStyleCnt="4" custScaleY="163952">
        <dgm:presLayoutVars>
          <dgm:chMax val="0"/>
          <dgm:bulletEnabled val="1"/>
        </dgm:presLayoutVars>
      </dgm:prSet>
      <dgm:spPr/>
    </dgm:pt>
    <dgm:pt modelId="{3FEBCB89-0300-478B-8F43-40A5123B4314}" type="pres">
      <dgm:prSet presAssocID="{D04BC6DF-3C96-4CA9-B0CC-D0044ACCE202}" presName="spacer" presStyleCnt="0"/>
      <dgm:spPr/>
    </dgm:pt>
    <dgm:pt modelId="{4612C8A1-34F6-4349-B4D7-CEBF1723E7C2}" type="pres">
      <dgm:prSet presAssocID="{35C57DA4-55C5-4DB3-A8B3-E592D7F8C89F}" presName="parentText" presStyleLbl="node1" presStyleIdx="3" presStyleCnt="4" custScaleY="156707" custLinFactNeighborX="-3223" custLinFactNeighborY="-27137">
        <dgm:presLayoutVars>
          <dgm:chMax val="0"/>
          <dgm:bulletEnabled val="1"/>
        </dgm:presLayoutVars>
      </dgm:prSet>
      <dgm:spPr/>
    </dgm:pt>
  </dgm:ptLst>
  <dgm:cxnLst>
    <dgm:cxn modelId="{E4A0380B-7F53-4F12-9762-507DA83BE2EB}" type="presOf" srcId="{FD6D3F17-561F-46D3-B271-40A1C140B5E9}" destId="{A22404D7-38EA-4B1B-9DC1-07A7DDEB23DB}" srcOrd="0" destOrd="0" presId="urn:microsoft.com/office/officeart/2005/8/layout/vList2"/>
    <dgm:cxn modelId="{EC327011-3A99-4B29-9169-2890BDD81D6D}" type="presOf" srcId="{35C57DA4-55C5-4DB3-A8B3-E592D7F8C89F}" destId="{4612C8A1-34F6-4349-B4D7-CEBF1723E7C2}" srcOrd="0" destOrd="0" presId="urn:microsoft.com/office/officeart/2005/8/layout/vList2"/>
    <dgm:cxn modelId="{06D96138-EB22-4BBB-9B57-E8FA0F72809E}" srcId="{9F5EDA36-F108-4277-B64B-571DD074B9F6}" destId="{5B8CB6BF-3523-479C-AD05-2CFBA062E290}" srcOrd="2" destOrd="0" parTransId="{C411739E-02FB-46CB-ACE7-FFDCA87B6A07}" sibTransId="{D04BC6DF-3C96-4CA9-B0CC-D0044ACCE202}"/>
    <dgm:cxn modelId="{41BABD67-8293-48CF-929D-79D307317CE2}" srcId="{9F5EDA36-F108-4277-B64B-571DD074B9F6}" destId="{FD6D3F17-561F-46D3-B271-40A1C140B5E9}" srcOrd="1" destOrd="0" parTransId="{B9A9ACA5-3D4A-409B-A8C8-A2D6207418DF}" sibTransId="{122C3EC3-5A02-4DC4-B015-5079F2903B13}"/>
    <dgm:cxn modelId="{85290873-6595-4EE3-8B08-CCA82B3B61C5}" srcId="{9F5EDA36-F108-4277-B64B-571DD074B9F6}" destId="{B886AF7F-574A-401F-B418-62C1376BD57C}" srcOrd="0" destOrd="0" parTransId="{1311EC04-6A95-4905-9201-C84CF7FBB4BE}" sibTransId="{9867D04B-0C2E-4042-A5FA-BFDD4806E683}"/>
    <dgm:cxn modelId="{BAF29299-D9FE-4480-87AE-1A75E0D8C218}" type="presOf" srcId="{B886AF7F-574A-401F-B418-62C1376BD57C}" destId="{A2597E82-A6D8-4B2D-9A15-106D122A7E77}" srcOrd="0" destOrd="0" presId="urn:microsoft.com/office/officeart/2005/8/layout/vList2"/>
    <dgm:cxn modelId="{ED6FD9B8-CFEC-4D57-809D-2A4681404B67}" type="presOf" srcId="{5B8CB6BF-3523-479C-AD05-2CFBA062E290}" destId="{B8C0FE28-781E-4845-9E2D-19D36E0EB056}" srcOrd="0" destOrd="0" presId="urn:microsoft.com/office/officeart/2005/8/layout/vList2"/>
    <dgm:cxn modelId="{49643EF6-1E51-4E37-B2DC-AF18B229B480}" type="presOf" srcId="{9F5EDA36-F108-4277-B64B-571DD074B9F6}" destId="{1536E799-A67C-4E5E-B551-2E0A74CF772E}" srcOrd="0" destOrd="0" presId="urn:microsoft.com/office/officeart/2005/8/layout/vList2"/>
    <dgm:cxn modelId="{6EAC3BF7-4273-45A7-974B-5AEE19D4DACA}" srcId="{9F5EDA36-F108-4277-B64B-571DD074B9F6}" destId="{35C57DA4-55C5-4DB3-A8B3-E592D7F8C89F}" srcOrd="3" destOrd="0" parTransId="{13C2421A-9B99-4543-BD2F-9ECE3442CABF}" sibTransId="{2DDC0237-A761-4DC7-B08E-8F3FA59C2E28}"/>
    <dgm:cxn modelId="{7F32312E-A99F-408B-B285-A1CCB08A667E}" type="presParOf" srcId="{1536E799-A67C-4E5E-B551-2E0A74CF772E}" destId="{A2597E82-A6D8-4B2D-9A15-106D122A7E77}" srcOrd="0" destOrd="0" presId="urn:microsoft.com/office/officeart/2005/8/layout/vList2"/>
    <dgm:cxn modelId="{C2F80AB4-ACD6-49A8-A54B-D673760979E3}" type="presParOf" srcId="{1536E799-A67C-4E5E-B551-2E0A74CF772E}" destId="{C4CE5AFB-A596-4CD5-9B3C-8055DF4ED1A8}" srcOrd="1" destOrd="0" presId="urn:microsoft.com/office/officeart/2005/8/layout/vList2"/>
    <dgm:cxn modelId="{3248183F-3D40-413E-ABE9-9EE881DEBF3D}" type="presParOf" srcId="{1536E799-A67C-4E5E-B551-2E0A74CF772E}" destId="{A22404D7-38EA-4B1B-9DC1-07A7DDEB23DB}" srcOrd="2" destOrd="0" presId="urn:microsoft.com/office/officeart/2005/8/layout/vList2"/>
    <dgm:cxn modelId="{EA798C9A-F7B1-4D28-9D04-1EB25F54EC6B}" type="presParOf" srcId="{1536E799-A67C-4E5E-B551-2E0A74CF772E}" destId="{FB4339FC-31B6-4578-B564-82B8FD102BD3}" srcOrd="3" destOrd="0" presId="urn:microsoft.com/office/officeart/2005/8/layout/vList2"/>
    <dgm:cxn modelId="{1551904A-B38D-424C-90E2-79ABBEAB14C6}" type="presParOf" srcId="{1536E799-A67C-4E5E-B551-2E0A74CF772E}" destId="{B8C0FE28-781E-4845-9E2D-19D36E0EB056}" srcOrd="4" destOrd="0" presId="urn:microsoft.com/office/officeart/2005/8/layout/vList2"/>
    <dgm:cxn modelId="{0B9B06D4-F4EA-476E-8DF6-AB7C1D3C4B57}" type="presParOf" srcId="{1536E799-A67C-4E5E-B551-2E0A74CF772E}" destId="{3FEBCB89-0300-478B-8F43-40A5123B4314}" srcOrd="5" destOrd="0" presId="urn:microsoft.com/office/officeart/2005/8/layout/vList2"/>
    <dgm:cxn modelId="{4B70C401-704B-44DC-B5FD-27AD313553B8}" type="presParOf" srcId="{1536E799-A67C-4E5E-B551-2E0A74CF772E}" destId="{4612C8A1-34F6-4349-B4D7-CEBF1723E7C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9A4FD63-7E45-43A7-BC0F-ECC18523607A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45D45B-BA8B-47A6-8A30-5C54253CD13C}">
      <dgm:prSet phldrT="[Text]" custT="1"/>
      <dgm:spPr/>
      <dgm:t>
        <a:bodyPr/>
        <a:lstStyle/>
        <a:p>
          <a:r>
            <a:rPr lang="en-US" sz="2800" b="1" dirty="0"/>
            <a:t>Education</a:t>
          </a:r>
        </a:p>
      </dgm:t>
    </dgm:pt>
    <dgm:pt modelId="{8BB9A62A-3696-4FD6-BF20-863F12E2C1D3}" type="parTrans" cxnId="{B6F793F4-2FE3-4A7E-80C2-6916A3C8AC67}">
      <dgm:prSet/>
      <dgm:spPr/>
      <dgm:t>
        <a:bodyPr/>
        <a:lstStyle/>
        <a:p>
          <a:endParaRPr lang="en-US"/>
        </a:p>
      </dgm:t>
    </dgm:pt>
    <dgm:pt modelId="{9B05E56E-C41E-4E33-A34D-96888FDAC3BF}" type="sibTrans" cxnId="{B6F793F4-2FE3-4A7E-80C2-6916A3C8AC67}">
      <dgm:prSet/>
      <dgm:spPr/>
      <dgm:t>
        <a:bodyPr/>
        <a:lstStyle/>
        <a:p>
          <a:endParaRPr lang="en-US"/>
        </a:p>
      </dgm:t>
    </dgm:pt>
    <dgm:pt modelId="{A252C010-BB97-44E8-BDD5-CBF8C9367BCB}">
      <dgm:prSet custT="1"/>
      <dgm:spPr/>
      <dgm:t>
        <a:bodyPr/>
        <a:lstStyle/>
        <a:p>
          <a:r>
            <a:rPr lang="en-US" sz="2400" dirty="0"/>
            <a:t>BSCS student from FAST-NU</a:t>
          </a:r>
        </a:p>
      </dgm:t>
    </dgm:pt>
    <dgm:pt modelId="{F9A6A65E-2C48-4366-B2B7-D2ACEC223F96}" type="parTrans" cxnId="{342AC8B5-3CF5-40BC-85F2-383D1ADFEF95}">
      <dgm:prSet/>
      <dgm:spPr/>
      <dgm:t>
        <a:bodyPr/>
        <a:lstStyle/>
        <a:p>
          <a:endParaRPr lang="en-US"/>
        </a:p>
      </dgm:t>
    </dgm:pt>
    <dgm:pt modelId="{B07F2EB9-27FF-4859-B9FB-EC7095F57AC9}" type="sibTrans" cxnId="{342AC8B5-3CF5-40BC-85F2-383D1ADFEF95}">
      <dgm:prSet/>
      <dgm:spPr/>
      <dgm:t>
        <a:bodyPr/>
        <a:lstStyle/>
        <a:p>
          <a:endParaRPr lang="en-US"/>
        </a:p>
      </dgm:t>
    </dgm:pt>
    <dgm:pt modelId="{C0EAB50B-7DEE-436E-AA9A-21F31F9E0797}" type="pres">
      <dgm:prSet presAssocID="{B9A4FD63-7E45-43A7-BC0F-ECC18523607A}" presName="Name0" presStyleCnt="0">
        <dgm:presLayoutVars>
          <dgm:dir/>
          <dgm:animLvl val="lvl"/>
          <dgm:resizeHandles val="exact"/>
        </dgm:presLayoutVars>
      </dgm:prSet>
      <dgm:spPr/>
    </dgm:pt>
    <dgm:pt modelId="{75C94674-3275-488E-A1F7-33246D3AAA7F}" type="pres">
      <dgm:prSet presAssocID="{7445D45B-BA8B-47A6-8A30-5C54253CD13C}" presName="linNode" presStyleCnt="0"/>
      <dgm:spPr/>
    </dgm:pt>
    <dgm:pt modelId="{16BA747C-82E9-4EAB-85F1-109C89C06B8F}" type="pres">
      <dgm:prSet presAssocID="{7445D45B-BA8B-47A6-8A30-5C54253CD13C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F9D48204-A188-444E-AEC5-87F57E5936FE}" type="pres">
      <dgm:prSet presAssocID="{7445D45B-BA8B-47A6-8A30-5C54253CD13C}" presName="descendantText" presStyleLbl="alignAccFollowNode1" presStyleIdx="0" presStyleCnt="1" custScaleY="125000">
        <dgm:presLayoutVars>
          <dgm:bulletEnabled val="1"/>
        </dgm:presLayoutVars>
      </dgm:prSet>
      <dgm:spPr/>
    </dgm:pt>
  </dgm:ptLst>
  <dgm:cxnLst>
    <dgm:cxn modelId="{25397D72-7402-46F1-AE00-49314B1BCDF9}" type="presOf" srcId="{B9A4FD63-7E45-43A7-BC0F-ECC18523607A}" destId="{C0EAB50B-7DEE-436E-AA9A-21F31F9E0797}" srcOrd="0" destOrd="0" presId="urn:microsoft.com/office/officeart/2005/8/layout/vList5"/>
    <dgm:cxn modelId="{44F653B0-BC89-47AB-85C8-44673EB45B79}" type="presOf" srcId="{7445D45B-BA8B-47A6-8A30-5C54253CD13C}" destId="{16BA747C-82E9-4EAB-85F1-109C89C06B8F}" srcOrd="0" destOrd="0" presId="urn:microsoft.com/office/officeart/2005/8/layout/vList5"/>
    <dgm:cxn modelId="{D5704BB1-AEF5-4E3A-9CCA-97FF42A77039}" type="presOf" srcId="{A252C010-BB97-44E8-BDD5-CBF8C9367BCB}" destId="{F9D48204-A188-444E-AEC5-87F57E5936FE}" srcOrd="0" destOrd="0" presId="urn:microsoft.com/office/officeart/2005/8/layout/vList5"/>
    <dgm:cxn modelId="{342AC8B5-3CF5-40BC-85F2-383D1ADFEF95}" srcId="{7445D45B-BA8B-47A6-8A30-5C54253CD13C}" destId="{A252C010-BB97-44E8-BDD5-CBF8C9367BCB}" srcOrd="0" destOrd="0" parTransId="{F9A6A65E-2C48-4366-B2B7-D2ACEC223F96}" sibTransId="{B07F2EB9-27FF-4859-B9FB-EC7095F57AC9}"/>
    <dgm:cxn modelId="{B6F793F4-2FE3-4A7E-80C2-6916A3C8AC67}" srcId="{B9A4FD63-7E45-43A7-BC0F-ECC18523607A}" destId="{7445D45B-BA8B-47A6-8A30-5C54253CD13C}" srcOrd="0" destOrd="0" parTransId="{8BB9A62A-3696-4FD6-BF20-863F12E2C1D3}" sibTransId="{9B05E56E-C41E-4E33-A34D-96888FDAC3BF}"/>
    <dgm:cxn modelId="{BD0458E5-2258-46D6-B525-F4C8964203AB}" type="presParOf" srcId="{C0EAB50B-7DEE-436E-AA9A-21F31F9E0797}" destId="{75C94674-3275-488E-A1F7-33246D3AAA7F}" srcOrd="0" destOrd="0" presId="urn:microsoft.com/office/officeart/2005/8/layout/vList5"/>
    <dgm:cxn modelId="{E96EE69A-B485-430E-9949-FB3BE02FD1E6}" type="presParOf" srcId="{75C94674-3275-488E-A1F7-33246D3AAA7F}" destId="{16BA747C-82E9-4EAB-85F1-109C89C06B8F}" srcOrd="0" destOrd="0" presId="urn:microsoft.com/office/officeart/2005/8/layout/vList5"/>
    <dgm:cxn modelId="{FDC1E7FF-2C16-42E3-983F-1F2D96E87AFB}" type="presParOf" srcId="{75C94674-3275-488E-A1F7-33246D3AAA7F}" destId="{F9D48204-A188-444E-AEC5-87F57E5936F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9A4FD63-7E45-43A7-BC0F-ECC18523607A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45D45B-BA8B-47A6-8A30-5C54253CD13C}">
      <dgm:prSet phldrT="[Text]" custT="1"/>
      <dgm:spPr/>
      <dgm:t>
        <a:bodyPr/>
        <a:lstStyle/>
        <a:p>
          <a:r>
            <a:rPr lang="en-US" sz="2800" b="1" dirty="0"/>
            <a:t>Education</a:t>
          </a:r>
        </a:p>
      </dgm:t>
    </dgm:pt>
    <dgm:pt modelId="{8BB9A62A-3696-4FD6-BF20-863F12E2C1D3}" type="parTrans" cxnId="{B6F793F4-2FE3-4A7E-80C2-6916A3C8AC67}">
      <dgm:prSet/>
      <dgm:spPr/>
      <dgm:t>
        <a:bodyPr/>
        <a:lstStyle/>
        <a:p>
          <a:endParaRPr lang="en-US"/>
        </a:p>
      </dgm:t>
    </dgm:pt>
    <dgm:pt modelId="{9B05E56E-C41E-4E33-A34D-96888FDAC3BF}" type="sibTrans" cxnId="{B6F793F4-2FE3-4A7E-80C2-6916A3C8AC67}">
      <dgm:prSet/>
      <dgm:spPr/>
      <dgm:t>
        <a:bodyPr/>
        <a:lstStyle/>
        <a:p>
          <a:endParaRPr lang="en-US"/>
        </a:p>
      </dgm:t>
    </dgm:pt>
    <dgm:pt modelId="{A252C010-BB97-44E8-BDD5-CBF8C9367BCB}">
      <dgm:prSet custT="1"/>
      <dgm:spPr/>
      <dgm:t>
        <a:bodyPr/>
        <a:lstStyle/>
        <a:p>
          <a:r>
            <a:rPr lang="en-US" sz="2400" dirty="0"/>
            <a:t>BSCS student from FAST-NU</a:t>
          </a:r>
        </a:p>
      </dgm:t>
    </dgm:pt>
    <dgm:pt modelId="{F9A6A65E-2C48-4366-B2B7-D2ACEC223F96}" type="parTrans" cxnId="{342AC8B5-3CF5-40BC-85F2-383D1ADFEF95}">
      <dgm:prSet/>
      <dgm:spPr/>
      <dgm:t>
        <a:bodyPr/>
        <a:lstStyle/>
        <a:p>
          <a:endParaRPr lang="en-US"/>
        </a:p>
      </dgm:t>
    </dgm:pt>
    <dgm:pt modelId="{B07F2EB9-27FF-4859-B9FB-EC7095F57AC9}" type="sibTrans" cxnId="{342AC8B5-3CF5-40BC-85F2-383D1ADFEF95}">
      <dgm:prSet/>
      <dgm:spPr/>
      <dgm:t>
        <a:bodyPr/>
        <a:lstStyle/>
        <a:p>
          <a:endParaRPr lang="en-US"/>
        </a:p>
      </dgm:t>
    </dgm:pt>
    <dgm:pt modelId="{C0EAB50B-7DEE-436E-AA9A-21F31F9E0797}" type="pres">
      <dgm:prSet presAssocID="{B9A4FD63-7E45-43A7-BC0F-ECC18523607A}" presName="Name0" presStyleCnt="0">
        <dgm:presLayoutVars>
          <dgm:dir/>
          <dgm:animLvl val="lvl"/>
          <dgm:resizeHandles val="exact"/>
        </dgm:presLayoutVars>
      </dgm:prSet>
      <dgm:spPr/>
    </dgm:pt>
    <dgm:pt modelId="{75C94674-3275-488E-A1F7-33246D3AAA7F}" type="pres">
      <dgm:prSet presAssocID="{7445D45B-BA8B-47A6-8A30-5C54253CD13C}" presName="linNode" presStyleCnt="0"/>
      <dgm:spPr/>
    </dgm:pt>
    <dgm:pt modelId="{16BA747C-82E9-4EAB-85F1-109C89C06B8F}" type="pres">
      <dgm:prSet presAssocID="{7445D45B-BA8B-47A6-8A30-5C54253CD13C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F9D48204-A188-444E-AEC5-87F57E5936FE}" type="pres">
      <dgm:prSet presAssocID="{7445D45B-BA8B-47A6-8A30-5C54253CD13C}" presName="descendantText" presStyleLbl="alignAccFollowNode1" presStyleIdx="0" presStyleCnt="1" custScaleY="125000">
        <dgm:presLayoutVars>
          <dgm:bulletEnabled val="1"/>
        </dgm:presLayoutVars>
      </dgm:prSet>
      <dgm:spPr/>
    </dgm:pt>
  </dgm:ptLst>
  <dgm:cxnLst>
    <dgm:cxn modelId="{25397D72-7402-46F1-AE00-49314B1BCDF9}" type="presOf" srcId="{B9A4FD63-7E45-43A7-BC0F-ECC18523607A}" destId="{C0EAB50B-7DEE-436E-AA9A-21F31F9E0797}" srcOrd="0" destOrd="0" presId="urn:microsoft.com/office/officeart/2005/8/layout/vList5"/>
    <dgm:cxn modelId="{44F653B0-BC89-47AB-85C8-44673EB45B79}" type="presOf" srcId="{7445D45B-BA8B-47A6-8A30-5C54253CD13C}" destId="{16BA747C-82E9-4EAB-85F1-109C89C06B8F}" srcOrd="0" destOrd="0" presId="urn:microsoft.com/office/officeart/2005/8/layout/vList5"/>
    <dgm:cxn modelId="{D5704BB1-AEF5-4E3A-9CCA-97FF42A77039}" type="presOf" srcId="{A252C010-BB97-44E8-BDD5-CBF8C9367BCB}" destId="{F9D48204-A188-444E-AEC5-87F57E5936FE}" srcOrd="0" destOrd="0" presId="urn:microsoft.com/office/officeart/2005/8/layout/vList5"/>
    <dgm:cxn modelId="{342AC8B5-3CF5-40BC-85F2-383D1ADFEF95}" srcId="{7445D45B-BA8B-47A6-8A30-5C54253CD13C}" destId="{A252C010-BB97-44E8-BDD5-CBF8C9367BCB}" srcOrd="0" destOrd="0" parTransId="{F9A6A65E-2C48-4366-B2B7-D2ACEC223F96}" sibTransId="{B07F2EB9-27FF-4859-B9FB-EC7095F57AC9}"/>
    <dgm:cxn modelId="{B6F793F4-2FE3-4A7E-80C2-6916A3C8AC67}" srcId="{B9A4FD63-7E45-43A7-BC0F-ECC18523607A}" destId="{7445D45B-BA8B-47A6-8A30-5C54253CD13C}" srcOrd="0" destOrd="0" parTransId="{8BB9A62A-3696-4FD6-BF20-863F12E2C1D3}" sibTransId="{9B05E56E-C41E-4E33-A34D-96888FDAC3BF}"/>
    <dgm:cxn modelId="{BD0458E5-2258-46D6-B525-F4C8964203AB}" type="presParOf" srcId="{C0EAB50B-7DEE-436E-AA9A-21F31F9E0797}" destId="{75C94674-3275-488E-A1F7-33246D3AAA7F}" srcOrd="0" destOrd="0" presId="urn:microsoft.com/office/officeart/2005/8/layout/vList5"/>
    <dgm:cxn modelId="{E96EE69A-B485-430E-9949-FB3BE02FD1E6}" type="presParOf" srcId="{75C94674-3275-488E-A1F7-33246D3AAA7F}" destId="{16BA747C-82E9-4EAB-85F1-109C89C06B8F}" srcOrd="0" destOrd="0" presId="urn:microsoft.com/office/officeart/2005/8/layout/vList5"/>
    <dgm:cxn modelId="{FDC1E7FF-2C16-42E3-983F-1F2D96E87AFB}" type="presParOf" srcId="{75C94674-3275-488E-A1F7-33246D3AAA7F}" destId="{F9D48204-A188-444E-AEC5-87F57E5936F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9A4FD63-7E45-43A7-BC0F-ECC18523607A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45D45B-BA8B-47A6-8A30-5C54253CD13C}">
      <dgm:prSet phldrT="[Text]" custT="1"/>
      <dgm:spPr/>
      <dgm:t>
        <a:bodyPr/>
        <a:lstStyle/>
        <a:p>
          <a:r>
            <a:rPr lang="en-US" sz="2800" b="1" dirty="0"/>
            <a:t>Education</a:t>
          </a:r>
        </a:p>
      </dgm:t>
    </dgm:pt>
    <dgm:pt modelId="{8BB9A62A-3696-4FD6-BF20-863F12E2C1D3}" type="parTrans" cxnId="{B6F793F4-2FE3-4A7E-80C2-6916A3C8AC67}">
      <dgm:prSet/>
      <dgm:spPr/>
      <dgm:t>
        <a:bodyPr/>
        <a:lstStyle/>
        <a:p>
          <a:endParaRPr lang="en-US"/>
        </a:p>
      </dgm:t>
    </dgm:pt>
    <dgm:pt modelId="{9B05E56E-C41E-4E33-A34D-96888FDAC3BF}" type="sibTrans" cxnId="{B6F793F4-2FE3-4A7E-80C2-6916A3C8AC67}">
      <dgm:prSet/>
      <dgm:spPr/>
      <dgm:t>
        <a:bodyPr/>
        <a:lstStyle/>
        <a:p>
          <a:endParaRPr lang="en-US"/>
        </a:p>
      </dgm:t>
    </dgm:pt>
    <dgm:pt modelId="{A252C010-BB97-44E8-BDD5-CBF8C9367BCB}">
      <dgm:prSet custT="1"/>
      <dgm:spPr/>
      <dgm:t>
        <a:bodyPr/>
        <a:lstStyle/>
        <a:p>
          <a:r>
            <a:rPr lang="en-US" sz="2400" dirty="0"/>
            <a:t>BSCS student from FAST-NU</a:t>
          </a:r>
        </a:p>
      </dgm:t>
    </dgm:pt>
    <dgm:pt modelId="{F9A6A65E-2C48-4366-B2B7-D2ACEC223F96}" type="parTrans" cxnId="{342AC8B5-3CF5-40BC-85F2-383D1ADFEF95}">
      <dgm:prSet/>
      <dgm:spPr/>
      <dgm:t>
        <a:bodyPr/>
        <a:lstStyle/>
        <a:p>
          <a:endParaRPr lang="en-US"/>
        </a:p>
      </dgm:t>
    </dgm:pt>
    <dgm:pt modelId="{B07F2EB9-27FF-4859-B9FB-EC7095F57AC9}" type="sibTrans" cxnId="{342AC8B5-3CF5-40BC-85F2-383D1ADFEF95}">
      <dgm:prSet/>
      <dgm:spPr/>
      <dgm:t>
        <a:bodyPr/>
        <a:lstStyle/>
        <a:p>
          <a:endParaRPr lang="en-US"/>
        </a:p>
      </dgm:t>
    </dgm:pt>
    <dgm:pt modelId="{C0EAB50B-7DEE-436E-AA9A-21F31F9E0797}" type="pres">
      <dgm:prSet presAssocID="{B9A4FD63-7E45-43A7-BC0F-ECC18523607A}" presName="Name0" presStyleCnt="0">
        <dgm:presLayoutVars>
          <dgm:dir/>
          <dgm:animLvl val="lvl"/>
          <dgm:resizeHandles val="exact"/>
        </dgm:presLayoutVars>
      </dgm:prSet>
      <dgm:spPr/>
    </dgm:pt>
    <dgm:pt modelId="{75C94674-3275-488E-A1F7-33246D3AAA7F}" type="pres">
      <dgm:prSet presAssocID="{7445D45B-BA8B-47A6-8A30-5C54253CD13C}" presName="linNode" presStyleCnt="0"/>
      <dgm:spPr/>
    </dgm:pt>
    <dgm:pt modelId="{16BA747C-82E9-4EAB-85F1-109C89C06B8F}" type="pres">
      <dgm:prSet presAssocID="{7445D45B-BA8B-47A6-8A30-5C54253CD13C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F9D48204-A188-444E-AEC5-87F57E5936FE}" type="pres">
      <dgm:prSet presAssocID="{7445D45B-BA8B-47A6-8A30-5C54253CD13C}" presName="descendantText" presStyleLbl="alignAccFollowNode1" presStyleIdx="0" presStyleCnt="1" custScaleY="125000">
        <dgm:presLayoutVars>
          <dgm:bulletEnabled val="1"/>
        </dgm:presLayoutVars>
      </dgm:prSet>
      <dgm:spPr/>
    </dgm:pt>
  </dgm:ptLst>
  <dgm:cxnLst>
    <dgm:cxn modelId="{25397D72-7402-46F1-AE00-49314B1BCDF9}" type="presOf" srcId="{B9A4FD63-7E45-43A7-BC0F-ECC18523607A}" destId="{C0EAB50B-7DEE-436E-AA9A-21F31F9E0797}" srcOrd="0" destOrd="0" presId="urn:microsoft.com/office/officeart/2005/8/layout/vList5"/>
    <dgm:cxn modelId="{44F653B0-BC89-47AB-85C8-44673EB45B79}" type="presOf" srcId="{7445D45B-BA8B-47A6-8A30-5C54253CD13C}" destId="{16BA747C-82E9-4EAB-85F1-109C89C06B8F}" srcOrd="0" destOrd="0" presId="urn:microsoft.com/office/officeart/2005/8/layout/vList5"/>
    <dgm:cxn modelId="{D5704BB1-AEF5-4E3A-9CCA-97FF42A77039}" type="presOf" srcId="{A252C010-BB97-44E8-BDD5-CBF8C9367BCB}" destId="{F9D48204-A188-444E-AEC5-87F57E5936FE}" srcOrd="0" destOrd="0" presId="urn:microsoft.com/office/officeart/2005/8/layout/vList5"/>
    <dgm:cxn modelId="{342AC8B5-3CF5-40BC-85F2-383D1ADFEF95}" srcId="{7445D45B-BA8B-47A6-8A30-5C54253CD13C}" destId="{A252C010-BB97-44E8-BDD5-CBF8C9367BCB}" srcOrd="0" destOrd="0" parTransId="{F9A6A65E-2C48-4366-B2B7-D2ACEC223F96}" sibTransId="{B07F2EB9-27FF-4859-B9FB-EC7095F57AC9}"/>
    <dgm:cxn modelId="{B6F793F4-2FE3-4A7E-80C2-6916A3C8AC67}" srcId="{B9A4FD63-7E45-43A7-BC0F-ECC18523607A}" destId="{7445D45B-BA8B-47A6-8A30-5C54253CD13C}" srcOrd="0" destOrd="0" parTransId="{8BB9A62A-3696-4FD6-BF20-863F12E2C1D3}" sibTransId="{9B05E56E-C41E-4E33-A34D-96888FDAC3BF}"/>
    <dgm:cxn modelId="{BD0458E5-2258-46D6-B525-F4C8964203AB}" type="presParOf" srcId="{C0EAB50B-7DEE-436E-AA9A-21F31F9E0797}" destId="{75C94674-3275-488E-A1F7-33246D3AAA7F}" srcOrd="0" destOrd="0" presId="urn:microsoft.com/office/officeart/2005/8/layout/vList5"/>
    <dgm:cxn modelId="{E96EE69A-B485-430E-9949-FB3BE02FD1E6}" type="presParOf" srcId="{75C94674-3275-488E-A1F7-33246D3AAA7F}" destId="{16BA747C-82E9-4EAB-85F1-109C89C06B8F}" srcOrd="0" destOrd="0" presId="urn:microsoft.com/office/officeart/2005/8/layout/vList5"/>
    <dgm:cxn modelId="{FDC1E7FF-2C16-42E3-983F-1F2D96E87AFB}" type="presParOf" srcId="{75C94674-3275-488E-A1F7-33246D3AAA7F}" destId="{F9D48204-A188-444E-AEC5-87F57E5936F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6D91058-0A03-429C-9234-DCE8191C1D8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E7210-E33E-460B-8F09-E450C88A9CD1}">
      <dgm:prSet/>
      <dgm:spPr/>
      <dgm:t>
        <a:bodyPr/>
        <a:lstStyle/>
        <a:p>
          <a:r>
            <a:rPr lang="en-US" dirty="0"/>
            <a:t>We will be using the funds to open new sales points.</a:t>
          </a:r>
        </a:p>
      </dgm:t>
    </dgm:pt>
    <dgm:pt modelId="{FCAEB0FB-168A-43FB-8204-E3696DC008C6}" type="parTrans" cxnId="{8DE55500-6DA9-4D6E-9C23-7A807729C41F}">
      <dgm:prSet/>
      <dgm:spPr/>
      <dgm:t>
        <a:bodyPr/>
        <a:lstStyle/>
        <a:p>
          <a:endParaRPr lang="en-US"/>
        </a:p>
      </dgm:t>
    </dgm:pt>
    <dgm:pt modelId="{3F79CD9A-7964-415E-8683-4441DBD1FC5C}" type="sibTrans" cxnId="{8DE55500-6DA9-4D6E-9C23-7A807729C41F}">
      <dgm:prSet/>
      <dgm:spPr/>
      <dgm:t>
        <a:bodyPr/>
        <a:lstStyle/>
        <a:p>
          <a:endParaRPr lang="en-US"/>
        </a:p>
      </dgm:t>
    </dgm:pt>
    <dgm:pt modelId="{F6EFC15B-752B-474C-8BF4-3AAFDE9CA025}">
      <dgm:prSet/>
      <dgm:spPr/>
      <dgm:t>
        <a:bodyPr/>
        <a:lstStyle/>
        <a:p>
          <a:r>
            <a:rPr lang="en-US" dirty="0"/>
            <a:t>We will be hiring salesman.</a:t>
          </a:r>
        </a:p>
      </dgm:t>
    </dgm:pt>
    <dgm:pt modelId="{D14FE9B9-0501-43A2-8244-A285FF72F461}" type="parTrans" cxnId="{28102545-6320-4FA4-B359-5EB10F82BE7B}">
      <dgm:prSet/>
      <dgm:spPr/>
      <dgm:t>
        <a:bodyPr/>
        <a:lstStyle/>
        <a:p>
          <a:endParaRPr lang="en-US"/>
        </a:p>
      </dgm:t>
    </dgm:pt>
    <dgm:pt modelId="{3D191B56-75E5-4187-819E-3E70B355BD93}" type="sibTrans" cxnId="{28102545-6320-4FA4-B359-5EB10F82BE7B}">
      <dgm:prSet/>
      <dgm:spPr/>
      <dgm:t>
        <a:bodyPr/>
        <a:lstStyle/>
        <a:p>
          <a:endParaRPr lang="en-US"/>
        </a:p>
      </dgm:t>
    </dgm:pt>
    <dgm:pt modelId="{84D2B642-749A-44F8-9ECF-B4AB78FBD2FE}">
      <dgm:prSet/>
      <dgm:spPr/>
      <dgm:t>
        <a:bodyPr/>
        <a:lstStyle/>
        <a:p>
          <a:r>
            <a:rPr lang="en-US" dirty="0"/>
            <a:t>Bank Loans</a:t>
          </a:r>
        </a:p>
      </dgm:t>
    </dgm:pt>
    <dgm:pt modelId="{B1D4CD84-2CA3-4D6E-9F3F-B3D444703B1A}" type="parTrans" cxnId="{BE3C9C4B-5B60-463E-B283-470CB8751D28}">
      <dgm:prSet/>
      <dgm:spPr/>
      <dgm:t>
        <a:bodyPr/>
        <a:lstStyle/>
        <a:p>
          <a:endParaRPr lang="en-US"/>
        </a:p>
      </dgm:t>
    </dgm:pt>
    <dgm:pt modelId="{7C84E1CA-9865-42BE-B43E-98DD14DEC328}" type="sibTrans" cxnId="{BE3C9C4B-5B60-463E-B283-470CB8751D28}">
      <dgm:prSet/>
      <dgm:spPr/>
      <dgm:t>
        <a:bodyPr/>
        <a:lstStyle/>
        <a:p>
          <a:endParaRPr lang="en-US"/>
        </a:p>
      </dgm:t>
    </dgm:pt>
    <dgm:pt modelId="{8722ADD6-7289-4A1F-B9CB-1B9E896F52D0}">
      <dgm:prSet/>
      <dgm:spPr/>
      <dgm:t>
        <a:bodyPr/>
        <a:lstStyle/>
        <a:p>
          <a:r>
            <a:rPr lang="en-US" dirty="0"/>
            <a:t>Crowdfunding</a:t>
          </a:r>
        </a:p>
      </dgm:t>
    </dgm:pt>
    <dgm:pt modelId="{7075FBC8-3BA5-4533-92DE-19631470EC11}" type="parTrans" cxnId="{1F75B197-24CC-41C4-A756-DC56A3B79E27}">
      <dgm:prSet/>
      <dgm:spPr/>
      <dgm:t>
        <a:bodyPr/>
        <a:lstStyle/>
        <a:p>
          <a:endParaRPr lang="en-US"/>
        </a:p>
      </dgm:t>
    </dgm:pt>
    <dgm:pt modelId="{C7E91389-1424-40AE-88F8-03B612BF78B6}" type="sibTrans" cxnId="{1F75B197-24CC-41C4-A756-DC56A3B79E27}">
      <dgm:prSet/>
      <dgm:spPr/>
      <dgm:t>
        <a:bodyPr/>
        <a:lstStyle/>
        <a:p>
          <a:endParaRPr lang="en-US"/>
        </a:p>
      </dgm:t>
    </dgm:pt>
    <dgm:pt modelId="{7DBC4605-E480-4E3F-AFBA-4A1F41DC600A}">
      <dgm:prSet/>
      <dgm:spPr/>
      <dgm:t>
        <a:bodyPr/>
        <a:lstStyle/>
        <a:p>
          <a:r>
            <a:rPr lang="en-US" dirty="0"/>
            <a:t>Venture Capitalists</a:t>
          </a:r>
        </a:p>
      </dgm:t>
    </dgm:pt>
    <dgm:pt modelId="{0CD18F76-D5F1-4A4B-881D-40C46B0EF2DB}" type="parTrans" cxnId="{4CC9143C-6AAF-4184-AD88-8B1D602B5210}">
      <dgm:prSet/>
      <dgm:spPr/>
      <dgm:t>
        <a:bodyPr/>
        <a:lstStyle/>
        <a:p>
          <a:endParaRPr lang="en-US"/>
        </a:p>
      </dgm:t>
    </dgm:pt>
    <dgm:pt modelId="{0815A366-6489-4920-98D0-3C83B8758541}" type="sibTrans" cxnId="{4CC9143C-6AAF-4184-AD88-8B1D602B5210}">
      <dgm:prSet/>
      <dgm:spPr/>
      <dgm:t>
        <a:bodyPr/>
        <a:lstStyle/>
        <a:p>
          <a:endParaRPr lang="en-US"/>
        </a:p>
      </dgm:t>
    </dgm:pt>
    <dgm:pt modelId="{5BB4D74B-E974-414C-8CB7-7A12BF422C74}" type="pres">
      <dgm:prSet presAssocID="{06D91058-0A03-429C-9234-DCE8191C1D8F}" presName="compositeShape" presStyleCnt="0">
        <dgm:presLayoutVars>
          <dgm:chMax val="7"/>
          <dgm:dir/>
          <dgm:resizeHandles val="exact"/>
        </dgm:presLayoutVars>
      </dgm:prSet>
      <dgm:spPr/>
    </dgm:pt>
    <dgm:pt modelId="{EC5F297E-E6EB-479E-854E-9197A1DBB846}" type="pres">
      <dgm:prSet presAssocID="{751E7210-E33E-460B-8F09-E450C88A9CD1}" presName="circ1" presStyleLbl="vennNode1" presStyleIdx="0" presStyleCnt="5"/>
      <dgm:spPr/>
    </dgm:pt>
    <dgm:pt modelId="{87CCEF64-73D6-480B-A7EB-8C42120FA8B3}" type="pres">
      <dgm:prSet presAssocID="{751E7210-E33E-460B-8F09-E450C88A9CD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CEB88F8-A105-4FFA-887B-76E7D328CBBC}" type="pres">
      <dgm:prSet presAssocID="{F6EFC15B-752B-474C-8BF4-3AAFDE9CA025}" presName="circ2" presStyleLbl="vennNode1" presStyleIdx="1" presStyleCnt="5"/>
      <dgm:spPr/>
    </dgm:pt>
    <dgm:pt modelId="{6AFB0A41-C65A-4285-B796-172936BF3587}" type="pres">
      <dgm:prSet presAssocID="{F6EFC15B-752B-474C-8BF4-3AAFDE9CA02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0F75779-7D0C-4DE7-889B-414869B5E4AA}" type="pres">
      <dgm:prSet presAssocID="{84D2B642-749A-44F8-9ECF-B4AB78FBD2FE}" presName="circ3" presStyleLbl="vennNode1" presStyleIdx="2" presStyleCnt="5"/>
      <dgm:spPr/>
    </dgm:pt>
    <dgm:pt modelId="{28F1A34A-2BB7-4252-B602-9EBA4E04F04F}" type="pres">
      <dgm:prSet presAssocID="{84D2B642-749A-44F8-9ECF-B4AB78FBD2F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7AA305D-4A60-474F-9579-728F85A55D4D}" type="pres">
      <dgm:prSet presAssocID="{8722ADD6-7289-4A1F-B9CB-1B9E896F52D0}" presName="circ4" presStyleLbl="vennNode1" presStyleIdx="3" presStyleCnt="5"/>
      <dgm:spPr/>
    </dgm:pt>
    <dgm:pt modelId="{DE8445D1-9A38-4FD0-8614-D4A6EEB595B8}" type="pres">
      <dgm:prSet presAssocID="{8722ADD6-7289-4A1F-B9CB-1B9E896F52D0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CECE6D4-8668-4FCC-B343-797B12669A7F}" type="pres">
      <dgm:prSet presAssocID="{7DBC4605-E480-4E3F-AFBA-4A1F41DC600A}" presName="circ5" presStyleLbl="vennNode1" presStyleIdx="4" presStyleCnt="5"/>
      <dgm:spPr/>
    </dgm:pt>
    <dgm:pt modelId="{AD5209C6-CC9C-4A02-A6BF-2012DB229FF8}" type="pres">
      <dgm:prSet presAssocID="{7DBC4605-E480-4E3F-AFBA-4A1F41DC600A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DE55500-6DA9-4D6E-9C23-7A807729C41F}" srcId="{06D91058-0A03-429C-9234-DCE8191C1D8F}" destId="{751E7210-E33E-460B-8F09-E450C88A9CD1}" srcOrd="0" destOrd="0" parTransId="{FCAEB0FB-168A-43FB-8204-E3696DC008C6}" sibTransId="{3F79CD9A-7964-415E-8683-4441DBD1FC5C}"/>
    <dgm:cxn modelId="{7DE0C306-B86A-4BDB-B7FD-C5DC1C0512AB}" type="presOf" srcId="{751E7210-E33E-460B-8F09-E450C88A9CD1}" destId="{87CCEF64-73D6-480B-A7EB-8C42120FA8B3}" srcOrd="0" destOrd="0" presId="urn:microsoft.com/office/officeart/2005/8/layout/venn1"/>
    <dgm:cxn modelId="{166A0511-DCAE-43CF-A39B-E4396F3EC86A}" type="presOf" srcId="{84D2B642-749A-44F8-9ECF-B4AB78FBD2FE}" destId="{28F1A34A-2BB7-4252-B602-9EBA4E04F04F}" srcOrd="0" destOrd="0" presId="urn:microsoft.com/office/officeart/2005/8/layout/venn1"/>
    <dgm:cxn modelId="{4CC9143C-6AAF-4184-AD88-8B1D602B5210}" srcId="{06D91058-0A03-429C-9234-DCE8191C1D8F}" destId="{7DBC4605-E480-4E3F-AFBA-4A1F41DC600A}" srcOrd="4" destOrd="0" parTransId="{0CD18F76-D5F1-4A4B-881D-40C46B0EF2DB}" sibTransId="{0815A366-6489-4920-98D0-3C83B8758541}"/>
    <dgm:cxn modelId="{28102545-6320-4FA4-B359-5EB10F82BE7B}" srcId="{06D91058-0A03-429C-9234-DCE8191C1D8F}" destId="{F6EFC15B-752B-474C-8BF4-3AAFDE9CA025}" srcOrd="1" destOrd="0" parTransId="{D14FE9B9-0501-43A2-8244-A285FF72F461}" sibTransId="{3D191B56-75E5-4187-819E-3E70B355BD93}"/>
    <dgm:cxn modelId="{BE3C9C4B-5B60-463E-B283-470CB8751D28}" srcId="{06D91058-0A03-429C-9234-DCE8191C1D8F}" destId="{84D2B642-749A-44F8-9ECF-B4AB78FBD2FE}" srcOrd="2" destOrd="0" parTransId="{B1D4CD84-2CA3-4D6E-9F3F-B3D444703B1A}" sibTransId="{7C84E1CA-9865-42BE-B43E-98DD14DEC328}"/>
    <dgm:cxn modelId="{55BDEF5A-6D1B-4607-B03F-338BC9279C8D}" type="presOf" srcId="{F6EFC15B-752B-474C-8BF4-3AAFDE9CA025}" destId="{6AFB0A41-C65A-4285-B796-172936BF3587}" srcOrd="0" destOrd="0" presId="urn:microsoft.com/office/officeart/2005/8/layout/venn1"/>
    <dgm:cxn modelId="{1F75B197-24CC-41C4-A756-DC56A3B79E27}" srcId="{06D91058-0A03-429C-9234-DCE8191C1D8F}" destId="{8722ADD6-7289-4A1F-B9CB-1B9E896F52D0}" srcOrd="3" destOrd="0" parTransId="{7075FBC8-3BA5-4533-92DE-19631470EC11}" sibTransId="{C7E91389-1424-40AE-88F8-03B612BF78B6}"/>
    <dgm:cxn modelId="{6F7778AD-7DD5-43A9-821B-0E648FBC8CF9}" type="presOf" srcId="{7DBC4605-E480-4E3F-AFBA-4A1F41DC600A}" destId="{AD5209C6-CC9C-4A02-A6BF-2012DB229FF8}" srcOrd="0" destOrd="0" presId="urn:microsoft.com/office/officeart/2005/8/layout/venn1"/>
    <dgm:cxn modelId="{ABDC81CE-5326-4948-AC66-79CA456ADC9B}" type="presOf" srcId="{8722ADD6-7289-4A1F-B9CB-1B9E896F52D0}" destId="{DE8445D1-9A38-4FD0-8614-D4A6EEB595B8}" srcOrd="0" destOrd="0" presId="urn:microsoft.com/office/officeart/2005/8/layout/venn1"/>
    <dgm:cxn modelId="{8494BBEE-20DF-4D1F-AC2F-77B1A33D8EC7}" type="presOf" srcId="{06D91058-0A03-429C-9234-DCE8191C1D8F}" destId="{5BB4D74B-E974-414C-8CB7-7A12BF422C74}" srcOrd="0" destOrd="0" presId="urn:microsoft.com/office/officeart/2005/8/layout/venn1"/>
    <dgm:cxn modelId="{7C1C1FD6-3021-456C-9BA8-F5E749720CAF}" type="presParOf" srcId="{5BB4D74B-E974-414C-8CB7-7A12BF422C74}" destId="{EC5F297E-E6EB-479E-854E-9197A1DBB846}" srcOrd="0" destOrd="0" presId="urn:microsoft.com/office/officeart/2005/8/layout/venn1"/>
    <dgm:cxn modelId="{7BDFF275-9311-45CD-AC2B-3DA9988082A4}" type="presParOf" srcId="{5BB4D74B-E974-414C-8CB7-7A12BF422C74}" destId="{87CCEF64-73D6-480B-A7EB-8C42120FA8B3}" srcOrd="1" destOrd="0" presId="urn:microsoft.com/office/officeart/2005/8/layout/venn1"/>
    <dgm:cxn modelId="{934A8BE5-82EC-4C57-BA98-F1F12A436B60}" type="presParOf" srcId="{5BB4D74B-E974-414C-8CB7-7A12BF422C74}" destId="{3CEB88F8-A105-4FFA-887B-76E7D328CBBC}" srcOrd="2" destOrd="0" presId="urn:microsoft.com/office/officeart/2005/8/layout/venn1"/>
    <dgm:cxn modelId="{67759320-2892-4CC2-9B31-580FBF090939}" type="presParOf" srcId="{5BB4D74B-E974-414C-8CB7-7A12BF422C74}" destId="{6AFB0A41-C65A-4285-B796-172936BF3587}" srcOrd="3" destOrd="0" presId="urn:microsoft.com/office/officeart/2005/8/layout/venn1"/>
    <dgm:cxn modelId="{08D72D08-B54B-4CBD-A310-70D0F4D29034}" type="presParOf" srcId="{5BB4D74B-E974-414C-8CB7-7A12BF422C74}" destId="{40F75779-7D0C-4DE7-889B-414869B5E4AA}" srcOrd="4" destOrd="0" presId="urn:microsoft.com/office/officeart/2005/8/layout/venn1"/>
    <dgm:cxn modelId="{5DB8BF7C-A168-47C7-A80C-8343E70AF1D8}" type="presParOf" srcId="{5BB4D74B-E974-414C-8CB7-7A12BF422C74}" destId="{28F1A34A-2BB7-4252-B602-9EBA4E04F04F}" srcOrd="5" destOrd="0" presId="urn:microsoft.com/office/officeart/2005/8/layout/venn1"/>
    <dgm:cxn modelId="{002C9FD1-E780-435A-928B-43831D66B6E9}" type="presParOf" srcId="{5BB4D74B-E974-414C-8CB7-7A12BF422C74}" destId="{37AA305D-4A60-474F-9579-728F85A55D4D}" srcOrd="6" destOrd="0" presId="urn:microsoft.com/office/officeart/2005/8/layout/venn1"/>
    <dgm:cxn modelId="{EF3D5DF6-94E5-4133-9572-7D11A96E90C0}" type="presParOf" srcId="{5BB4D74B-E974-414C-8CB7-7A12BF422C74}" destId="{DE8445D1-9A38-4FD0-8614-D4A6EEB595B8}" srcOrd="7" destOrd="0" presId="urn:microsoft.com/office/officeart/2005/8/layout/venn1"/>
    <dgm:cxn modelId="{F41613A1-DC9C-4DEF-B6F3-6C2945A6C2AE}" type="presParOf" srcId="{5BB4D74B-E974-414C-8CB7-7A12BF422C74}" destId="{0CECE6D4-8668-4FCC-B343-797B12669A7F}" srcOrd="8" destOrd="0" presId="urn:microsoft.com/office/officeart/2005/8/layout/venn1"/>
    <dgm:cxn modelId="{9DCC76A7-F163-453C-905A-A77BCC5DAB94}" type="presParOf" srcId="{5BB4D74B-E974-414C-8CB7-7A12BF422C74}" destId="{AD5209C6-CC9C-4A02-A6BF-2012DB229FF8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631F9-8A08-43A4-BBD8-1307E55C4146}" type="doc">
      <dgm:prSet loTypeId="urn:microsoft.com/office/officeart/2005/8/layout/process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DFB421-B7E0-49F9-B06C-6018785AC6D4}">
      <dgm:prSet phldrT="[Text]"/>
      <dgm:spPr/>
      <dgm:t>
        <a:bodyPr/>
        <a:lstStyle/>
        <a:p>
          <a:r>
            <a:rPr lang="en-US" b="1" dirty="0"/>
            <a:t>Financial Constraints &amp; Training Constraints</a:t>
          </a:r>
          <a:endParaRPr lang="en-US" dirty="0"/>
        </a:p>
      </dgm:t>
    </dgm:pt>
    <dgm:pt modelId="{94264F7C-4EE7-4A3E-B434-425A2B6D0D5F}" type="parTrans" cxnId="{31CC6D7A-B246-4819-94A6-2BF999D4779D}">
      <dgm:prSet/>
      <dgm:spPr/>
      <dgm:t>
        <a:bodyPr/>
        <a:lstStyle/>
        <a:p>
          <a:endParaRPr lang="en-US"/>
        </a:p>
      </dgm:t>
    </dgm:pt>
    <dgm:pt modelId="{3DDE1408-8098-479F-B764-CBD8623F46EB}" type="sibTrans" cxnId="{31CC6D7A-B246-4819-94A6-2BF999D4779D}">
      <dgm:prSet/>
      <dgm:spPr/>
      <dgm:t>
        <a:bodyPr/>
        <a:lstStyle/>
        <a:p>
          <a:endParaRPr lang="en-US"/>
        </a:p>
      </dgm:t>
    </dgm:pt>
    <dgm:pt modelId="{0EA85737-8DC1-4D7D-8EB0-F1316D84C66C}">
      <dgm:prSet/>
      <dgm:spPr/>
      <dgm:t>
        <a:bodyPr/>
        <a:lstStyle/>
        <a:p>
          <a:r>
            <a:rPr lang="en-US" dirty="0"/>
            <a:t>The financial problem will be that we might need a lot of budget to start this business. As devices would cost a lot. The development of the software for multiple product would cost a lot.</a:t>
          </a:r>
        </a:p>
      </dgm:t>
    </dgm:pt>
    <dgm:pt modelId="{AE3CC731-75FA-4801-AC42-976070EA278E}" type="parTrans" cxnId="{537ED225-7534-44AA-A782-1420C9E17381}">
      <dgm:prSet/>
      <dgm:spPr/>
      <dgm:t>
        <a:bodyPr/>
        <a:lstStyle/>
        <a:p>
          <a:endParaRPr lang="en-US"/>
        </a:p>
      </dgm:t>
    </dgm:pt>
    <dgm:pt modelId="{AB6A49B6-E595-4F5F-8BBB-A0ABCA51BC1E}" type="sibTrans" cxnId="{537ED225-7534-44AA-A782-1420C9E17381}">
      <dgm:prSet/>
      <dgm:spPr/>
      <dgm:t>
        <a:bodyPr/>
        <a:lstStyle/>
        <a:p>
          <a:endParaRPr lang="en-US"/>
        </a:p>
      </dgm:t>
    </dgm:pt>
    <dgm:pt modelId="{973B188A-F95D-48F0-867E-5F15C334726D}">
      <dgm:prSet/>
      <dgm:spPr/>
      <dgm:t>
        <a:bodyPr/>
        <a:lstStyle/>
        <a:p>
          <a:r>
            <a:rPr lang="en-US" dirty="0"/>
            <a:t>The training of people for fixing the devices. As there will be a number of devices, we would have to train a lot of people for that.</a:t>
          </a:r>
          <a:endParaRPr lang="en-US" b="1" dirty="0"/>
        </a:p>
      </dgm:t>
    </dgm:pt>
    <dgm:pt modelId="{0C9E9C7D-D5E2-431F-A39C-DF013F9491A8}" type="parTrans" cxnId="{BDC773E4-FBBD-4CD2-ACE9-07EEC8F3C1F3}">
      <dgm:prSet/>
      <dgm:spPr/>
      <dgm:t>
        <a:bodyPr/>
        <a:lstStyle/>
        <a:p>
          <a:endParaRPr lang="en-US"/>
        </a:p>
      </dgm:t>
    </dgm:pt>
    <dgm:pt modelId="{33A70A5B-AE43-4204-8D8E-995D01FD86BC}" type="sibTrans" cxnId="{BDC773E4-FBBD-4CD2-ACE9-07EEC8F3C1F3}">
      <dgm:prSet/>
      <dgm:spPr/>
      <dgm:t>
        <a:bodyPr/>
        <a:lstStyle/>
        <a:p>
          <a:endParaRPr lang="en-US"/>
        </a:p>
      </dgm:t>
    </dgm:pt>
    <dgm:pt modelId="{3FE7D87E-B5FB-4309-9644-6D1DD6E59DB2}" type="pres">
      <dgm:prSet presAssocID="{DE2631F9-8A08-43A4-BBD8-1307E55C4146}" presName="Name0" presStyleCnt="0">
        <dgm:presLayoutVars>
          <dgm:dir/>
          <dgm:animLvl val="lvl"/>
          <dgm:resizeHandles val="exact"/>
        </dgm:presLayoutVars>
      </dgm:prSet>
      <dgm:spPr/>
    </dgm:pt>
    <dgm:pt modelId="{E79F98FD-7491-4585-8C97-1317108C9B85}" type="pres">
      <dgm:prSet presAssocID="{973B188A-F95D-48F0-867E-5F15C334726D}" presName="boxAndChildren" presStyleCnt="0"/>
      <dgm:spPr/>
    </dgm:pt>
    <dgm:pt modelId="{C44400E4-D60E-44BF-86D3-EE4969C35A1C}" type="pres">
      <dgm:prSet presAssocID="{973B188A-F95D-48F0-867E-5F15C334726D}" presName="parentTextBox" presStyleLbl="node1" presStyleIdx="0" presStyleCnt="3"/>
      <dgm:spPr/>
    </dgm:pt>
    <dgm:pt modelId="{9DEC730F-4CDC-49F3-B536-516CBA69986B}" type="pres">
      <dgm:prSet presAssocID="{AB6A49B6-E595-4F5F-8BBB-A0ABCA51BC1E}" presName="sp" presStyleCnt="0"/>
      <dgm:spPr/>
    </dgm:pt>
    <dgm:pt modelId="{9F2AE6FF-3A7C-46C6-BA43-F4A5D6C873F1}" type="pres">
      <dgm:prSet presAssocID="{0EA85737-8DC1-4D7D-8EB0-F1316D84C66C}" presName="arrowAndChildren" presStyleCnt="0"/>
      <dgm:spPr/>
    </dgm:pt>
    <dgm:pt modelId="{67356275-867D-481C-AF99-448DF6B19F17}" type="pres">
      <dgm:prSet presAssocID="{0EA85737-8DC1-4D7D-8EB0-F1316D84C66C}" presName="parentTextArrow" presStyleLbl="node1" presStyleIdx="1" presStyleCnt="3" custLinFactNeighborX="-10299" custLinFactNeighborY="1939"/>
      <dgm:spPr/>
    </dgm:pt>
    <dgm:pt modelId="{C097189C-CD7E-4106-A07B-649AFADA913B}" type="pres">
      <dgm:prSet presAssocID="{3DDE1408-8098-479F-B764-CBD8623F46EB}" presName="sp" presStyleCnt="0"/>
      <dgm:spPr/>
    </dgm:pt>
    <dgm:pt modelId="{E4913C28-D801-49C1-A456-C468173DE427}" type="pres">
      <dgm:prSet presAssocID="{E8DFB421-B7E0-49F9-B06C-6018785AC6D4}" presName="arrowAndChildren" presStyleCnt="0"/>
      <dgm:spPr/>
    </dgm:pt>
    <dgm:pt modelId="{D5C42972-2662-441F-91EB-2CE55F5B0DE9}" type="pres">
      <dgm:prSet presAssocID="{E8DFB421-B7E0-49F9-B06C-6018785AC6D4}" presName="parentTextArrow" presStyleLbl="node1" presStyleIdx="2" presStyleCnt="3" custLinFactNeighborX="86" custLinFactNeighborY="3758"/>
      <dgm:spPr/>
    </dgm:pt>
  </dgm:ptLst>
  <dgm:cxnLst>
    <dgm:cxn modelId="{537ED225-7534-44AA-A782-1420C9E17381}" srcId="{DE2631F9-8A08-43A4-BBD8-1307E55C4146}" destId="{0EA85737-8DC1-4D7D-8EB0-F1316D84C66C}" srcOrd="1" destOrd="0" parTransId="{AE3CC731-75FA-4801-AC42-976070EA278E}" sibTransId="{AB6A49B6-E595-4F5F-8BBB-A0ABCA51BC1E}"/>
    <dgm:cxn modelId="{E1B9DC62-108D-43D3-9375-D9BAC74E6154}" type="presOf" srcId="{DE2631F9-8A08-43A4-BBD8-1307E55C4146}" destId="{3FE7D87E-B5FB-4309-9644-6D1DD6E59DB2}" srcOrd="0" destOrd="0" presId="urn:microsoft.com/office/officeart/2005/8/layout/process4"/>
    <dgm:cxn modelId="{5C770065-EB2E-4C61-AF5D-7907ED322AD7}" type="presOf" srcId="{973B188A-F95D-48F0-867E-5F15C334726D}" destId="{C44400E4-D60E-44BF-86D3-EE4969C35A1C}" srcOrd="0" destOrd="0" presId="urn:microsoft.com/office/officeart/2005/8/layout/process4"/>
    <dgm:cxn modelId="{C19DFA59-72C3-4745-A2BB-0FB148B3A297}" type="presOf" srcId="{0EA85737-8DC1-4D7D-8EB0-F1316D84C66C}" destId="{67356275-867D-481C-AF99-448DF6B19F17}" srcOrd="0" destOrd="0" presId="urn:microsoft.com/office/officeart/2005/8/layout/process4"/>
    <dgm:cxn modelId="{31CC6D7A-B246-4819-94A6-2BF999D4779D}" srcId="{DE2631F9-8A08-43A4-BBD8-1307E55C4146}" destId="{E8DFB421-B7E0-49F9-B06C-6018785AC6D4}" srcOrd="0" destOrd="0" parTransId="{94264F7C-4EE7-4A3E-B434-425A2B6D0D5F}" sibTransId="{3DDE1408-8098-479F-B764-CBD8623F46EB}"/>
    <dgm:cxn modelId="{BC081F91-E2E8-4C9D-A7B6-5DB1E8F1949B}" type="presOf" srcId="{E8DFB421-B7E0-49F9-B06C-6018785AC6D4}" destId="{D5C42972-2662-441F-91EB-2CE55F5B0DE9}" srcOrd="0" destOrd="0" presId="urn:microsoft.com/office/officeart/2005/8/layout/process4"/>
    <dgm:cxn modelId="{BDC773E4-FBBD-4CD2-ACE9-07EEC8F3C1F3}" srcId="{DE2631F9-8A08-43A4-BBD8-1307E55C4146}" destId="{973B188A-F95D-48F0-867E-5F15C334726D}" srcOrd="2" destOrd="0" parTransId="{0C9E9C7D-D5E2-431F-A39C-DF013F9491A8}" sibTransId="{33A70A5B-AE43-4204-8D8E-995D01FD86BC}"/>
    <dgm:cxn modelId="{FA38E96C-DCC5-4DE0-959E-A4D821A23C94}" type="presParOf" srcId="{3FE7D87E-B5FB-4309-9644-6D1DD6E59DB2}" destId="{E79F98FD-7491-4585-8C97-1317108C9B85}" srcOrd="0" destOrd="0" presId="urn:microsoft.com/office/officeart/2005/8/layout/process4"/>
    <dgm:cxn modelId="{890FDB92-07A5-41FE-B5EE-316E9C90D48C}" type="presParOf" srcId="{E79F98FD-7491-4585-8C97-1317108C9B85}" destId="{C44400E4-D60E-44BF-86D3-EE4969C35A1C}" srcOrd="0" destOrd="0" presId="urn:microsoft.com/office/officeart/2005/8/layout/process4"/>
    <dgm:cxn modelId="{ADFC8656-02EB-45DD-8E42-30807333F970}" type="presParOf" srcId="{3FE7D87E-B5FB-4309-9644-6D1DD6E59DB2}" destId="{9DEC730F-4CDC-49F3-B536-516CBA69986B}" srcOrd="1" destOrd="0" presId="urn:microsoft.com/office/officeart/2005/8/layout/process4"/>
    <dgm:cxn modelId="{26EB3154-FC1F-44D0-BBBE-12B19536F128}" type="presParOf" srcId="{3FE7D87E-B5FB-4309-9644-6D1DD6E59DB2}" destId="{9F2AE6FF-3A7C-46C6-BA43-F4A5D6C873F1}" srcOrd="2" destOrd="0" presId="urn:microsoft.com/office/officeart/2005/8/layout/process4"/>
    <dgm:cxn modelId="{1D9E5E59-DC0D-4254-A775-FDEA18D7C14E}" type="presParOf" srcId="{9F2AE6FF-3A7C-46C6-BA43-F4A5D6C873F1}" destId="{67356275-867D-481C-AF99-448DF6B19F17}" srcOrd="0" destOrd="0" presId="urn:microsoft.com/office/officeart/2005/8/layout/process4"/>
    <dgm:cxn modelId="{F26BA49F-10C1-4E82-B406-B82A0FBAE045}" type="presParOf" srcId="{3FE7D87E-B5FB-4309-9644-6D1DD6E59DB2}" destId="{C097189C-CD7E-4106-A07B-649AFADA913B}" srcOrd="3" destOrd="0" presId="urn:microsoft.com/office/officeart/2005/8/layout/process4"/>
    <dgm:cxn modelId="{329574E2-72EE-49EA-8D88-92402A09C9FF}" type="presParOf" srcId="{3FE7D87E-B5FB-4309-9644-6D1DD6E59DB2}" destId="{E4913C28-D801-49C1-A456-C468173DE427}" srcOrd="4" destOrd="0" presId="urn:microsoft.com/office/officeart/2005/8/layout/process4"/>
    <dgm:cxn modelId="{37734834-9882-4C1E-B216-FC9CA85131DA}" type="presParOf" srcId="{E4913C28-D801-49C1-A456-C468173DE427}" destId="{D5C42972-2662-441F-91EB-2CE55F5B0DE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2631F9-8A08-43A4-BBD8-1307E55C4146}" type="doc">
      <dgm:prSet loTypeId="urn:microsoft.com/office/officeart/2005/8/layout/process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DFB421-B7E0-49F9-B06C-6018785AC6D4}">
      <dgm:prSet phldrT="[Text]" custT="1"/>
      <dgm:spPr>
        <a:gradFill rotWithShape="0">
          <a:gsLst>
            <a:gs pos="0">
              <a:srgbClr val="D9B247">
                <a:hueOff val="0"/>
                <a:satOff val="0"/>
                <a:lumOff val="0"/>
                <a:alphaOff val="0"/>
                <a:tint val="60000"/>
                <a:lumMod val="110000"/>
              </a:srgbClr>
            </a:gs>
            <a:gs pos="100000">
              <a:srgbClr val="D9B247">
                <a:hueOff val="0"/>
                <a:satOff val="0"/>
                <a:lumOff val="0"/>
                <a:alphaOff val="0"/>
                <a:tint val="82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113792" tIns="113792" rIns="113792" bIns="113792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B53A31"/>
              </a:solidFill>
              <a:latin typeface="Garamond" panose="02020404030301010803"/>
              <a:ea typeface="+mn-ea"/>
              <a:cs typeface="+mn-cs"/>
            </a:rPr>
            <a:t>We might need to find more than one way of funding</a:t>
          </a:r>
        </a:p>
      </dgm:t>
    </dgm:pt>
    <dgm:pt modelId="{94264F7C-4EE7-4A3E-B434-425A2B6D0D5F}" type="parTrans" cxnId="{31CC6D7A-B246-4819-94A6-2BF999D4779D}">
      <dgm:prSet/>
      <dgm:spPr/>
      <dgm:t>
        <a:bodyPr/>
        <a:lstStyle/>
        <a:p>
          <a:endParaRPr lang="en-US"/>
        </a:p>
      </dgm:t>
    </dgm:pt>
    <dgm:pt modelId="{3DDE1408-8098-479F-B764-CBD8623F46EB}" type="sibTrans" cxnId="{31CC6D7A-B246-4819-94A6-2BF999D4779D}">
      <dgm:prSet/>
      <dgm:spPr/>
      <dgm:t>
        <a:bodyPr/>
        <a:lstStyle/>
        <a:p>
          <a:endParaRPr lang="en-US"/>
        </a:p>
      </dgm:t>
    </dgm:pt>
    <dgm:pt modelId="{0EA85737-8DC1-4D7D-8EB0-F1316D84C66C}">
      <dgm:prSet custT="1"/>
      <dgm:spPr>
        <a:gradFill rotWithShape="0">
          <a:gsLst>
            <a:gs pos="0">
              <a:srgbClr val="D9B247">
                <a:hueOff val="0"/>
                <a:satOff val="0"/>
                <a:lumOff val="0"/>
                <a:alphaOff val="0"/>
                <a:tint val="60000"/>
                <a:lumMod val="110000"/>
              </a:srgbClr>
            </a:gs>
            <a:gs pos="100000">
              <a:srgbClr val="D9B247">
                <a:hueOff val="0"/>
                <a:satOff val="0"/>
                <a:lumOff val="0"/>
                <a:alphaOff val="0"/>
                <a:tint val="82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113792" tIns="113792" rIns="113792" bIns="113792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B53A31"/>
              </a:solidFill>
              <a:latin typeface="Garamond" panose="02020404030301010803"/>
              <a:ea typeface="+mn-ea"/>
              <a:cs typeface="+mn-cs"/>
            </a:rPr>
            <a:t>We may be </a:t>
          </a:r>
          <a:r>
            <a:rPr lang="en-US" sz="2000" b="1" kern="1200" dirty="0">
              <a:solidFill>
                <a:srgbClr val="B53A31"/>
              </a:solidFill>
              <a:latin typeface="Garamond" panose="02020404030301010803"/>
              <a:ea typeface="+mn-ea"/>
              <a:cs typeface="+mn-cs"/>
            </a:rPr>
            <a:t>able</a:t>
          </a:r>
          <a:r>
            <a:rPr lang="en-US" sz="1600" b="1" kern="1200" dirty="0">
              <a:solidFill>
                <a:srgbClr val="B53A31"/>
              </a:solidFill>
              <a:latin typeface="Garamond" panose="02020404030301010803"/>
              <a:ea typeface="+mn-ea"/>
              <a:cs typeface="+mn-cs"/>
            </a:rPr>
            <a:t> to find more than one stack holders</a:t>
          </a:r>
        </a:p>
      </dgm:t>
    </dgm:pt>
    <dgm:pt modelId="{AE3CC731-75FA-4801-AC42-976070EA278E}" type="parTrans" cxnId="{537ED225-7534-44AA-A782-1420C9E17381}">
      <dgm:prSet/>
      <dgm:spPr/>
      <dgm:t>
        <a:bodyPr/>
        <a:lstStyle/>
        <a:p>
          <a:endParaRPr lang="en-US"/>
        </a:p>
      </dgm:t>
    </dgm:pt>
    <dgm:pt modelId="{AB6A49B6-E595-4F5F-8BBB-A0ABCA51BC1E}" type="sibTrans" cxnId="{537ED225-7534-44AA-A782-1420C9E17381}">
      <dgm:prSet/>
      <dgm:spPr/>
      <dgm:t>
        <a:bodyPr/>
        <a:lstStyle/>
        <a:p>
          <a:endParaRPr lang="en-US"/>
        </a:p>
      </dgm:t>
    </dgm:pt>
    <dgm:pt modelId="{973B188A-F95D-48F0-867E-5F15C334726D}">
      <dgm:prSet custT="1"/>
      <dgm:spPr>
        <a:gradFill rotWithShape="0">
          <a:gsLst>
            <a:gs pos="0">
              <a:srgbClr val="D9B247">
                <a:hueOff val="0"/>
                <a:satOff val="0"/>
                <a:lumOff val="0"/>
                <a:alphaOff val="0"/>
                <a:tint val="60000"/>
                <a:lumMod val="110000"/>
              </a:srgbClr>
            </a:gs>
            <a:gs pos="100000">
              <a:srgbClr val="D9B247">
                <a:hueOff val="0"/>
                <a:satOff val="0"/>
                <a:lumOff val="0"/>
                <a:alphaOff val="0"/>
                <a:tint val="82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113792" tIns="113792" rIns="113792" bIns="113792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B53A31"/>
              </a:solidFill>
              <a:latin typeface="Garamond" panose="02020404030301010803"/>
              <a:ea typeface="+mn-ea"/>
              <a:cs typeface="+mn-cs"/>
            </a:rPr>
            <a:t>We will also like to crowd funding this business</a:t>
          </a:r>
        </a:p>
      </dgm:t>
    </dgm:pt>
    <dgm:pt modelId="{0C9E9C7D-D5E2-431F-A39C-DF013F9491A8}" type="parTrans" cxnId="{BDC773E4-FBBD-4CD2-ACE9-07EEC8F3C1F3}">
      <dgm:prSet/>
      <dgm:spPr/>
      <dgm:t>
        <a:bodyPr/>
        <a:lstStyle/>
        <a:p>
          <a:endParaRPr lang="en-US"/>
        </a:p>
      </dgm:t>
    </dgm:pt>
    <dgm:pt modelId="{33A70A5B-AE43-4204-8D8E-995D01FD86BC}" type="sibTrans" cxnId="{BDC773E4-FBBD-4CD2-ACE9-07EEC8F3C1F3}">
      <dgm:prSet/>
      <dgm:spPr/>
      <dgm:t>
        <a:bodyPr/>
        <a:lstStyle/>
        <a:p>
          <a:endParaRPr lang="en-US"/>
        </a:p>
      </dgm:t>
    </dgm:pt>
    <dgm:pt modelId="{21582269-0DC2-439C-B9A9-C495E2751DD7}">
      <dgm:prSet custT="1"/>
      <dgm:spPr>
        <a:gradFill rotWithShape="0">
          <a:gsLst>
            <a:gs pos="0">
              <a:srgbClr val="D9B247">
                <a:hueOff val="0"/>
                <a:satOff val="0"/>
                <a:lumOff val="0"/>
                <a:alphaOff val="0"/>
                <a:tint val="60000"/>
                <a:lumMod val="110000"/>
              </a:srgbClr>
            </a:gs>
            <a:gs pos="100000">
              <a:srgbClr val="D9B247">
                <a:hueOff val="0"/>
                <a:satOff val="0"/>
                <a:lumOff val="0"/>
                <a:alphaOff val="0"/>
                <a:tint val="82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113792" tIns="113792" rIns="113792" bIns="113792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B53A31"/>
              </a:solidFill>
              <a:latin typeface="Garamond" panose="02020404030301010803"/>
              <a:ea typeface="+mn-ea"/>
              <a:cs typeface="+mn-cs"/>
            </a:rPr>
            <a:t>We should train a few people for </a:t>
          </a:r>
          <a:r>
            <a:rPr lang="en-US" sz="2000" b="1" kern="1200" dirty="0">
              <a:solidFill>
                <a:srgbClr val="B53A31"/>
              </a:solidFill>
              <a:latin typeface="Garamond" panose="02020404030301010803"/>
              <a:ea typeface="+mn-ea"/>
              <a:cs typeface="+mn-cs"/>
            </a:rPr>
            <a:t>each</a:t>
          </a:r>
          <a:r>
            <a:rPr lang="en-US" sz="1600" b="1" kern="1200" dirty="0">
              <a:solidFill>
                <a:srgbClr val="B53A31"/>
              </a:solidFill>
              <a:latin typeface="Garamond" panose="02020404030301010803"/>
              <a:ea typeface="+mn-ea"/>
              <a:cs typeface="+mn-cs"/>
            </a:rPr>
            <a:t> device and use those people to train the newer member and the staff of institution</a:t>
          </a:r>
        </a:p>
      </dgm:t>
    </dgm:pt>
    <dgm:pt modelId="{9A33C1D4-F907-4CC6-B8B0-7EA1174E59F8}" type="parTrans" cxnId="{60615824-FE58-46E7-893D-438B74642725}">
      <dgm:prSet/>
      <dgm:spPr/>
      <dgm:t>
        <a:bodyPr/>
        <a:lstStyle/>
        <a:p>
          <a:endParaRPr lang="en-US"/>
        </a:p>
      </dgm:t>
    </dgm:pt>
    <dgm:pt modelId="{187FD2BC-8099-415F-ACCA-BB30211ECD9D}" type="sibTrans" cxnId="{60615824-FE58-46E7-893D-438B74642725}">
      <dgm:prSet/>
      <dgm:spPr/>
      <dgm:t>
        <a:bodyPr/>
        <a:lstStyle/>
        <a:p>
          <a:endParaRPr lang="en-US"/>
        </a:p>
      </dgm:t>
    </dgm:pt>
    <dgm:pt modelId="{3FE7D87E-B5FB-4309-9644-6D1DD6E59DB2}" type="pres">
      <dgm:prSet presAssocID="{DE2631F9-8A08-43A4-BBD8-1307E55C4146}" presName="Name0" presStyleCnt="0">
        <dgm:presLayoutVars>
          <dgm:dir/>
          <dgm:animLvl val="lvl"/>
          <dgm:resizeHandles val="exact"/>
        </dgm:presLayoutVars>
      </dgm:prSet>
      <dgm:spPr/>
    </dgm:pt>
    <dgm:pt modelId="{9FFE8923-0B87-47D8-B101-6570283D0EC9}" type="pres">
      <dgm:prSet presAssocID="{21582269-0DC2-439C-B9A9-C495E2751DD7}" presName="boxAndChildren" presStyleCnt="0"/>
      <dgm:spPr/>
    </dgm:pt>
    <dgm:pt modelId="{2CA74EA0-7F66-4EDF-8BF6-B2C9F99DB6BF}" type="pres">
      <dgm:prSet presAssocID="{21582269-0DC2-439C-B9A9-C495E2751DD7}" presName="parentTextBox" presStyleLbl="node1" presStyleIdx="0" presStyleCnt="4"/>
      <dgm:spPr/>
    </dgm:pt>
    <dgm:pt modelId="{54024B60-5893-41A3-BB7D-DB0D527EE8C5}" type="pres">
      <dgm:prSet presAssocID="{33A70A5B-AE43-4204-8D8E-995D01FD86BC}" presName="sp" presStyleCnt="0"/>
      <dgm:spPr/>
    </dgm:pt>
    <dgm:pt modelId="{E2538A35-CD25-4BCA-A56F-9724CF2DD199}" type="pres">
      <dgm:prSet presAssocID="{973B188A-F95D-48F0-867E-5F15C334726D}" presName="arrowAndChildren" presStyleCnt="0"/>
      <dgm:spPr/>
    </dgm:pt>
    <dgm:pt modelId="{8AF797B1-643A-4FC2-A11A-61DE6F00329B}" type="pres">
      <dgm:prSet presAssocID="{973B188A-F95D-48F0-867E-5F15C334726D}" presName="parentTextArrow" presStyleLbl="node1" presStyleIdx="1" presStyleCnt="4"/>
      <dgm:spPr>
        <a:xfrm rot="10800000">
          <a:off x="0" y="1465900"/>
          <a:ext cx="10358760" cy="740094"/>
        </a:xfrm>
        <a:prstGeom prst="upArrowCallout">
          <a:avLst/>
        </a:prstGeom>
      </dgm:spPr>
    </dgm:pt>
    <dgm:pt modelId="{9DEC730F-4CDC-49F3-B536-516CBA69986B}" type="pres">
      <dgm:prSet presAssocID="{AB6A49B6-E595-4F5F-8BBB-A0ABCA51BC1E}" presName="sp" presStyleCnt="0"/>
      <dgm:spPr/>
    </dgm:pt>
    <dgm:pt modelId="{9F2AE6FF-3A7C-46C6-BA43-F4A5D6C873F1}" type="pres">
      <dgm:prSet presAssocID="{0EA85737-8DC1-4D7D-8EB0-F1316D84C66C}" presName="arrowAndChildren" presStyleCnt="0"/>
      <dgm:spPr/>
    </dgm:pt>
    <dgm:pt modelId="{67356275-867D-481C-AF99-448DF6B19F17}" type="pres">
      <dgm:prSet presAssocID="{0EA85737-8DC1-4D7D-8EB0-F1316D84C66C}" presName="parentTextArrow" presStyleLbl="node1" presStyleIdx="2" presStyleCnt="4" custLinFactNeighborX="-4210"/>
      <dgm:spPr>
        <a:xfrm rot="10800000">
          <a:off x="0" y="733023"/>
          <a:ext cx="10358760" cy="740094"/>
        </a:xfrm>
        <a:prstGeom prst="upArrowCallout">
          <a:avLst/>
        </a:prstGeom>
      </dgm:spPr>
    </dgm:pt>
    <dgm:pt modelId="{C097189C-CD7E-4106-A07B-649AFADA913B}" type="pres">
      <dgm:prSet presAssocID="{3DDE1408-8098-479F-B764-CBD8623F46EB}" presName="sp" presStyleCnt="0"/>
      <dgm:spPr/>
    </dgm:pt>
    <dgm:pt modelId="{E4913C28-D801-49C1-A456-C468173DE427}" type="pres">
      <dgm:prSet presAssocID="{E8DFB421-B7E0-49F9-B06C-6018785AC6D4}" presName="arrowAndChildren" presStyleCnt="0"/>
      <dgm:spPr/>
    </dgm:pt>
    <dgm:pt modelId="{D5C42972-2662-441F-91EB-2CE55F5B0DE9}" type="pres">
      <dgm:prSet presAssocID="{E8DFB421-B7E0-49F9-B06C-6018785AC6D4}" presName="parentTextArrow" presStyleLbl="node1" presStyleIdx="3" presStyleCnt="4" custLinFactNeighborX="86" custLinFactNeighborY="3758"/>
      <dgm:spPr>
        <a:xfrm rot="10800000">
          <a:off x="0" y="27960"/>
          <a:ext cx="10358760" cy="740094"/>
        </a:xfrm>
        <a:prstGeom prst="upArrowCallout">
          <a:avLst/>
        </a:prstGeom>
      </dgm:spPr>
    </dgm:pt>
  </dgm:ptLst>
  <dgm:cxnLst>
    <dgm:cxn modelId="{60615824-FE58-46E7-893D-438B74642725}" srcId="{DE2631F9-8A08-43A4-BBD8-1307E55C4146}" destId="{21582269-0DC2-439C-B9A9-C495E2751DD7}" srcOrd="3" destOrd="0" parTransId="{9A33C1D4-F907-4CC6-B8B0-7EA1174E59F8}" sibTransId="{187FD2BC-8099-415F-ACCA-BB30211ECD9D}"/>
    <dgm:cxn modelId="{537ED225-7534-44AA-A782-1420C9E17381}" srcId="{DE2631F9-8A08-43A4-BBD8-1307E55C4146}" destId="{0EA85737-8DC1-4D7D-8EB0-F1316D84C66C}" srcOrd="1" destOrd="0" parTransId="{AE3CC731-75FA-4801-AC42-976070EA278E}" sibTransId="{AB6A49B6-E595-4F5F-8BBB-A0ABCA51BC1E}"/>
    <dgm:cxn modelId="{E1B9DC62-108D-43D3-9375-D9BAC74E6154}" type="presOf" srcId="{DE2631F9-8A08-43A4-BBD8-1307E55C4146}" destId="{3FE7D87E-B5FB-4309-9644-6D1DD6E59DB2}" srcOrd="0" destOrd="0" presId="urn:microsoft.com/office/officeart/2005/8/layout/process4"/>
    <dgm:cxn modelId="{1B4E304C-D06A-4613-BB8B-FC65DB5DEDED}" type="presOf" srcId="{973B188A-F95D-48F0-867E-5F15C334726D}" destId="{8AF797B1-643A-4FC2-A11A-61DE6F00329B}" srcOrd="0" destOrd="0" presId="urn:microsoft.com/office/officeart/2005/8/layout/process4"/>
    <dgm:cxn modelId="{C19DFA59-72C3-4745-A2BB-0FB148B3A297}" type="presOf" srcId="{0EA85737-8DC1-4D7D-8EB0-F1316D84C66C}" destId="{67356275-867D-481C-AF99-448DF6B19F17}" srcOrd="0" destOrd="0" presId="urn:microsoft.com/office/officeart/2005/8/layout/process4"/>
    <dgm:cxn modelId="{31CC6D7A-B246-4819-94A6-2BF999D4779D}" srcId="{DE2631F9-8A08-43A4-BBD8-1307E55C4146}" destId="{E8DFB421-B7E0-49F9-B06C-6018785AC6D4}" srcOrd="0" destOrd="0" parTransId="{94264F7C-4EE7-4A3E-B434-425A2B6D0D5F}" sibTransId="{3DDE1408-8098-479F-B764-CBD8623F46EB}"/>
    <dgm:cxn modelId="{BC081F91-E2E8-4C9D-A7B6-5DB1E8F1949B}" type="presOf" srcId="{E8DFB421-B7E0-49F9-B06C-6018785AC6D4}" destId="{D5C42972-2662-441F-91EB-2CE55F5B0DE9}" srcOrd="0" destOrd="0" presId="urn:microsoft.com/office/officeart/2005/8/layout/process4"/>
    <dgm:cxn modelId="{334656CB-B8B5-41A7-A95E-A4E08348346C}" type="presOf" srcId="{21582269-0DC2-439C-B9A9-C495E2751DD7}" destId="{2CA74EA0-7F66-4EDF-8BF6-B2C9F99DB6BF}" srcOrd="0" destOrd="0" presId="urn:microsoft.com/office/officeart/2005/8/layout/process4"/>
    <dgm:cxn modelId="{BDC773E4-FBBD-4CD2-ACE9-07EEC8F3C1F3}" srcId="{DE2631F9-8A08-43A4-BBD8-1307E55C4146}" destId="{973B188A-F95D-48F0-867E-5F15C334726D}" srcOrd="2" destOrd="0" parTransId="{0C9E9C7D-D5E2-431F-A39C-DF013F9491A8}" sibTransId="{33A70A5B-AE43-4204-8D8E-995D01FD86BC}"/>
    <dgm:cxn modelId="{E7DB0B1F-07B3-419D-8904-79AFF3028F02}" type="presParOf" srcId="{3FE7D87E-B5FB-4309-9644-6D1DD6E59DB2}" destId="{9FFE8923-0B87-47D8-B101-6570283D0EC9}" srcOrd="0" destOrd="0" presId="urn:microsoft.com/office/officeart/2005/8/layout/process4"/>
    <dgm:cxn modelId="{3B39A110-5D49-455D-9744-A4B11A8B77E5}" type="presParOf" srcId="{9FFE8923-0B87-47D8-B101-6570283D0EC9}" destId="{2CA74EA0-7F66-4EDF-8BF6-B2C9F99DB6BF}" srcOrd="0" destOrd="0" presId="urn:microsoft.com/office/officeart/2005/8/layout/process4"/>
    <dgm:cxn modelId="{85DC1185-897E-4028-B191-9D96D250FBCE}" type="presParOf" srcId="{3FE7D87E-B5FB-4309-9644-6D1DD6E59DB2}" destId="{54024B60-5893-41A3-BB7D-DB0D527EE8C5}" srcOrd="1" destOrd="0" presId="urn:microsoft.com/office/officeart/2005/8/layout/process4"/>
    <dgm:cxn modelId="{79814349-D9A1-481C-90D7-4001497544C3}" type="presParOf" srcId="{3FE7D87E-B5FB-4309-9644-6D1DD6E59DB2}" destId="{E2538A35-CD25-4BCA-A56F-9724CF2DD199}" srcOrd="2" destOrd="0" presId="urn:microsoft.com/office/officeart/2005/8/layout/process4"/>
    <dgm:cxn modelId="{61C433F6-CDCA-40EC-9C9C-F858D420BC6D}" type="presParOf" srcId="{E2538A35-CD25-4BCA-A56F-9724CF2DD199}" destId="{8AF797B1-643A-4FC2-A11A-61DE6F00329B}" srcOrd="0" destOrd="0" presId="urn:microsoft.com/office/officeart/2005/8/layout/process4"/>
    <dgm:cxn modelId="{ADFC8656-02EB-45DD-8E42-30807333F970}" type="presParOf" srcId="{3FE7D87E-B5FB-4309-9644-6D1DD6E59DB2}" destId="{9DEC730F-4CDC-49F3-B536-516CBA69986B}" srcOrd="3" destOrd="0" presId="urn:microsoft.com/office/officeart/2005/8/layout/process4"/>
    <dgm:cxn modelId="{26EB3154-FC1F-44D0-BBBE-12B19536F128}" type="presParOf" srcId="{3FE7D87E-B5FB-4309-9644-6D1DD6E59DB2}" destId="{9F2AE6FF-3A7C-46C6-BA43-F4A5D6C873F1}" srcOrd="4" destOrd="0" presId="urn:microsoft.com/office/officeart/2005/8/layout/process4"/>
    <dgm:cxn modelId="{1D9E5E59-DC0D-4254-A775-FDEA18D7C14E}" type="presParOf" srcId="{9F2AE6FF-3A7C-46C6-BA43-F4A5D6C873F1}" destId="{67356275-867D-481C-AF99-448DF6B19F17}" srcOrd="0" destOrd="0" presId="urn:microsoft.com/office/officeart/2005/8/layout/process4"/>
    <dgm:cxn modelId="{F26BA49F-10C1-4E82-B406-B82A0FBAE045}" type="presParOf" srcId="{3FE7D87E-B5FB-4309-9644-6D1DD6E59DB2}" destId="{C097189C-CD7E-4106-A07B-649AFADA913B}" srcOrd="5" destOrd="0" presId="urn:microsoft.com/office/officeart/2005/8/layout/process4"/>
    <dgm:cxn modelId="{329574E2-72EE-49EA-8D88-92402A09C9FF}" type="presParOf" srcId="{3FE7D87E-B5FB-4309-9644-6D1DD6E59DB2}" destId="{E4913C28-D801-49C1-A456-C468173DE427}" srcOrd="6" destOrd="0" presId="urn:microsoft.com/office/officeart/2005/8/layout/process4"/>
    <dgm:cxn modelId="{37734834-9882-4C1E-B216-FC9CA85131DA}" type="presParOf" srcId="{E4913C28-D801-49C1-A456-C468173DE427}" destId="{D5C42972-2662-441F-91EB-2CE55F5B0DE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71C5F0-FB07-4CBF-9C9D-417DEB04E47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549896-D477-4D8F-AFEA-52F65A918056}">
      <dgm:prSet phldrT="[Text]"/>
      <dgm:spPr/>
      <dgm:t>
        <a:bodyPr/>
        <a:lstStyle/>
        <a:p>
          <a:r>
            <a:rPr lang="en-US" dirty="0"/>
            <a:t>Our target market are institutions who have been determine for a better future of education.</a:t>
          </a:r>
        </a:p>
      </dgm:t>
    </dgm:pt>
    <dgm:pt modelId="{8B33CD61-1ED2-4A56-8FF3-388C9C6552EE}" type="parTrans" cxnId="{13B19B0F-518C-4CED-8A6B-EC71FA871331}">
      <dgm:prSet/>
      <dgm:spPr/>
      <dgm:t>
        <a:bodyPr/>
        <a:lstStyle/>
        <a:p>
          <a:endParaRPr lang="en-US"/>
        </a:p>
      </dgm:t>
    </dgm:pt>
    <dgm:pt modelId="{BCB28300-0607-44DD-8DE0-FA2947B64F59}" type="sibTrans" cxnId="{13B19B0F-518C-4CED-8A6B-EC71FA871331}">
      <dgm:prSet/>
      <dgm:spPr/>
      <dgm:t>
        <a:bodyPr/>
        <a:lstStyle/>
        <a:p>
          <a:endParaRPr lang="en-US"/>
        </a:p>
      </dgm:t>
    </dgm:pt>
    <dgm:pt modelId="{FDAC7EB1-96A7-4EDC-8E4B-ACBCB4B4AE07}">
      <dgm:prSet/>
      <dgm:spPr/>
      <dgm:t>
        <a:bodyPr/>
        <a:lstStyle/>
        <a:p>
          <a:r>
            <a:rPr lang="en-US" dirty="0"/>
            <a:t>School, High-School, Academy and Universities</a:t>
          </a:r>
        </a:p>
      </dgm:t>
    </dgm:pt>
    <dgm:pt modelId="{A7D1F8F7-7D46-4812-A9DD-92D5CB6951AD}" type="parTrans" cxnId="{CC880C91-631B-4D2B-A34C-DF2CFDC255F5}">
      <dgm:prSet/>
      <dgm:spPr/>
      <dgm:t>
        <a:bodyPr/>
        <a:lstStyle/>
        <a:p>
          <a:endParaRPr lang="en-US"/>
        </a:p>
      </dgm:t>
    </dgm:pt>
    <dgm:pt modelId="{A32857F3-011F-4243-84FD-B88E2C00EFCA}" type="sibTrans" cxnId="{CC880C91-631B-4D2B-A34C-DF2CFDC255F5}">
      <dgm:prSet/>
      <dgm:spPr/>
      <dgm:t>
        <a:bodyPr/>
        <a:lstStyle/>
        <a:p>
          <a:endParaRPr lang="en-US"/>
        </a:p>
      </dgm:t>
    </dgm:pt>
    <dgm:pt modelId="{B8B3EC25-1101-4779-8788-1F1CF3791F3D}">
      <dgm:prSet/>
      <dgm:spPr/>
      <dgm:t>
        <a:bodyPr/>
        <a:lstStyle/>
        <a:p>
          <a:r>
            <a:rPr lang="en-US" dirty="0"/>
            <a:t>Other Companies</a:t>
          </a:r>
        </a:p>
      </dgm:t>
    </dgm:pt>
    <dgm:pt modelId="{58C56432-06ED-4903-8F25-9CEB4755D7DE}" type="parTrans" cxnId="{18299EE3-4380-4F6E-B607-E558ED619685}">
      <dgm:prSet/>
      <dgm:spPr/>
      <dgm:t>
        <a:bodyPr/>
        <a:lstStyle/>
        <a:p>
          <a:endParaRPr lang="en-US"/>
        </a:p>
      </dgm:t>
    </dgm:pt>
    <dgm:pt modelId="{60900727-2D23-41D3-BFE0-C1475A373276}" type="sibTrans" cxnId="{18299EE3-4380-4F6E-B607-E558ED619685}">
      <dgm:prSet/>
      <dgm:spPr/>
      <dgm:t>
        <a:bodyPr/>
        <a:lstStyle/>
        <a:p>
          <a:endParaRPr lang="en-US"/>
        </a:p>
      </dgm:t>
    </dgm:pt>
    <dgm:pt modelId="{7321E671-722D-452A-BC4F-804F2BD8AD4A}" type="pres">
      <dgm:prSet presAssocID="{3F71C5F0-FB07-4CBF-9C9D-417DEB04E476}" presName="Name0" presStyleCnt="0">
        <dgm:presLayoutVars>
          <dgm:dir/>
          <dgm:animLvl val="lvl"/>
          <dgm:resizeHandles val="exact"/>
        </dgm:presLayoutVars>
      </dgm:prSet>
      <dgm:spPr/>
    </dgm:pt>
    <dgm:pt modelId="{5301F64F-7FC2-438A-8BDB-A41645B78896}" type="pres">
      <dgm:prSet presAssocID="{33549896-D477-4D8F-AFEA-52F65A918056}" presName="composite" presStyleCnt="0"/>
      <dgm:spPr/>
    </dgm:pt>
    <dgm:pt modelId="{138B788F-203F-49B3-81E2-34995CED8CC7}" type="pres">
      <dgm:prSet presAssocID="{33549896-D477-4D8F-AFEA-52F65A91805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24BD4743-CD58-4E11-AE8F-A61844BA6A29}" type="pres">
      <dgm:prSet presAssocID="{33549896-D477-4D8F-AFEA-52F65A918056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177D290A-1FBD-4785-8936-AC9324E782F5}" type="presOf" srcId="{B8B3EC25-1101-4779-8788-1F1CF3791F3D}" destId="{24BD4743-CD58-4E11-AE8F-A61844BA6A29}" srcOrd="0" destOrd="1" presId="urn:microsoft.com/office/officeart/2005/8/layout/hList1"/>
    <dgm:cxn modelId="{13B19B0F-518C-4CED-8A6B-EC71FA871331}" srcId="{3F71C5F0-FB07-4CBF-9C9D-417DEB04E476}" destId="{33549896-D477-4D8F-AFEA-52F65A918056}" srcOrd="0" destOrd="0" parTransId="{8B33CD61-1ED2-4A56-8FF3-388C9C6552EE}" sibTransId="{BCB28300-0607-44DD-8DE0-FA2947B64F59}"/>
    <dgm:cxn modelId="{BB698D41-67B2-4E63-9D25-C338C3050C97}" type="presOf" srcId="{3F71C5F0-FB07-4CBF-9C9D-417DEB04E476}" destId="{7321E671-722D-452A-BC4F-804F2BD8AD4A}" srcOrd="0" destOrd="0" presId="urn:microsoft.com/office/officeart/2005/8/layout/hList1"/>
    <dgm:cxn modelId="{EE5C0159-DCB1-477A-8C56-A5D0632FB2C6}" type="presOf" srcId="{FDAC7EB1-96A7-4EDC-8E4B-ACBCB4B4AE07}" destId="{24BD4743-CD58-4E11-AE8F-A61844BA6A29}" srcOrd="0" destOrd="0" presId="urn:microsoft.com/office/officeart/2005/8/layout/hList1"/>
    <dgm:cxn modelId="{CC880C91-631B-4D2B-A34C-DF2CFDC255F5}" srcId="{33549896-D477-4D8F-AFEA-52F65A918056}" destId="{FDAC7EB1-96A7-4EDC-8E4B-ACBCB4B4AE07}" srcOrd="0" destOrd="0" parTransId="{A7D1F8F7-7D46-4812-A9DD-92D5CB6951AD}" sibTransId="{A32857F3-011F-4243-84FD-B88E2C00EFCA}"/>
    <dgm:cxn modelId="{15A90CC7-7ED2-4BC1-9098-5D16C386D264}" type="presOf" srcId="{33549896-D477-4D8F-AFEA-52F65A918056}" destId="{138B788F-203F-49B3-81E2-34995CED8CC7}" srcOrd="0" destOrd="0" presId="urn:microsoft.com/office/officeart/2005/8/layout/hList1"/>
    <dgm:cxn modelId="{18299EE3-4380-4F6E-B607-E558ED619685}" srcId="{33549896-D477-4D8F-AFEA-52F65A918056}" destId="{B8B3EC25-1101-4779-8788-1F1CF3791F3D}" srcOrd="1" destOrd="0" parTransId="{58C56432-06ED-4903-8F25-9CEB4755D7DE}" sibTransId="{60900727-2D23-41D3-BFE0-C1475A373276}"/>
    <dgm:cxn modelId="{F6C1ECA2-B277-4656-933F-EF359BC8ABEF}" type="presParOf" srcId="{7321E671-722D-452A-BC4F-804F2BD8AD4A}" destId="{5301F64F-7FC2-438A-8BDB-A41645B78896}" srcOrd="0" destOrd="0" presId="urn:microsoft.com/office/officeart/2005/8/layout/hList1"/>
    <dgm:cxn modelId="{44D7BA95-FE7C-4FA7-A350-112948D5E776}" type="presParOf" srcId="{5301F64F-7FC2-438A-8BDB-A41645B78896}" destId="{138B788F-203F-49B3-81E2-34995CED8CC7}" srcOrd="0" destOrd="0" presId="urn:microsoft.com/office/officeart/2005/8/layout/hList1"/>
    <dgm:cxn modelId="{0C81A18C-DF2F-42AF-83A3-F4F50AC2F8F8}" type="presParOf" srcId="{5301F64F-7FC2-438A-8BDB-A41645B78896}" destId="{24BD4743-CD58-4E11-AE8F-A61844BA6A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A4FD63-7E45-43A7-BC0F-ECC18523607A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45D45B-BA8B-47A6-8A30-5C54253CD13C}">
      <dgm:prSet phldrT="[Text]"/>
      <dgm:spPr/>
      <dgm:t>
        <a:bodyPr/>
        <a:lstStyle/>
        <a:p>
          <a:r>
            <a:rPr lang="en-US" dirty="0"/>
            <a:t>No Market Competition initially</a:t>
          </a:r>
        </a:p>
      </dgm:t>
    </dgm:pt>
    <dgm:pt modelId="{8BB9A62A-3696-4FD6-BF20-863F12E2C1D3}" type="parTrans" cxnId="{B6F793F4-2FE3-4A7E-80C2-6916A3C8AC67}">
      <dgm:prSet/>
      <dgm:spPr/>
      <dgm:t>
        <a:bodyPr/>
        <a:lstStyle/>
        <a:p>
          <a:endParaRPr lang="en-US"/>
        </a:p>
      </dgm:t>
    </dgm:pt>
    <dgm:pt modelId="{9B05E56E-C41E-4E33-A34D-96888FDAC3BF}" type="sibTrans" cxnId="{B6F793F4-2FE3-4A7E-80C2-6916A3C8AC67}">
      <dgm:prSet/>
      <dgm:spPr/>
      <dgm:t>
        <a:bodyPr/>
        <a:lstStyle/>
        <a:p>
          <a:endParaRPr lang="en-US"/>
        </a:p>
      </dgm:t>
    </dgm:pt>
    <dgm:pt modelId="{A252C010-BB97-44E8-BDD5-CBF8C9367BCB}">
      <dgm:prSet/>
      <dgm:spPr/>
      <dgm:t>
        <a:bodyPr/>
        <a:lstStyle/>
        <a:p>
          <a:r>
            <a:rPr lang="en-US" dirty="0"/>
            <a:t>No company is providing this product and service in Pakistan as we are the first company to launch such a product into Pakistani market.</a:t>
          </a:r>
        </a:p>
      </dgm:t>
    </dgm:pt>
    <dgm:pt modelId="{F9A6A65E-2C48-4366-B2B7-D2ACEC223F96}" type="parTrans" cxnId="{342AC8B5-3CF5-40BC-85F2-383D1ADFEF95}">
      <dgm:prSet/>
      <dgm:spPr/>
      <dgm:t>
        <a:bodyPr/>
        <a:lstStyle/>
        <a:p>
          <a:endParaRPr lang="en-US"/>
        </a:p>
      </dgm:t>
    </dgm:pt>
    <dgm:pt modelId="{B07F2EB9-27FF-4859-B9FB-EC7095F57AC9}" type="sibTrans" cxnId="{342AC8B5-3CF5-40BC-85F2-383D1ADFEF95}">
      <dgm:prSet/>
      <dgm:spPr/>
      <dgm:t>
        <a:bodyPr/>
        <a:lstStyle/>
        <a:p>
          <a:endParaRPr lang="en-US"/>
        </a:p>
      </dgm:t>
    </dgm:pt>
    <dgm:pt modelId="{C0EAB50B-7DEE-436E-AA9A-21F31F9E0797}" type="pres">
      <dgm:prSet presAssocID="{B9A4FD63-7E45-43A7-BC0F-ECC18523607A}" presName="Name0" presStyleCnt="0">
        <dgm:presLayoutVars>
          <dgm:dir/>
          <dgm:animLvl val="lvl"/>
          <dgm:resizeHandles val="exact"/>
        </dgm:presLayoutVars>
      </dgm:prSet>
      <dgm:spPr/>
    </dgm:pt>
    <dgm:pt modelId="{75C94674-3275-488E-A1F7-33246D3AAA7F}" type="pres">
      <dgm:prSet presAssocID="{7445D45B-BA8B-47A6-8A30-5C54253CD13C}" presName="linNode" presStyleCnt="0"/>
      <dgm:spPr/>
    </dgm:pt>
    <dgm:pt modelId="{16BA747C-82E9-4EAB-85F1-109C89C06B8F}" type="pres">
      <dgm:prSet presAssocID="{7445D45B-BA8B-47A6-8A30-5C54253CD13C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F9D48204-A188-444E-AEC5-87F57E5936FE}" type="pres">
      <dgm:prSet presAssocID="{7445D45B-BA8B-47A6-8A30-5C54253CD13C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5397D72-7402-46F1-AE00-49314B1BCDF9}" type="presOf" srcId="{B9A4FD63-7E45-43A7-BC0F-ECC18523607A}" destId="{C0EAB50B-7DEE-436E-AA9A-21F31F9E0797}" srcOrd="0" destOrd="0" presId="urn:microsoft.com/office/officeart/2005/8/layout/vList5"/>
    <dgm:cxn modelId="{44F653B0-BC89-47AB-85C8-44673EB45B79}" type="presOf" srcId="{7445D45B-BA8B-47A6-8A30-5C54253CD13C}" destId="{16BA747C-82E9-4EAB-85F1-109C89C06B8F}" srcOrd="0" destOrd="0" presId="urn:microsoft.com/office/officeart/2005/8/layout/vList5"/>
    <dgm:cxn modelId="{D5704BB1-AEF5-4E3A-9CCA-97FF42A77039}" type="presOf" srcId="{A252C010-BB97-44E8-BDD5-CBF8C9367BCB}" destId="{F9D48204-A188-444E-AEC5-87F57E5936FE}" srcOrd="0" destOrd="0" presId="urn:microsoft.com/office/officeart/2005/8/layout/vList5"/>
    <dgm:cxn modelId="{342AC8B5-3CF5-40BC-85F2-383D1ADFEF95}" srcId="{7445D45B-BA8B-47A6-8A30-5C54253CD13C}" destId="{A252C010-BB97-44E8-BDD5-CBF8C9367BCB}" srcOrd="0" destOrd="0" parTransId="{F9A6A65E-2C48-4366-B2B7-D2ACEC223F96}" sibTransId="{B07F2EB9-27FF-4859-B9FB-EC7095F57AC9}"/>
    <dgm:cxn modelId="{B6F793F4-2FE3-4A7E-80C2-6916A3C8AC67}" srcId="{B9A4FD63-7E45-43A7-BC0F-ECC18523607A}" destId="{7445D45B-BA8B-47A6-8A30-5C54253CD13C}" srcOrd="0" destOrd="0" parTransId="{8BB9A62A-3696-4FD6-BF20-863F12E2C1D3}" sibTransId="{9B05E56E-C41E-4E33-A34D-96888FDAC3BF}"/>
    <dgm:cxn modelId="{BD0458E5-2258-46D6-B525-F4C8964203AB}" type="presParOf" srcId="{C0EAB50B-7DEE-436E-AA9A-21F31F9E0797}" destId="{75C94674-3275-488E-A1F7-33246D3AAA7F}" srcOrd="0" destOrd="0" presId="urn:microsoft.com/office/officeart/2005/8/layout/vList5"/>
    <dgm:cxn modelId="{E96EE69A-B485-430E-9949-FB3BE02FD1E6}" type="presParOf" srcId="{75C94674-3275-488E-A1F7-33246D3AAA7F}" destId="{16BA747C-82E9-4EAB-85F1-109C89C06B8F}" srcOrd="0" destOrd="0" presId="urn:microsoft.com/office/officeart/2005/8/layout/vList5"/>
    <dgm:cxn modelId="{FDC1E7FF-2C16-42E3-983F-1F2D96E87AFB}" type="presParOf" srcId="{75C94674-3275-488E-A1F7-33246D3AAA7F}" destId="{F9D48204-A188-444E-AEC5-87F57E5936F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6DFAEC-4ED7-427E-B8C7-8AEA820459C5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03D27B-3763-4AED-9300-A9A4EF62542F}">
      <dgm:prSet phldrT="[Text]"/>
      <dgm:spPr/>
      <dgm:t>
        <a:bodyPr/>
        <a:lstStyle/>
        <a:p>
          <a:pPr rtl="0"/>
          <a:r>
            <a:rPr lang="en-US" b="1" dirty="0"/>
            <a:t>To improve our service</a:t>
          </a:r>
          <a:endParaRPr lang="en-US" dirty="0"/>
        </a:p>
      </dgm:t>
    </dgm:pt>
    <dgm:pt modelId="{7EA04E7A-2F1E-427A-9878-D837178ED65C}" type="parTrans" cxnId="{3211DBDC-3654-4FDE-91CC-65BD1E4E0E70}">
      <dgm:prSet/>
      <dgm:spPr/>
      <dgm:t>
        <a:bodyPr/>
        <a:lstStyle/>
        <a:p>
          <a:endParaRPr lang="en-US"/>
        </a:p>
      </dgm:t>
    </dgm:pt>
    <dgm:pt modelId="{C031CFFB-E49E-47C6-A45A-106AADA1BF40}" type="sibTrans" cxnId="{3211DBDC-3654-4FDE-91CC-65BD1E4E0E70}">
      <dgm:prSet/>
      <dgm:spPr/>
      <dgm:t>
        <a:bodyPr/>
        <a:lstStyle/>
        <a:p>
          <a:endParaRPr lang="en-US"/>
        </a:p>
      </dgm:t>
    </dgm:pt>
    <dgm:pt modelId="{B1863307-7C6D-4EA2-A923-52A25C66F9D1}">
      <dgm:prSet/>
      <dgm:spPr/>
      <dgm:t>
        <a:bodyPr/>
        <a:lstStyle/>
        <a:p>
          <a:r>
            <a:rPr lang="en-US" b="1" dirty="0"/>
            <a:t>Proper maintenance</a:t>
          </a:r>
          <a:endParaRPr lang="en-US" dirty="0"/>
        </a:p>
      </dgm:t>
    </dgm:pt>
    <dgm:pt modelId="{26706002-DB66-44E8-8100-DB503B35BD09}" type="parTrans" cxnId="{15B955F2-61BF-445C-9A68-CB69CF54449B}">
      <dgm:prSet/>
      <dgm:spPr/>
      <dgm:t>
        <a:bodyPr/>
        <a:lstStyle/>
        <a:p>
          <a:endParaRPr lang="en-US"/>
        </a:p>
      </dgm:t>
    </dgm:pt>
    <dgm:pt modelId="{EA47F3B5-B89A-4FA6-9EDC-B255A752EA83}" type="sibTrans" cxnId="{15B955F2-61BF-445C-9A68-CB69CF54449B}">
      <dgm:prSet/>
      <dgm:spPr/>
      <dgm:t>
        <a:bodyPr/>
        <a:lstStyle/>
        <a:p>
          <a:endParaRPr lang="en-US"/>
        </a:p>
      </dgm:t>
    </dgm:pt>
    <dgm:pt modelId="{DBDDFAFA-05EE-40F7-9765-73F6DAC2519D}">
      <dgm:prSet/>
      <dgm:spPr/>
      <dgm:t>
        <a:bodyPr/>
        <a:lstStyle/>
        <a:p>
          <a:r>
            <a:rPr lang="en-US" b="1" dirty="0"/>
            <a:t>Accurate charges calculation</a:t>
          </a:r>
        </a:p>
      </dgm:t>
    </dgm:pt>
    <dgm:pt modelId="{9C1FE498-7AE7-44E7-8938-71883813EFA5}" type="parTrans" cxnId="{5390AF00-FB90-47DC-9000-8AC6846FFA43}">
      <dgm:prSet/>
      <dgm:spPr/>
      <dgm:t>
        <a:bodyPr/>
        <a:lstStyle/>
        <a:p>
          <a:endParaRPr lang="en-US"/>
        </a:p>
      </dgm:t>
    </dgm:pt>
    <dgm:pt modelId="{AAE0D0A0-9FE9-4905-84E4-DF882675B24C}" type="sibTrans" cxnId="{5390AF00-FB90-47DC-9000-8AC6846FFA43}">
      <dgm:prSet/>
      <dgm:spPr/>
      <dgm:t>
        <a:bodyPr/>
        <a:lstStyle/>
        <a:p>
          <a:endParaRPr lang="en-US"/>
        </a:p>
      </dgm:t>
    </dgm:pt>
    <dgm:pt modelId="{BDBBF6DD-7BE0-4877-A2FD-5C864B7805C3}">
      <dgm:prSet/>
      <dgm:spPr/>
      <dgm:t>
        <a:bodyPr/>
        <a:lstStyle/>
        <a:p>
          <a:r>
            <a:rPr lang="en-US" b="1" dirty="0"/>
            <a:t>Addition of new features</a:t>
          </a:r>
        </a:p>
      </dgm:t>
    </dgm:pt>
    <dgm:pt modelId="{1AF5B097-DF23-44B8-A5DE-32E8746DD29E}" type="parTrans" cxnId="{E645A202-1396-437A-B6C7-7C16A3BA679D}">
      <dgm:prSet/>
      <dgm:spPr/>
      <dgm:t>
        <a:bodyPr/>
        <a:lstStyle/>
        <a:p>
          <a:endParaRPr lang="en-US"/>
        </a:p>
      </dgm:t>
    </dgm:pt>
    <dgm:pt modelId="{396527BB-2125-4D04-97E5-A7028B41CD1A}" type="sibTrans" cxnId="{E645A202-1396-437A-B6C7-7C16A3BA679D}">
      <dgm:prSet/>
      <dgm:spPr/>
      <dgm:t>
        <a:bodyPr/>
        <a:lstStyle/>
        <a:p>
          <a:endParaRPr lang="en-US"/>
        </a:p>
      </dgm:t>
    </dgm:pt>
    <dgm:pt modelId="{ECD573CB-87CA-4375-8957-58EFEDB09239}" type="pres">
      <dgm:prSet presAssocID="{826DFAEC-4ED7-427E-B8C7-8AEA820459C5}" presName="Name0" presStyleCnt="0">
        <dgm:presLayoutVars>
          <dgm:chMax val="7"/>
          <dgm:chPref val="7"/>
          <dgm:dir/>
        </dgm:presLayoutVars>
      </dgm:prSet>
      <dgm:spPr/>
    </dgm:pt>
    <dgm:pt modelId="{8C3862E5-75B1-40F0-AC17-52A4DA5C3818}" type="pres">
      <dgm:prSet presAssocID="{826DFAEC-4ED7-427E-B8C7-8AEA820459C5}" presName="Name1" presStyleCnt="0"/>
      <dgm:spPr/>
    </dgm:pt>
    <dgm:pt modelId="{60E6F811-FB13-4B87-BAB5-19ECBA39391B}" type="pres">
      <dgm:prSet presAssocID="{826DFAEC-4ED7-427E-B8C7-8AEA820459C5}" presName="cycle" presStyleCnt="0"/>
      <dgm:spPr/>
    </dgm:pt>
    <dgm:pt modelId="{DEBD83B0-602B-4A2B-989F-F52608A37C66}" type="pres">
      <dgm:prSet presAssocID="{826DFAEC-4ED7-427E-B8C7-8AEA820459C5}" presName="srcNode" presStyleLbl="node1" presStyleIdx="0" presStyleCnt="4"/>
      <dgm:spPr/>
    </dgm:pt>
    <dgm:pt modelId="{EA3D6EC8-1E42-462F-A9D3-B682880BD5A6}" type="pres">
      <dgm:prSet presAssocID="{826DFAEC-4ED7-427E-B8C7-8AEA820459C5}" presName="conn" presStyleLbl="parChTrans1D2" presStyleIdx="0" presStyleCnt="1"/>
      <dgm:spPr/>
    </dgm:pt>
    <dgm:pt modelId="{BFEC0B56-2787-410E-ABAF-5C52856B7C2B}" type="pres">
      <dgm:prSet presAssocID="{826DFAEC-4ED7-427E-B8C7-8AEA820459C5}" presName="extraNode" presStyleLbl="node1" presStyleIdx="0" presStyleCnt="4"/>
      <dgm:spPr/>
    </dgm:pt>
    <dgm:pt modelId="{C5877838-7C91-4230-8F2F-97053A5AEF24}" type="pres">
      <dgm:prSet presAssocID="{826DFAEC-4ED7-427E-B8C7-8AEA820459C5}" presName="dstNode" presStyleLbl="node1" presStyleIdx="0" presStyleCnt="4"/>
      <dgm:spPr/>
    </dgm:pt>
    <dgm:pt modelId="{DCA35040-E39C-4BD6-A30C-F1D7972A301E}" type="pres">
      <dgm:prSet presAssocID="{8F03D27B-3763-4AED-9300-A9A4EF62542F}" presName="text_1" presStyleLbl="node1" presStyleIdx="0" presStyleCnt="4">
        <dgm:presLayoutVars>
          <dgm:bulletEnabled val="1"/>
        </dgm:presLayoutVars>
      </dgm:prSet>
      <dgm:spPr/>
    </dgm:pt>
    <dgm:pt modelId="{9B1F3E39-EA32-4EC5-BBAF-C1E3D1FC4641}" type="pres">
      <dgm:prSet presAssocID="{8F03D27B-3763-4AED-9300-A9A4EF62542F}" presName="accent_1" presStyleCnt="0"/>
      <dgm:spPr/>
    </dgm:pt>
    <dgm:pt modelId="{B9E00C10-8FCF-48E7-B6C9-BA526131FDAE}" type="pres">
      <dgm:prSet presAssocID="{8F03D27B-3763-4AED-9300-A9A4EF62542F}" presName="accentRepeatNode" presStyleLbl="solidFgAcc1" presStyleIdx="0" presStyleCnt="4"/>
      <dgm:spPr/>
    </dgm:pt>
    <dgm:pt modelId="{1B708081-63A7-429E-8DE7-4542FBE455C7}" type="pres">
      <dgm:prSet presAssocID="{B1863307-7C6D-4EA2-A923-52A25C66F9D1}" presName="text_2" presStyleLbl="node1" presStyleIdx="1" presStyleCnt="4">
        <dgm:presLayoutVars>
          <dgm:bulletEnabled val="1"/>
        </dgm:presLayoutVars>
      </dgm:prSet>
      <dgm:spPr/>
    </dgm:pt>
    <dgm:pt modelId="{057341A4-CCB4-4932-A5D4-ED7D7B52FC96}" type="pres">
      <dgm:prSet presAssocID="{B1863307-7C6D-4EA2-A923-52A25C66F9D1}" presName="accent_2" presStyleCnt="0"/>
      <dgm:spPr/>
    </dgm:pt>
    <dgm:pt modelId="{3A7986F0-6385-4C47-8C84-D3C6438F83CC}" type="pres">
      <dgm:prSet presAssocID="{B1863307-7C6D-4EA2-A923-52A25C66F9D1}" presName="accentRepeatNode" presStyleLbl="solidFgAcc1" presStyleIdx="1" presStyleCnt="4"/>
      <dgm:spPr/>
    </dgm:pt>
    <dgm:pt modelId="{D967E0C9-6DF6-44A5-B819-4289940C5645}" type="pres">
      <dgm:prSet presAssocID="{DBDDFAFA-05EE-40F7-9765-73F6DAC2519D}" presName="text_3" presStyleLbl="node1" presStyleIdx="2" presStyleCnt="4">
        <dgm:presLayoutVars>
          <dgm:bulletEnabled val="1"/>
        </dgm:presLayoutVars>
      </dgm:prSet>
      <dgm:spPr/>
    </dgm:pt>
    <dgm:pt modelId="{97EBBD66-582D-4557-8140-3C9E30B3CF8A}" type="pres">
      <dgm:prSet presAssocID="{DBDDFAFA-05EE-40F7-9765-73F6DAC2519D}" presName="accent_3" presStyleCnt="0"/>
      <dgm:spPr/>
    </dgm:pt>
    <dgm:pt modelId="{8EB5E2B5-20DF-4CC7-A2AB-954968FBB6E5}" type="pres">
      <dgm:prSet presAssocID="{DBDDFAFA-05EE-40F7-9765-73F6DAC2519D}" presName="accentRepeatNode" presStyleLbl="solidFgAcc1" presStyleIdx="2" presStyleCnt="4"/>
      <dgm:spPr/>
    </dgm:pt>
    <dgm:pt modelId="{C3A7C417-FF31-452F-8350-02371B4481C6}" type="pres">
      <dgm:prSet presAssocID="{BDBBF6DD-7BE0-4877-A2FD-5C864B7805C3}" presName="text_4" presStyleLbl="node1" presStyleIdx="3" presStyleCnt="4">
        <dgm:presLayoutVars>
          <dgm:bulletEnabled val="1"/>
        </dgm:presLayoutVars>
      </dgm:prSet>
      <dgm:spPr/>
    </dgm:pt>
    <dgm:pt modelId="{5280B53D-9ED0-4D43-A74F-95C38431A198}" type="pres">
      <dgm:prSet presAssocID="{BDBBF6DD-7BE0-4877-A2FD-5C864B7805C3}" presName="accent_4" presStyleCnt="0"/>
      <dgm:spPr/>
    </dgm:pt>
    <dgm:pt modelId="{9C2110BA-1890-4050-A4F6-7BBD81C88165}" type="pres">
      <dgm:prSet presAssocID="{BDBBF6DD-7BE0-4877-A2FD-5C864B7805C3}" presName="accentRepeatNode" presStyleLbl="solidFgAcc1" presStyleIdx="3" presStyleCnt="4"/>
      <dgm:spPr/>
    </dgm:pt>
  </dgm:ptLst>
  <dgm:cxnLst>
    <dgm:cxn modelId="{5390AF00-FB90-47DC-9000-8AC6846FFA43}" srcId="{826DFAEC-4ED7-427E-B8C7-8AEA820459C5}" destId="{DBDDFAFA-05EE-40F7-9765-73F6DAC2519D}" srcOrd="2" destOrd="0" parTransId="{9C1FE498-7AE7-44E7-8938-71883813EFA5}" sibTransId="{AAE0D0A0-9FE9-4905-84E4-DF882675B24C}"/>
    <dgm:cxn modelId="{E645A202-1396-437A-B6C7-7C16A3BA679D}" srcId="{826DFAEC-4ED7-427E-B8C7-8AEA820459C5}" destId="{BDBBF6DD-7BE0-4877-A2FD-5C864B7805C3}" srcOrd="3" destOrd="0" parTransId="{1AF5B097-DF23-44B8-A5DE-32E8746DD29E}" sibTransId="{396527BB-2125-4D04-97E5-A7028B41CD1A}"/>
    <dgm:cxn modelId="{F2E3530B-DADE-4582-AB93-E7913A186E0A}" type="presOf" srcId="{826DFAEC-4ED7-427E-B8C7-8AEA820459C5}" destId="{ECD573CB-87CA-4375-8957-58EFEDB09239}" srcOrd="0" destOrd="0" presId="urn:microsoft.com/office/officeart/2008/layout/VerticalCurvedList"/>
    <dgm:cxn modelId="{81FCA963-8AAF-4D7F-9B06-81C75D14FF6B}" type="presOf" srcId="{DBDDFAFA-05EE-40F7-9765-73F6DAC2519D}" destId="{D967E0C9-6DF6-44A5-B819-4289940C5645}" srcOrd="0" destOrd="0" presId="urn:microsoft.com/office/officeart/2008/layout/VerticalCurvedList"/>
    <dgm:cxn modelId="{0910027F-CFCE-4852-9B4C-5D2E632665D5}" type="presOf" srcId="{C031CFFB-E49E-47C6-A45A-106AADA1BF40}" destId="{EA3D6EC8-1E42-462F-A9D3-B682880BD5A6}" srcOrd="0" destOrd="0" presId="urn:microsoft.com/office/officeart/2008/layout/VerticalCurvedList"/>
    <dgm:cxn modelId="{25F1E49D-1C9B-48B6-94B7-30ED872426F4}" type="presOf" srcId="{BDBBF6DD-7BE0-4877-A2FD-5C864B7805C3}" destId="{C3A7C417-FF31-452F-8350-02371B4481C6}" srcOrd="0" destOrd="0" presId="urn:microsoft.com/office/officeart/2008/layout/VerticalCurvedList"/>
    <dgm:cxn modelId="{A2BF18A5-3A09-4826-92AA-4A1235089794}" type="presOf" srcId="{B1863307-7C6D-4EA2-A923-52A25C66F9D1}" destId="{1B708081-63A7-429E-8DE7-4542FBE455C7}" srcOrd="0" destOrd="0" presId="urn:microsoft.com/office/officeart/2008/layout/VerticalCurvedList"/>
    <dgm:cxn modelId="{F1D6ADAA-6BD4-4E26-866B-966378F43A1F}" type="presOf" srcId="{8F03D27B-3763-4AED-9300-A9A4EF62542F}" destId="{DCA35040-E39C-4BD6-A30C-F1D7972A301E}" srcOrd="0" destOrd="0" presId="urn:microsoft.com/office/officeart/2008/layout/VerticalCurvedList"/>
    <dgm:cxn modelId="{3211DBDC-3654-4FDE-91CC-65BD1E4E0E70}" srcId="{826DFAEC-4ED7-427E-B8C7-8AEA820459C5}" destId="{8F03D27B-3763-4AED-9300-A9A4EF62542F}" srcOrd="0" destOrd="0" parTransId="{7EA04E7A-2F1E-427A-9878-D837178ED65C}" sibTransId="{C031CFFB-E49E-47C6-A45A-106AADA1BF40}"/>
    <dgm:cxn modelId="{15B955F2-61BF-445C-9A68-CB69CF54449B}" srcId="{826DFAEC-4ED7-427E-B8C7-8AEA820459C5}" destId="{B1863307-7C6D-4EA2-A923-52A25C66F9D1}" srcOrd="1" destOrd="0" parTransId="{26706002-DB66-44E8-8100-DB503B35BD09}" sibTransId="{EA47F3B5-B89A-4FA6-9EDC-B255A752EA83}"/>
    <dgm:cxn modelId="{94DD4D65-BBC0-4D5A-8D4B-4AEB1E83EA95}" type="presParOf" srcId="{ECD573CB-87CA-4375-8957-58EFEDB09239}" destId="{8C3862E5-75B1-40F0-AC17-52A4DA5C3818}" srcOrd="0" destOrd="0" presId="urn:microsoft.com/office/officeart/2008/layout/VerticalCurvedList"/>
    <dgm:cxn modelId="{FE6F187D-D17F-44BB-B7AD-8CE77E16A4DC}" type="presParOf" srcId="{8C3862E5-75B1-40F0-AC17-52A4DA5C3818}" destId="{60E6F811-FB13-4B87-BAB5-19ECBA39391B}" srcOrd="0" destOrd="0" presId="urn:microsoft.com/office/officeart/2008/layout/VerticalCurvedList"/>
    <dgm:cxn modelId="{FD064C30-D4C1-42F6-97F6-4004F84795FB}" type="presParOf" srcId="{60E6F811-FB13-4B87-BAB5-19ECBA39391B}" destId="{DEBD83B0-602B-4A2B-989F-F52608A37C66}" srcOrd="0" destOrd="0" presId="urn:microsoft.com/office/officeart/2008/layout/VerticalCurvedList"/>
    <dgm:cxn modelId="{B72898DF-ABD6-44ED-B606-2DB31A318171}" type="presParOf" srcId="{60E6F811-FB13-4B87-BAB5-19ECBA39391B}" destId="{EA3D6EC8-1E42-462F-A9D3-B682880BD5A6}" srcOrd="1" destOrd="0" presId="urn:microsoft.com/office/officeart/2008/layout/VerticalCurvedList"/>
    <dgm:cxn modelId="{C24849B1-75DB-430B-8E7A-09F7ACC31C0D}" type="presParOf" srcId="{60E6F811-FB13-4B87-BAB5-19ECBA39391B}" destId="{BFEC0B56-2787-410E-ABAF-5C52856B7C2B}" srcOrd="2" destOrd="0" presId="urn:microsoft.com/office/officeart/2008/layout/VerticalCurvedList"/>
    <dgm:cxn modelId="{6A8329D4-BA4D-4F27-ADF8-7C8CE48BC72D}" type="presParOf" srcId="{60E6F811-FB13-4B87-BAB5-19ECBA39391B}" destId="{C5877838-7C91-4230-8F2F-97053A5AEF24}" srcOrd="3" destOrd="0" presId="urn:microsoft.com/office/officeart/2008/layout/VerticalCurvedList"/>
    <dgm:cxn modelId="{F0B282E9-1A72-42C2-A491-D9B94210DE18}" type="presParOf" srcId="{8C3862E5-75B1-40F0-AC17-52A4DA5C3818}" destId="{DCA35040-E39C-4BD6-A30C-F1D7972A301E}" srcOrd="1" destOrd="0" presId="urn:microsoft.com/office/officeart/2008/layout/VerticalCurvedList"/>
    <dgm:cxn modelId="{1E7719FE-17C7-4F70-BD68-74D9D357A458}" type="presParOf" srcId="{8C3862E5-75B1-40F0-AC17-52A4DA5C3818}" destId="{9B1F3E39-EA32-4EC5-BBAF-C1E3D1FC4641}" srcOrd="2" destOrd="0" presId="urn:microsoft.com/office/officeart/2008/layout/VerticalCurvedList"/>
    <dgm:cxn modelId="{2098E32E-7945-49D5-B2CC-19751146EA8C}" type="presParOf" srcId="{9B1F3E39-EA32-4EC5-BBAF-C1E3D1FC4641}" destId="{B9E00C10-8FCF-48E7-B6C9-BA526131FDAE}" srcOrd="0" destOrd="0" presId="urn:microsoft.com/office/officeart/2008/layout/VerticalCurvedList"/>
    <dgm:cxn modelId="{C73158A9-0F88-46F8-9F28-88C70ADD8434}" type="presParOf" srcId="{8C3862E5-75B1-40F0-AC17-52A4DA5C3818}" destId="{1B708081-63A7-429E-8DE7-4542FBE455C7}" srcOrd="3" destOrd="0" presId="urn:microsoft.com/office/officeart/2008/layout/VerticalCurvedList"/>
    <dgm:cxn modelId="{CCE8D3CB-A172-4464-89BC-025788F31DC0}" type="presParOf" srcId="{8C3862E5-75B1-40F0-AC17-52A4DA5C3818}" destId="{057341A4-CCB4-4932-A5D4-ED7D7B52FC96}" srcOrd="4" destOrd="0" presId="urn:microsoft.com/office/officeart/2008/layout/VerticalCurvedList"/>
    <dgm:cxn modelId="{E52DB9ED-7FC6-4E1A-A122-F28098551898}" type="presParOf" srcId="{057341A4-CCB4-4932-A5D4-ED7D7B52FC96}" destId="{3A7986F0-6385-4C47-8C84-D3C6438F83CC}" srcOrd="0" destOrd="0" presId="urn:microsoft.com/office/officeart/2008/layout/VerticalCurvedList"/>
    <dgm:cxn modelId="{376C4A00-401B-4EFD-8776-C2129C001D2B}" type="presParOf" srcId="{8C3862E5-75B1-40F0-AC17-52A4DA5C3818}" destId="{D967E0C9-6DF6-44A5-B819-4289940C5645}" srcOrd="5" destOrd="0" presId="urn:microsoft.com/office/officeart/2008/layout/VerticalCurvedList"/>
    <dgm:cxn modelId="{3C36E644-6341-425D-90A4-55E52827CE18}" type="presParOf" srcId="{8C3862E5-75B1-40F0-AC17-52A4DA5C3818}" destId="{97EBBD66-582D-4557-8140-3C9E30B3CF8A}" srcOrd="6" destOrd="0" presId="urn:microsoft.com/office/officeart/2008/layout/VerticalCurvedList"/>
    <dgm:cxn modelId="{9AC6D94B-7EE6-4A01-B3BE-A9B95369CB09}" type="presParOf" srcId="{97EBBD66-582D-4557-8140-3C9E30B3CF8A}" destId="{8EB5E2B5-20DF-4CC7-A2AB-954968FBB6E5}" srcOrd="0" destOrd="0" presId="urn:microsoft.com/office/officeart/2008/layout/VerticalCurvedList"/>
    <dgm:cxn modelId="{AA43D680-E694-4F63-8681-840D9759D261}" type="presParOf" srcId="{8C3862E5-75B1-40F0-AC17-52A4DA5C3818}" destId="{C3A7C417-FF31-452F-8350-02371B4481C6}" srcOrd="7" destOrd="0" presId="urn:microsoft.com/office/officeart/2008/layout/VerticalCurvedList"/>
    <dgm:cxn modelId="{94801E4C-DC4E-4765-A830-483FA3E3BD6E}" type="presParOf" srcId="{8C3862E5-75B1-40F0-AC17-52A4DA5C3818}" destId="{5280B53D-9ED0-4D43-A74F-95C38431A198}" srcOrd="8" destOrd="0" presId="urn:microsoft.com/office/officeart/2008/layout/VerticalCurvedList"/>
    <dgm:cxn modelId="{B5A2EDE5-9A4B-4588-8C99-7982BA3EC75E}" type="presParOf" srcId="{5280B53D-9ED0-4D43-A74F-95C38431A198}" destId="{9C2110BA-1890-4050-A4F6-7BBD81C8816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81619A-88E9-411A-928C-233FDA829506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4F70C5-04FB-48CA-B101-55E5A4FCBB76}">
      <dgm:prSet custT="1"/>
      <dgm:spPr/>
      <dgm:t>
        <a:bodyPr/>
        <a:lstStyle/>
        <a:p>
          <a:r>
            <a:rPr lang="en-US" sz="2300" b="1" dirty="0"/>
            <a:t>Direct Selling</a:t>
          </a:r>
        </a:p>
      </dgm:t>
    </dgm:pt>
    <dgm:pt modelId="{C7593F0B-94BF-4F2F-9FBB-FB2DD302C11F}" type="parTrans" cxnId="{32F4AC61-AC76-4632-B99A-B5431A1293A3}">
      <dgm:prSet/>
      <dgm:spPr/>
      <dgm:t>
        <a:bodyPr/>
        <a:lstStyle/>
        <a:p>
          <a:endParaRPr lang="en-US"/>
        </a:p>
      </dgm:t>
    </dgm:pt>
    <dgm:pt modelId="{FDBDE775-4CD1-4BFA-8E96-2DCD21F10098}" type="sibTrans" cxnId="{32F4AC61-AC76-4632-B99A-B5431A1293A3}">
      <dgm:prSet/>
      <dgm:spPr/>
      <dgm:t>
        <a:bodyPr/>
        <a:lstStyle/>
        <a:p>
          <a:endParaRPr lang="en-US" dirty="0"/>
        </a:p>
      </dgm:t>
    </dgm:pt>
    <dgm:pt modelId="{29EDB664-0AC8-4635-8D6A-F9CA4FF1B51D}">
      <dgm:prSet custT="1"/>
      <dgm:spPr/>
      <dgm:t>
        <a:bodyPr/>
        <a:lstStyle/>
        <a:p>
          <a:r>
            <a:rPr lang="en-US" sz="2300" b="1" dirty="0"/>
            <a:t>Earned</a:t>
          </a:r>
          <a:r>
            <a:rPr lang="en-US" sz="2300" b="1" baseline="0" dirty="0"/>
            <a:t> Media</a:t>
          </a:r>
          <a:endParaRPr lang="en-US" sz="2300" b="1" dirty="0"/>
        </a:p>
      </dgm:t>
    </dgm:pt>
    <dgm:pt modelId="{121B108A-B407-42C3-B452-4F85C00CB7B4}" type="parTrans" cxnId="{6276E8C6-34E5-40CF-B249-368429EF6BE1}">
      <dgm:prSet/>
      <dgm:spPr/>
      <dgm:t>
        <a:bodyPr/>
        <a:lstStyle/>
        <a:p>
          <a:endParaRPr lang="en-US"/>
        </a:p>
      </dgm:t>
    </dgm:pt>
    <dgm:pt modelId="{42B1CBD7-55D8-4D7E-9A3A-6B6D7A059733}" type="sibTrans" cxnId="{6276E8C6-34E5-40CF-B249-368429EF6BE1}">
      <dgm:prSet/>
      <dgm:spPr/>
      <dgm:t>
        <a:bodyPr/>
        <a:lstStyle/>
        <a:p>
          <a:endParaRPr lang="en-US" dirty="0"/>
        </a:p>
      </dgm:t>
    </dgm:pt>
    <dgm:pt modelId="{9894C4C0-0C70-49FD-AB9E-7A903875111D}">
      <dgm:prSet custT="1"/>
      <dgm:spPr/>
      <dgm:t>
        <a:bodyPr/>
        <a:lstStyle/>
        <a:p>
          <a:r>
            <a:rPr lang="en-US" sz="2300" b="1" dirty="0"/>
            <a:t>Word of mouth advertising.</a:t>
          </a:r>
        </a:p>
      </dgm:t>
    </dgm:pt>
    <dgm:pt modelId="{2C935AF7-7E64-4D77-A95F-56873889D637}" type="sibTrans" cxnId="{3AF6F3BF-5EC5-427E-A13D-CBF7FC983A7A}">
      <dgm:prSet/>
      <dgm:spPr/>
      <dgm:t>
        <a:bodyPr/>
        <a:lstStyle/>
        <a:p>
          <a:endParaRPr lang="en-US"/>
        </a:p>
      </dgm:t>
    </dgm:pt>
    <dgm:pt modelId="{4D67B77B-0B01-4DFE-B3DB-DCC960CC0C7C}" type="parTrans" cxnId="{3AF6F3BF-5EC5-427E-A13D-CBF7FC983A7A}">
      <dgm:prSet/>
      <dgm:spPr/>
      <dgm:t>
        <a:bodyPr/>
        <a:lstStyle/>
        <a:p>
          <a:endParaRPr lang="en-US"/>
        </a:p>
      </dgm:t>
    </dgm:pt>
    <dgm:pt modelId="{338E7A19-4173-431B-A965-DF5D4D706FDC}" type="pres">
      <dgm:prSet presAssocID="{8381619A-88E9-411A-928C-233FDA829506}" presName="Name0" presStyleCnt="0">
        <dgm:presLayoutVars>
          <dgm:dir/>
          <dgm:resizeHandles val="exact"/>
        </dgm:presLayoutVars>
      </dgm:prSet>
      <dgm:spPr/>
    </dgm:pt>
    <dgm:pt modelId="{8A98AD7D-1402-4A4E-8D7B-08B728418F4D}" type="pres">
      <dgm:prSet presAssocID="{DC4F70C5-04FB-48CA-B101-55E5A4FCBB76}" presName="node" presStyleLbl="node1" presStyleIdx="0" presStyleCnt="3">
        <dgm:presLayoutVars>
          <dgm:bulletEnabled val="1"/>
        </dgm:presLayoutVars>
      </dgm:prSet>
      <dgm:spPr/>
    </dgm:pt>
    <dgm:pt modelId="{822EC3B5-58E5-4274-99BF-AEA54B6FC371}" type="pres">
      <dgm:prSet presAssocID="{FDBDE775-4CD1-4BFA-8E96-2DCD21F10098}" presName="sibTrans" presStyleLbl="sibTrans2D1" presStyleIdx="0" presStyleCnt="2"/>
      <dgm:spPr/>
    </dgm:pt>
    <dgm:pt modelId="{CA0A7E9A-4D8C-4DD0-96DC-4897DF9D0953}" type="pres">
      <dgm:prSet presAssocID="{FDBDE775-4CD1-4BFA-8E96-2DCD21F10098}" presName="connectorText" presStyleLbl="sibTrans2D1" presStyleIdx="0" presStyleCnt="2"/>
      <dgm:spPr/>
    </dgm:pt>
    <dgm:pt modelId="{D18F5EA3-14B2-463F-8B47-83796C78BEC3}" type="pres">
      <dgm:prSet presAssocID="{29EDB664-0AC8-4635-8D6A-F9CA4FF1B51D}" presName="node" presStyleLbl="node1" presStyleIdx="1" presStyleCnt="3">
        <dgm:presLayoutVars>
          <dgm:bulletEnabled val="1"/>
        </dgm:presLayoutVars>
      </dgm:prSet>
      <dgm:spPr/>
    </dgm:pt>
    <dgm:pt modelId="{C27FD79C-81E9-4CE7-8EC7-21E71DFCF7D7}" type="pres">
      <dgm:prSet presAssocID="{42B1CBD7-55D8-4D7E-9A3A-6B6D7A059733}" presName="sibTrans" presStyleLbl="sibTrans2D1" presStyleIdx="1" presStyleCnt="2"/>
      <dgm:spPr/>
    </dgm:pt>
    <dgm:pt modelId="{10AA59B8-FA1A-401A-B7D4-7DC664F145F3}" type="pres">
      <dgm:prSet presAssocID="{42B1CBD7-55D8-4D7E-9A3A-6B6D7A059733}" presName="connectorText" presStyleLbl="sibTrans2D1" presStyleIdx="1" presStyleCnt="2"/>
      <dgm:spPr/>
    </dgm:pt>
    <dgm:pt modelId="{3536B8CE-6CDE-4A5F-9315-A82F57FBFB57}" type="pres">
      <dgm:prSet presAssocID="{9894C4C0-0C70-49FD-AB9E-7A903875111D}" presName="node" presStyleLbl="node1" presStyleIdx="2" presStyleCnt="3">
        <dgm:presLayoutVars>
          <dgm:bulletEnabled val="1"/>
        </dgm:presLayoutVars>
      </dgm:prSet>
      <dgm:spPr/>
    </dgm:pt>
  </dgm:ptLst>
  <dgm:cxnLst>
    <dgm:cxn modelId="{32F4AC61-AC76-4632-B99A-B5431A1293A3}" srcId="{8381619A-88E9-411A-928C-233FDA829506}" destId="{DC4F70C5-04FB-48CA-B101-55E5A4FCBB76}" srcOrd="0" destOrd="0" parTransId="{C7593F0B-94BF-4F2F-9FBB-FB2DD302C11F}" sibTransId="{FDBDE775-4CD1-4BFA-8E96-2DCD21F10098}"/>
    <dgm:cxn modelId="{BDB32679-992F-464C-8A97-8C5E0E6D8231}" type="presOf" srcId="{42B1CBD7-55D8-4D7E-9A3A-6B6D7A059733}" destId="{10AA59B8-FA1A-401A-B7D4-7DC664F145F3}" srcOrd="1" destOrd="0" presId="urn:microsoft.com/office/officeart/2005/8/layout/process1"/>
    <dgm:cxn modelId="{D3B3A58E-9B85-42FB-B0AA-4F5727A20030}" type="presOf" srcId="{FDBDE775-4CD1-4BFA-8E96-2DCD21F10098}" destId="{CA0A7E9A-4D8C-4DD0-96DC-4897DF9D0953}" srcOrd="1" destOrd="0" presId="urn:microsoft.com/office/officeart/2005/8/layout/process1"/>
    <dgm:cxn modelId="{9416DAA5-6164-460E-9E5C-FCFADD648615}" type="presOf" srcId="{FDBDE775-4CD1-4BFA-8E96-2DCD21F10098}" destId="{822EC3B5-58E5-4274-99BF-AEA54B6FC371}" srcOrd="0" destOrd="0" presId="urn:microsoft.com/office/officeart/2005/8/layout/process1"/>
    <dgm:cxn modelId="{3AF6F3BF-5EC5-427E-A13D-CBF7FC983A7A}" srcId="{8381619A-88E9-411A-928C-233FDA829506}" destId="{9894C4C0-0C70-49FD-AB9E-7A903875111D}" srcOrd="2" destOrd="0" parTransId="{4D67B77B-0B01-4DFE-B3DB-DCC960CC0C7C}" sibTransId="{2C935AF7-7E64-4D77-A95F-56873889D637}"/>
    <dgm:cxn modelId="{6276E8C6-34E5-40CF-B249-368429EF6BE1}" srcId="{8381619A-88E9-411A-928C-233FDA829506}" destId="{29EDB664-0AC8-4635-8D6A-F9CA4FF1B51D}" srcOrd="1" destOrd="0" parTransId="{121B108A-B407-42C3-B452-4F85C00CB7B4}" sibTransId="{42B1CBD7-55D8-4D7E-9A3A-6B6D7A059733}"/>
    <dgm:cxn modelId="{91D331CA-5F21-4AAD-A84F-E3EA3BD2B0D2}" type="presOf" srcId="{42B1CBD7-55D8-4D7E-9A3A-6B6D7A059733}" destId="{C27FD79C-81E9-4CE7-8EC7-21E71DFCF7D7}" srcOrd="0" destOrd="0" presId="urn:microsoft.com/office/officeart/2005/8/layout/process1"/>
    <dgm:cxn modelId="{38628BD0-0CD8-41B7-BB1B-2BBB6FF86AC5}" type="presOf" srcId="{29EDB664-0AC8-4635-8D6A-F9CA4FF1B51D}" destId="{D18F5EA3-14B2-463F-8B47-83796C78BEC3}" srcOrd="0" destOrd="0" presId="urn:microsoft.com/office/officeart/2005/8/layout/process1"/>
    <dgm:cxn modelId="{CBB14BD5-0872-4235-A3C0-BE02CA1EFC08}" type="presOf" srcId="{8381619A-88E9-411A-928C-233FDA829506}" destId="{338E7A19-4173-431B-A965-DF5D4D706FDC}" srcOrd="0" destOrd="0" presId="urn:microsoft.com/office/officeart/2005/8/layout/process1"/>
    <dgm:cxn modelId="{B42318DB-A461-4DAA-B098-0F5AF76C209A}" type="presOf" srcId="{9894C4C0-0C70-49FD-AB9E-7A903875111D}" destId="{3536B8CE-6CDE-4A5F-9315-A82F57FBFB57}" srcOrd="0" destOrd="0" presId="urn:microsoft.com/office/officeart/2005/8/layout/process1"/>
    <dgm:cxn modelId="{4F7953EA-EDB6-4AE8-9275-6B736ED57AAB}" type="presOf" srcId="{DC4F70C5-04FB-48CA-B101-55E5A4FCBB76}" destId="{8A98AD7D-1402-4A4E-8D7B-08B728418F4D}" srcOrd="0" destOrd="0" presId="urn:microsoft.com/office/officeart/2005/8/layout/process1"/>
    <dgm:cxn modelId="{48DE30F4-5787-4BE2-8123-8F0CD90F0ED9}" type="presParOf" srcId="{338E7A19-4173-431B-A965-DF5D4D706FDC}" destId="{8A98AD7D-1402-4A4E-8D7B-08B728418F4D}" srcOrd="0" destOrd="0" presId="urn:microsoft.com/office/officeart/2005/8/layout/process1"/>
    <dgm:cxn modelId="{84D93486-44A3-418D-A647-D9E9949514CB}" type="presParOf" srcId="{338E7A19-4173-431B-A965-DF5D4D706FDC}" destId="{822EC3B5-58E5-4274-99BF-AEA54B6FC371}" srcOrd="1" destOrd="0" presId="urn:microsoft.com/office/officeart/2005/8/layout/process1"/>
    <dgm:cxn modelId="{283B4C5D-86DD-4666-9DDD-BC794A28B4B5}" type="presParOf" srcId="{822EC3B5-58E5-4274-99BF-AEA54B6FC371}" destId="{CA0A7E9A-4D8C-4DD0-96DC-4897DF9D0953}" srcOrd="0" destOrd="0" presId="urn:microsoft.com/office/officeart/2005/8/layout/process1"/>
    <dgm:cxn modelId="{E7024100-64D7-45F9-B940-07E1CF55314A}" type="presParOf" srcId="{338E7A19-4173-431B-A965-DF5D4D706FDC}" destId="{D18F5EA3-14B2-463F-8B47-83796C78BEC3}" srcOrd="2" destOrd="0" presId="urn:microsoft.com/office/officeart/2005/8/layout/process1"/>
    <dgm:cxn modelId="{94AA338C-6F75-4483-A1A9-460BE4A1D618}" type="presParOf" srcId="{338E7A19-4173-431B-A965-DF5D4D706FDC}" destId="{C27FD79C-81E9-4CE7-8EC7-21E71DFCF7D7}" srcOrd="3" destOrd="0" presId="urn:microsoft.com/office/officeart/2005/8/layout/process1"/>
    <dgm:cxn modelId="{72602E74-9E21-40F4-B346-5A206FF66DDC}" type="presParOf" srcId="{C27FD79C-81E9-4CE7-8EC7-21E71DFCF7D7}" destId="{10AA59B8-FA1A-401A-B7D4-7DC664F145F3}" srcOrd="0" destOrd="0" presId="urn:microsoft.com/office/officeart/2005/8/layout/process1"/>
    <dgm:cxn modelId="{855B05D7-5C80-491C-8DD0-8F82616D29AE}" type="presParOf" srcId="{338E7A19-4173-431B-A965-DF5D4D706FDC}" destId="{3536B8CE-6CDE-4A5F-9315-A82F57FBFB5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7D4C10-270B-43E6-8BBA-2E2D3030829C}" type="doc">
      <dgm:prSet loTypeId="urn:microsoft.com/office/officeart/2005/8/layout/architecture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CAE398-B143-419D-9C43-C9E85A108769}">
      <dgm:prSet/>
      <dgm:spPr/>
      <dgm:t>
        <a:bodyPr/>
        <a:lstStyle/>
        <a:p>
          <a:r>
            <a:rPr lang="en-US" b="1" i="1" dirty="0"/>
            <a:t>“Our system is the product for the better schooling of our new generation and provide them with all facilities that they need.”</a:t>
          </a:r>
        </a:p>
      </dgm:t>
    </dgm:pt>
    <dgm:pt modelId="{4EFF4701-D50C-49CF-911B-6FEFE6717049}" type="parTrans" cxnId="{397E17BD-C92B-4BE6-ACB1-28B53C34F949}">
      <dgm:prSet/>
      <dgm:spPr/>
      <dgm:t>
        <a:bodyPr/>
        <a:lstStyle/>
        <a:p>
          <a:endParaRPr lang="en-US"/>
        </a:p>
      </dgm:t>
    </dgm:pt>
    <dgm:pt modelId="{BBFDC9CB-1C2B-4C08-9B13-3D4BB665BD55}" type="sibTrans" cxnId="{397E17BD-C92B-4BE6-ACB1-28B53C34F949}">
      <dgm:prSet/>
      <dgm:spPr/>
      <dgm:t>
        <a:bodyPr/>
        <a:lstStyle/>
        <a:p>
          <a:endParaRPr lang="en-US"/>
        </a:p>
      </dgm:t>
    </dgm:pt>
    <dgm:pt modelId="{5B6BB89A-789A-4059-800F-258FA1FEE2FD}" type="pres">
      <dgm:prSet presAssocID="{0D7D4C10-270B-43E6-8BBA-2E2D3030829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8B2709-0F67-4698-A845-854A54901612}" type="pres">
      <dgm:prSet presAssocID="{7CCAE398-B143-419D-9C43-C9E85A108769}" presName="vertOne" presStyleCnt="0"/>
      <dgm:spPr/>
    </dgm:pt>
    <dgm:pt modelId="{25FA0427-987B-435D-8C0C-4CD5B1050678}" type="pres">
      <dgm:prSet presAssocID="{7CCAE398-B143-419D-9C43-C9E85A108769}" presName="txOne" presStyleLbl="node0" presStyleIdx="0" presStyleCnt="1">
        <dgm:presLayoutVars>
          <dgm:chPref val="3"/>
        </dgm:presLayoutVars>
      </dgm:prSet>
      <dgm:spPr/>
    </dgm:pt>
    <dgm:pt modelId="{748236FF-8380-4DBD-90D2-B2F362DB3F66}" type="pres">
      <dgm:prSet presAssocID="{7CCAE398-B143-419D-9C43-C9E85A108769}" presName="horzOne" presStyleCnt="0"/>
      <dgm:spPr/>
    </dgm:pt>
  </dgm:ptLst>
  <dgm:cxnLst>
    <dgm:cxn modelId="{121E7164-CBA7-48A7-AB57-09656CD320FB}" type="presOf" srcId="{7CCAE398-B143-419D-9C43-C9E85A108769}" destId="{25FA0427-987B-435D-8C0C-4CD5B1050678}" srcOrd="0" destOrd="0" presId="urn:microsoft.com/office/officeart/2005/8/layout/architecture"/>
    <dgm:cxn modelId="{EEE56AA2-5076-4944-9F9A-B96386633B50}" type="presOf" srcId="{0D7D4C10-270B-43E6-8BBA-2E2D3030829C}" destId="{5B6BB89A-789A-4059-800F-258FA1FEE2FD}" srcOrd="0" destOrd="0" presId="urn:microsoft.com/office/officeart/2005/8/layout/architecture"/>
    <dgm:cxn modelId="{397E17BD-C92B-4BE6-ACB1-28B53C34F949}" srcId="{0D7D4C10-270B-43E6-8BBA-2E2D3030829C}" destId="{7CCAE398-B143-419D-9C43-C9E85A108769}" srcOrd="0" destOrd="0" parTransId="{4EFF4701-D50C-49CF-911B-6FEFE6717049}" sibTransId="{BBFDC9CB-1C2B-4C08-9B13-3D4BB665BD55}"/>
    <dgm:cxn modelId="{1F1D8B29-8880-4851-87BB-5E14B679D97D}" type="presParOf" srcId="{5B6BB89A-789A-4059-800F-258FA1FEE2FD}" destId="{CC8B2709-0F67-4698-A845-854A54901612}" srcOrd="0" destOrd="0" presId="urn:microsoft.com/office/officeart/2005/8/layout/architecture"/>
    <dgm:cxn modelId="{FB82658F-168C-4705-A21F-604F4E95544A}" type="presParOf" srcId="{CC8B2709-0F67-4698-A845-854A54901612}" destId="{25FA0427-987B-435D-8C0C-4CD5B1050678}" srcOrd="0" destOrd="0" presId="urn:microsoft.com/office/officeart/2005/8/layout/architecture"/>
    <dgm:cxn modelId="{51806944-3881-4431-A349-446C00480A70}" type="presParOf" srcId="{CC8B2709-0F67-4698-A845-854A54901612}" destId="{748236FF-8380-4DBD-90D2-B2F362DB3F66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4F69590-043A-4B03-BDC0-A94CB434113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8F3C8-3817-400D-9A0E-ADE5CC6A3949}">
      <dgm:prSet custT="1"/>
      <dgm:spPr/>
      <dgm:t>
        <a:bodyPr anchor="ctr"/>
        <a:lstStyle/>
        <a:p>
          <a:r>
            <a:rPr lang="en-US" sz="1400" dirty="0"/>
            <a:t> </a:t>
          </a:r>
          <a:r>
            <a:rPr lang="en-US" sz="1600" dirty="0"/>
            <a:t>Plan to place our products at $1000 (approx. Rs. 100,000) and available only for normal tech schools. </a:t>
          </a:r>
        </a:p>
      </dgm:t>
    </dgm:pt>
    <dgm:pt modelId="{4FFA54C9-903E-4AA0-ADD4-BFB3FB7358A5}" type="parTrans" cxnId="{6A9D2977-71C3-49B1-8271-6324879F93E0}">
      <dgm:prSet/>
      <dgm:spPr/>
      <dgm:t>
        <a:bodyPr/>
        <a:lstStyle/>
        <a:p>
          <a:endParaRPr lang="en-US"/>
        </a:p>
      </dgm:t>
    </dgm:pt>
    <dgm:pt modelId="{8B33D582-E1B1-48B3-B213-5CB728E92AF9}" type="sibTrans" cxnId="{6A9D2977-71C3-49B1-8271-6324879F93E0}">
      <dgm:prSet/>
      <dgm:spPr/>
      <dgm:t>
        <a:bodyPr/>
        <a:lstStyle/>
        <a:p>
          <a:endParaRPr lang="en-US"/>
        </a:p>
      </dgm:t>
    </dgm:pt>
    <dgm:pt modelId="{CC9E48E4-1CE0-4A04-8A2C-14E4B212F0E1}">
      <dgm:prSet custT="1"/>
      <dgm:spPr/>
      <dgm:t>
        <a:bodyPr anchor="ctr"/>
        <a:lstStyle/>
        <a:p>
          <a:r>
            <a:rPr lang="en-US" sz="1600" dirty="0"/>
            <a:t>The price for legally upper class people will be around $1800 (approx. Rs. 180,000).</a:t>
          </a:r>
        </a:p>
      </dgm:t>
    </dgm:pt>
    <dgm:pt modelId="{ADB7BE0E-8758-4ACC-B67B-2B0BA2638587}" type="parTrans" cxnId="{11D0B422-8F12-4F6E-8C28-7BF3730FD773}">
      <dgm:prSet/>
      <dgm:spPr/>
      <dgm:t>
        <a:bodyPr/>
        <a:lstStyle/>
        <a:p>
          <a:endParaRPr lang="en-US"/>
        </a:p>
      </dgm:t>
    </dgm:pt>
    <dgm:pt modelId="{3A3201A3-5932-4EDB-BAFA-B7BC2960E540}" type="sibTrans" cxnId="{11D0B422-8F12-4F6E-8C28-7BF3730FD773}">
      <dgm:prSet/>
      <dgm:spPr/>
      <dgm:t>
        <a:bodyPr/>
        <a:lstStyle/>
        <a:p>
          <a:endParaRPr lang="en-US"/>
        </a:p>
      </dgm:t>
    </dgm:pt>
    <dgm:pt modelId="{1142E3C3-73AB-47CA-BDF8-10489C9D63D3}">
      <dgm:prSet custT="1"/>
      <dgm:spPr/>
      <dgm:t>
        <a:bodyPr anchor="ctr"/>
        <a:lstStyle/>
        <a:p>
          <a:r>
            <a:rPr lang="en-US" sz="1600" dirty="0"/>
            <a:t>Special</a:t>
          </a:r>
          <a:r>
            <a:rPr lang="en-US" sz="1600" baseline="0" dirty="0"/>
            <a:t> Discount for Poor and Deserving People</a:t>
          </a:r>
          <a:endParaRPr lang="en-US" sz="1600" dirty="0"/>
        </a:p>
      </dgm:t>
    </dgm:pt>
    <dgm:pt modelId="{0CE8C618-FD2D-40EE-9654-07D9237D6C15}" type="parTrans" cxnId="{ACA9A37F-07A2-4382-BC1A-3D50244B8E55}">
      <dgm:prSet/>
      <dgm:spPr/>
      <dgm:t>
        <a:bodyPr/>
        <a:lstStyle/>
        <a:p>
          <a:endParaRPr lang="en-US"/>
        </a:p>
      </dgm:t>
    </dgm:pt>
    <dgm:pt modelId="{172A1882-DE16-41D0-9321-E941E38D1787}" type="sibTrans" cxnId="{ACA9A37F-07A2-4382-BC1A-3D50244B8E55}">
      <dgm:prSet/>
      <dgm:spPr/>
      <dgm:t>
        <a:bodyPr/>
        <a:lstStyle/>
        <a:p>
          <a:endParaRPr lang="en-US"/>
        </a:p>
      </dgm:t>
    </dgm:pt>
    <dgm:pt modelId="{3DA63DC2-D121-429D-AEC4-6140AC8B5397}">
      <dgm:prSet custT="1"/>
      <dgm:spPr/>
      <dgm:t>
        <a:bodyPr anchor="ctr"/>
        <a:lstStyle/>
        <a:p>
          <a:r>
            <a:rPr lang="en-US" sz="1600" dirty="0"/>
            <a:t>Each institute will be individually priced according to the usage.</a:t>
          </a:r>
        </a:p>
      </dgm:t>
    </dgm:pt>
    <dgm:pt modelId="{CD2CF93D-A542-4047-840E-1A8D678438AE}" type="parTrans" cxnId="{F6AEF358-991E-4A3C-9BCF-D809C3A693DC}">
      <dgm:prSet/>
      <dgm:spPr/>
      <dgm:t>
        <a:bodyPr/>
        <a:lstStyle/>
        <a:p>
          <a:endParaRPr lang="en-US"/>
        </a:p>
      </dgm:t>
    </dgm:pt>
    <dgm:pt modelId="{FB842CB1-E682-42E5-BE48-CF9F00E958EC}" type="sibTrans" cxnId="{F6AEF358-991E-4A3C-9BCF-D809C3A693DC}">
      <dgm:prSet/>
      <dgm:spPr/>
      <dgm:t>
        <a:bodyPr/>
        <a:lstStyle/>
        <a:p>
          <a:endParaRPr lang="en-US"/>
        </a:p>
      </dgm:t>
    </dgm:pt>
    <dgm:pt modelId="{7465011B-BE75-469A-B973-9B1C594A5A85}" type="pres">
      <dgm:prSet presAssocID="{74F69590-043A-4B03-BDC0-A94CB4341131}" presName="Name0" presStyleCnt="0">
        <dgm:presLayoutVars>
          <dgm:dir/>
          <dgm:resizeHandles val="exact"/>
        </dgm:presLayoutVars>
      </dgm:prSet>
      <dgm:spPr/>
    </dgm:pt>
    <dgm:pt modelId="{DC4B1BDB-9EEA-46B7-80E2-DDDFEE3A642E}" type="pres">
      <dgm:prSet presAssocID="{74F69590-043A-4B03-BDC0-A94CB4341131}" presName="arrow" presStyleLbl="bgShp" presStyleIdx="0" presStyleCnt="1"/>
      <dgm:spPr/>
    </dgm:pt>
    <dgm:pt modelId="{206CB3E0-BC0C-41A5-BACD-56A65856B861}" type="pres">
      <dgm:prSet presAssocID="{74F69590-043A-4B03-BDC0-A94CB4341131}" presName="points" presStyleCnt="0"/>
      <dgm:spPr/>
    </dgm:pt>
    <dgm:pt modelId="{DF7A2595-879E-4A9F-AEC9-1C22C990AC95}" type="pres">
      <dgm:prSet presAssocID="{8E58F3C8-3817-400D-9A0E-ADE5CC6A3949}" presName="compositeA" presStyleCnt="0"/>
      <dgm:spPr/>
    </dgm:pt>
    <dgm:pt modelId="{01D4307F-AA82-434F-B7B0-82A78EF641DB}" type="pres">
      <dgm:prSet presAssocID="{8E58F3C8-3817-400D-9A0E-ADE5CC6A3949}" presName="textA" presStyleLbl="revTx" presStyleIdx="0" presStyleCnt="4" custScaleX="147017">
        <dgm:presLayoutVars>
          <dgm:bulletEnabled val="1"/>
        </dgm:presLayoutVars>
      </dgm:prSet>
      <dgm:spPr/>
    </dgm:pt>
    <dgm:pt modelId="{74835F69-99D0-494A-A13C-5A907BDAD0EF}" type="pres">
      <dgm:prSet presAssocID="{8E58F3C8-3817-400D-9A0E-ADE5CC6A3949}" presName="circleA" presStyleLbl="node1" presStyleIdx="0" presStyleCnt="4"/>
      <dgm:spPr/>
    </dgm:pt>
    <dgm:pt modelId="{B34DA5F9-FADA-40B3-B4EA-7CB1E5AC970A}" type="pres">
      <dgm:prSet presAssocID="{8E58F3C8-3817-400D-9A0E-ADE5CC6A3949}" presName="spaceA" presStyleCnt="0"/>
      <dgm:spPr/>
    </dgm:pt>
    <dgm:pt modelId="{CD9AC32E-7362-4785-9335-A90B38F33EDD}" type="pres">
      <dgm:prSet presAssocID="{8B33D582-E1B1-48B3-B213-5CB728E92AF9}" presName="space" presStyleCnt="0"/>
      <dgm:spPr/>
    </dgm:pt>
    <dgm:pt modelId="{B7B595CA-445A-42D1-9BA4-A9AAC5D2D4CC}" type="pres">
      <dgm:prSet presAssocID="{CC9E48E4-1CE0-4A04-8A2C-14E4B212F0E1}" presName="compositeB" presStyleCnt="0"/>
      <dgm:spPr/>
    </dgm:pt>
    <dgm:pt modelId="{1949283E-5C3D-476B-84AC-FE6A81735996}" type="pres">
      <dgm:prSet presAssocID="{CC9E48E4-1CE0-4A04-8A2C-14E4B212F0E1}" presName="textB" presStyleLbl="revTx" presStyleIdx="1" presStyleCnt="4" custScaleX="133673" custScaleY="129958">
        <dgm:presLayoutVars>
          <dgm:bulletEnabled val="1"/>
        </dgm:presLayoutVars>
      </dgm:prSet>
      <dgm:spPr/>
    </dgm:pt>
    <dgm:pt modelId="{81F75AB7-2A41-4DB6-A4C2-B438F9A0FA8E}" type="pres">
      <dgm:prSet presAssocID="{CC9E48E4-1CE0-4A04-8A2C-14E4B212F0E1}" presName="circleB" presStyleLbl="node1" presStyleIdx="1" presStyleCnt="4"/>
      <dgm:spPr/>
    </dgm:pt>
    <dgm:pt modelId="{AC00F854-CFF3-49C7-A215-07F4F184829C}" type="pres">
      <dgm:prSet presAssocID="{CC9E48E4-1CE0-4A04-8A2C-14E4B212F0E1}" presName="spaceB" presStyleCnt="0"/>
      <dgm:spPr/>
    </dgm:pt>
    <dgm:pt modelId="{F47BE203-6F45-49DB-8F8B-ADA7C01F05D7}" type="pres">
      <dgm:prSet presAssocID="{3A3201A3-5932-4EDB-BAFA-B7BC2960E540}" presName="space" presStyleCnt="0"/>
      <dgm:spPr/>
    </dgm:pt>
    <dgm:pt modelId="{01E00044-F302-4AA3-9323-E0674B470598}" type="pres">
      <dgm:prSet presAssocID="{1142E3C3-73AB-47CA-BDF8-10489C9D63D3}" presName="compositeA" presStyleCnt="0"/>
      <dgm:spPr/>
    </dgm:pt>
    <dgm:pt modelId="{0D65618F-B4FA-4ED1-97DA-01B0C757BC21}" type="pres">
      <dgm:prSet presAssocID="{1142E3C3-73AB-47CA-BDF8-10489C9D63D3}" presName="textA" presStyleLbl="revTx" presStyleIdx="2" presStyleCnt="4" custScaleX="121187">
        <dgm:presLayoutVars>
          <dgm:bulletEnabled val="1"/>
        </dgm:presLayoutVars>
      </dgm:prSet>
      <dgm:spPr/>
    </dgm:pt>
    <dgm:pt modelId="{E6B2D7F0-3B74-4B07-BF5B-9ACCF53454BA}" type="pres">
      <dgm:prSet presAssocID="{1142E3C3-73AB-47CA-BDF8-10489C9D63D3}" presName="circleA" presStyleLbl="node1" presStyleIdx="2" presStyleCnt="4"/>
      <dgm:spPr/>
    </dgm:pt>
    <dgm:pt modelId="{54ED5A1C-5002-494E-BD91-E5D8217EF33D}" type="pres">
      <dgm:prSet presAssocID="{1142E3C3-73AB-47CA-BDF8-10489C9D63D3}" presName="spaceA" presStyleCnt="0"/>
      <dgm:spPr/>
    </dgm:pt>
    <dgm:pt modelId="{AA055910-2770-4C89-B6BD-11B119C692F0}" type="pres">
      <dgm:prSet presAssocID="{172A1882-DE16-41D0-9321-E941E38D1787}" presName="space" presStyleCnt="0"/>
      <dgm:spPr/>
    </dgm:pt>
    <dgm:pt modelId="{5EC50BDF-8934-41A4-8B7E-496A6D53B4B7}" type="pres">
      <dgm:prSet presAssocID="{3DA63DC2-D121-429D-AEC4-6140AC8B5397}" presName="compositeB" presStyleCnt="0"/>
      <dgm:spPr/>
    </dgm:pt>
    <dgm:pt modelId="{AFCCC83B-BAC5-4268-85CD-D119DAF1CAFB}" type="pres">
      <dgm:prSet presAssocID="{3DA63DC2-D121-429D-AEC4-6140AC8B5397}" presName="textB" presStyleLbl="revTx" presStyleIdx="3" presStyleCnt="4" custScaleX="110027">
        <dgm:presLayoutVars>
          <dgm:bulletEnabled val="1"/>
        </dgm:presLayoutVars>
      </dgm:prSet>
      <dgm:spPr/>
    </dgm:pt>
    <dgm:pt modelId="{FF200672-6BF3-42CD-AF7F-974C44297B49}" type="pres">
      <dgm:prSet presAssocID="{3DA63DC2-D121-429D-AEC4-6140AC8B5397}" presName="circleB" presStyleLbl="node1" presStyleIdx="3" presStyleCnt="4"/>
      <dgm:spPr/>
    </dgm:pt>
    <dgm:pt modelId="{A7A37CA8-9545-4153-A7B1-FEC442E53B13}" type="pres">
      <dgm:prSet presAssocID="{3DA63DC2-D121-429D-AEC4-6140AC8B5397}" presName="spaceB" presStyleCnt="0"/>
      <dgm:spPr/>
    </dgm:pt>
  </dgm:ptLst>
  <dgm:cxnLst>
    <dgm:cxn modelId="{11D0B422-8F12-4F6E-8C28-7BF3730FD773}" srcId="{74F69590-043A-4B03-BDC0-A94CB4341131}" destId="{CC9E48E4-1CE0-4A04-8A2C-14E4B212F0E1}" srcOrd="1" destOrd="0" parTransId="{ADB7BE0E-8758-4ACC-B67B-2B0BA2638587}" sibTransId="{3A3201A3-5932-4EDB-BAFA-B7BC2960E540}"/>
    <dgm:cxn modelId="{814CB42E-2044-4033-8650-3946F849E907}" type="presOf" srcId="{3DA63DC2-D121-429D-AEC4-6140AC8B5397}" destId="{AFCCC83B-BAC5-4268-85CD-D119DAF1CAFB}" srcOrd="0" destOrd="0" presId="urn:microsoft.com/office/officeart/2005/8/layout/hProcess11"/>
    <dgm:cxn modelId="{B6E0345E-F3CC-4CFE-834E-5EDBF2DCE990}" type="presOf" srcId="{1142E3C3-73AB-47CA-BDF8-10489C9D63D3}" destId="{0D65618F-B4FA-4ED1-97DA-01B0C757BC21}" srcOrd="0" destOrd="0" presId="urn:microsoft.com/office/officeart/2005/8/layout/hProcess11"/>
    <dgm:cxn modelId="{110A3442-96F9-4FEB-9ABD-AA4D67A35D02}" type="presOf" srcId="{8E58F3C8-3817-400D-9A0E-ADE5CC6A3949}" destId="{01D4307F-AA82-434F-B7B0-82A78EF641DB}" srcOrd="0" destOrd="0" presId="urn:microsoft.com/office/officeart/2005/8/layout/hProcess11"/>
    <dgm:cxn modelId="{6A9D2977-71C3-49B1-8271-6324879F93E0}" srcId="{74F69590-043A-4B03-BDC0-A94CB4341131}" destId="{8E58F3C8-3817-400D-9A0E-ADE5CC6A3949}" srcOrd="0" destOrd="0" parTransId="{4FFA54C9-903E-4AA0-ADD4-BFB3FB7358A5}" sibTransId="{8B33D582-E1B1-48B3-B213-5CB728E92AF9}"/>
    <dgm:cxn modelId="{F6AEF358-991E-4A3C-9BCF-D809C3A693DC}" srcId="{74F69590-043A-4B03-BDC0-A94CB4341131}" destId="{3DA63DC2-D121-429D-AEC4-6140AC8B5397}" srcOrd="3" destOrd="0" parTransId="{CD2CF93D-A542-4047-840E-1A8D678438AE}" sibTransId="{FB842CB1-E682-42E5-BE48-CF9F00E958EC}"/>
    <dgm:cxn modelId="{ACA9A37F-07A2-4382-BC1A-3D50244B8E55}" srcId="{74F69590-043A-4B03-BDC0-A94CB4341131}" destId="{1142E3C3-73AB-47CA-BDF8-10489C9D63D3}" srcOrd="2" destOrd="0" parTransId="{0CE8C618-FD2D-40EE-9654-07D9237D6C15}" sibTransId="{172A1882-DE16-41D0-9321-E941E38D1787}"/>
    <dgm:cxn modelId="{81DCB09F-995D-4E9D-B937-BB355674588B}" type="presOf" srcId="{CC9E48E4-1CE0-4A04-8A2C-14E4B212F0E1}" destId="{1949283E-5C3D-476B-84AC-FE6A81735996}" srcOrd="0" destOrd="0" presId="urn:microsoft.com/office/officeart/2005/8/layout/hProcess11"/>
    <dgm:cxn modelId="{7CE0A9B4-8007-469A-A8C9-5C1E68B386E6}" type="presOf" srcId="{74F69590-043A-4B03-BDC0-A94CB4341131}" destId="{7465011B-BE75-469A-B973-9B1C594A5A85}" srcOrd="0" destOrd="0" presId="urn:microsoft.com/office/officeart/2005/8/layout/hProcess11"/>
    <dgm:cxn modelId="{BD2C3C7A-B0D4-465A-9FFE-7D70F3CBC77E}" type="presParOf" srcId="{7465011B-BE75-469A-B973-9B1C594A5A85}" destId="{DC4B1BDB-9EEA-46B7-80E2-DDDFEE3A642E}" srcOrd="0" destOrd="0" presId="urn:microsoft.com/office/officeart/2005/8/layout/hProcess11"/>
    <dgm:cxn modelId="{8D231ABC-A25F-4577-A857-1E36327F0072}" type="presParOf" srcId="{7465011B-BE75-469A-B973-9B1C594A5A85}" destId="{206CB3E0-BC0C-41A5-BACD-56A65856B861}" srcOrd="1" destOrd="0" presId="urn:microsoft.com/office/officeart/2005/8/layout/hProcess11"/>
    <dgm:cxn modelId="{D7994E78-3966-4BF6-B6E1-20A3FFB0CCE1}" type="presParOf" srcId="{206CB3E0-BC0C-41A5-BACD-56A65856B861}" destId="{DF7A2595-879E-4A9F-AEC9-1C22C990AC95}" srcOrd="0" destOrd="0" presId="urn:microsoft.com/office/officeart/2005/8/layout/hProcess11"/>
    <dgm:cxn modelId="{2BD834AD-E004-48C8-855C-AE310E954264}" type="presParOf" srcId="{DF7A2595-879E-4A9F-AEC9-1C22C990AC95}" destId="{01D4307F-AA82-434F-B7B0-82A78EF641DB}" srcOrd="0" destOrd="0" presId="urn:microsoft.com/office/officeart/2005/8/layout/hProcess11"/>
    <dgm:cxn modelId="{2B430A44-515D-476C-A009-89603D620454}" type="presParOf" srcId="{DF7A2595-879E-4A9F-AEC9-1C22C990AC95}" destId="{74835F69-99D0-494A-A13C-5A907BDAD0EF}" srcOrd="1" destOrd="0" presId="urn:microsoft.com/office/officeart/2005/8/layout/hProcess11"/>
    <dgm:cxn modelId="{B47F02ED-8172-488A-B2D9-44AEFF88A09C}" type="presParOf" srcId="{DF7A2595-879E-4A9F-AEC9-1C22C990AC95}" destId="{B34DA5F9-FADA-40B3-B4EA-7CB1E5AC970A}" srcOrd="2" destOrd="0" presId="urn:microsoft.com/office/officeart/2005/8/layout/hProcess11"/>
    <dgm:cxn modelId="{D50661BB-2A3A-4818-B4D3-70E0775529DF}" type="presParOf" srcId="{206CB3E0-BC0C-41A5-BACD-56A65856B861}" destId="{CD9AC32E-7362-4785-9335-A90B38F33EDD}" srcOrd="1" destOrd="0" presId="urn:microsoft.com/office/officeart/2005/8/layout/hProcess11"/>
    <dgm:cxn modelId="{53A8C910-9205-4732-9D8C-30B0E911DEF5}" type="presParOf" srcId="{206CB3E0-BC0C-41A5-BACD-56A65856B861}" destId="{B7B595CA-445A-42D1-9BA4-A9AAC5D2D4CC}" srcOrd="2" destOrd="0" presId="urn:microsoft.com/office/officeart/2005/8/layout/hProcess11"/>
    <dgm:cxn modelId="{B69E8B19-AE1C-4EE0-966D-B30CB229F1B5}" type="presParOf" srcId="{B7B595CA-445A-42D1-9BA4-A9AAC5D2D4CC}" destId="{1949283E-5C3D-476B-84AC-FE6A81735996}" srcOrd="0" destOrd="0" presId="urn:microsoft.com/office/officeart/2005/8/layout/hProcess11"/>
    <dgm:cxn modelId="{1223C031-21DB-48FD-9581-51765A36856E}" type="presParOf" srcId="{B7B595CA-445A-42D1-9BA4-A9AAC5D2D4CC}" destId="{81F75AB7-2A41-4DB6-A4C2-B438F9A0FA8E}" srcOrd="1" destOrd="0" presId="urn:microsoft.com/office/officeart/2005/8/layout/hProcess11"/>
    <dgm:cxn modelId="{132FAE00-318E-4272-AE1F-AF86752B931C}" type="presParOf" srcId="{B7B595CA-445A-42D1-9BA4-A9AAC5D2D4CC}" destId="{AC00F854-CFF3-49C7-A215-07F4F184829C}" srcOrd="2" destOrd="0" presId="urn:microsoft.com/office/officeart/2005/8/layout/hProcess11"/>
    <dgm:cxn modelId="{A4FC534C-E07E-4B21-B61F-D900DB46D937}" type="presParOf" srcId="{206CB3E0-BC0C-41A5-BACD-56A65856B861}" destId="{F47BE203-6F45-49DB-8F8B-ADA7C01F05D7}" srcOrd="3" destOrd="0" presId="urn:microsoft.com/office/officeart/2005/8/layout/hProcess11"/>
    <dgm:cxn modelId="{3AF06646-D3FD-4783-A8BE-1FD1610CF8F9}" type="presParOf" srcId="{206CB3E0-BC0C-41A5-BACD-56A65856B861}" destId="{01E00044-F302-4AA3-9323-E0674B470598}" srcOrd="4" destOrd="0" presId="urn:microsoft.com/office/officeart/2005/8/layout/hProcess11"/>
    <dgm:cxn modelId="{16E6BD01-A32E-4682-A755-5B00E8649A51}" type="presParOf" srcId="{01E00044-F302-4AA3-9323-E0674B470598}" destId="{0D65618F-B4FA-4ED1-97DA-01B0C757BC21}" srcOrd="0" destOrd="0" presId="urn:microsoft.com/office/officeart/2005/8/layout/hProcess11"/>
    <dgm:cxn modelId="{E16C4D6D-CFA1-4894-984E-D95E8C0F85C9}" type="presParOf" srcId="{01E00044-F302-4AA3-9323-E0674B470598}" destId="{E6B2D7F0-3B74-4B07-BF5B-9ACCF53454BA}" srcOrd="1" destOrd="0" presId="urn:microsoft.com/office/officeart/2005/8/layout/hProcess11"/>
    <dgm:cxn modelId="{B52AD8B5-D98C-43BC-BBB6-1B16612F3A41}" type="presParOf" srcId="{01E00044-F302-4AA3-9323-E0674B470598}" destId="{54ED5A1C-5002-494E-BD91-E5D8217EF33D}" srcOrd="2" destOrd="0" presId="urn:microsoft.com/office/officeart/2005/8/layout/hProcess11"/>
    <dgm:cxn modelId="{62D31111-7D20-4B2B-B5D8-8B28947F2F24}" type="presParOf" srcId="{206CB3E0-BC0C-41A5-BACD-56A65856B861}" destId="{AA055910-2770-4C89-B6BD-11B119C692F0}" srcOrd="5" destOrd="0" presId="urn:microsoft.com/office/officeart/2005/8/layout/hProcess11"/>
    <dgm:cxn modelId="{2DC4CCE5-0DD9-4979-AEC3-1FAE8180FFD1}" type="presParOf" srcId="{206CB3E0-BC0C-41A5-BACD-56A65856B861}" destId="{5EC50BDF-8934-41A4-8B7E-496A6D53B4B7}" srcOrd="6" destOrd="0" presId="urn:microsoft.com/office/officeart/2005/8/layout/hProcess11"/>
    <dgm:cxn modelId="{4BC1D077-F1CD-4700-961E-F12BA7BAA93F}" type="presParOf" srcId="{5EC50BDF-8934-41A4-8B7E-496A6D53B4B7}" destId="{AFCCC83B-BAC5-4268-85CD-D119DAF1CAFB}" srcOrd="0" destOrd="0" presId="urn:microsoft.com/office/officeart/2005/8/layout/hProcess11"/>
    <dgm:cxn modelId="{28F9B918-1992-4CC8-B4A5-86ADDA3F46EE}" type="presParOf" srcId="{5EC50BDF-8934-41A4-8B7E-496A6D53B4B7}" destId="{FF200672-6BF3-42CD-AF7F-974C44297B49}" srcOrd="1" destOrd="0" presId="urn:microsoft.com/office/officeart/2005/8/layout/hProcess11"/>
    <dgm:cxn modelId="{FFF0F215-DD8F-43B9-A292-BAAA869665FC}" type="presParOf" srcId="{5EC50BDF-8934-41A4-8B7E-496A6D53B4B7}" destId="{A7A37CA8-9545-4153-A7B1-FEC442E53B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872D6-22E6-4677-8164-C4A07804860A}">
      <dsp:nvSpPr>
        <dsp:cNvPr id="0" name=""/>
        <dsp:cNvSpPr/>
      </dsp:nvSpPr>
      <dsp:spPr>
        <a:xfrm>
          <a:off x="0" y="2217"/>
          <a:ext cx="87109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5EBDB-F902-4A3F-89E8-BE2F86971B09}">
      <dsp:nvSpPr>
        <dsp:cNvPr id="0" name=""/>
        <dsp:cNvSpPr/>
      </dsp:nvSpPr>
      <dsp:spPr>
        <a:xfrm>
          <a:off x="0" y="2217"/>
          <a:ext cx="8710967" cy="75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came up with idea of providing electronic devices with software that a school can use to enhance its process of learning.</a:t>
          </a:r>
        </a:p>
      </dsp:txBody>
      <dsp:txXfrm>
        <a:off x="0" y="2217"/>
        <a:ext cx="8710967" cy="756152"/>
      </dsp:txXfrm>
    </dsp:sp>
    <dsp:sp modelId="{189F770E-50E5-4D8E-9899-8275EAD1E83A}">
      <dsp:nvSpPr>
        <dsp:cNvPr id="0" name=""/>
        <dsp:cNvSpPr/>
      </dsp:nvSpPr>
      <dsp:spPr>
        <a:xfrm>
          <a:off x="0" y="758370"/>
          <a:ext cx="87109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85F9D-10D0-409A-A6DC-50D65D4776CE}">
      <dsp:nvSpPr>
        <dsp:cNvPr id="0" name=""/>
        <dsp:cNvSpPr/>
      </dsp:nvSpPr>
      <dsp:spPr>
        <a:xfrm>
          <a:off x="0" y="758370"/>
          <a:ext cx="8710967" cy="75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are trying to combine the regular and the e-teaching method to make a better way of teaching.</a:t>
          </a:r>
        </a:p>
      </dsp:txBody>
      <dsp:txXfrm>
        <a:off x="0" y="758370"/>
        <a:ext cx="8710967" cy="756152"/>
      </dsp:txXfrm>
    </dsp:sp>
    <dsp:sp modelId="{77397D15-3ED8-4FEC-9F1E-500F249E2C0E}">
      <dsp:nvSpPr>
        <dsp:cNvPr id="0" name=""/>
        <dsp:cNvSpPr/>
      </dsp:nvSpPr>
      <dsp:spPr>
        <a:xfrm>
          <a:off x="0" y="1514522"/>
          <a:ext cx="87109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4EE27-DB2A-487E-A4E9-23C32DEC27EC}">
      <dsp:nvSpPr>
        <dsp:cNvPr id="0" name=""/>
        <dsp:cNvSpPr/>
      </dsp:nvSpPr>
      <dsp:spPr>
        <a:xfrm>
          <a:off x="0" y="1514522"/>
          <a:ext cx="8710967" cy="75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software will be able to mark the progress a student has made. So that a teacher could see how a student is doing. </a:t>
          </a:r>
        </a:p>
      </dsp:txBody>
      <dsp:txXfrm>
        <a:off x="0" y="1514522"/>
        <a:ext cx="8710967" cy="756152"/>
      </dsp:txXfrm>
    </dsp:sp>
    <dsp:sp modelId="{EBF4266E-8704-4899-B711-E21422148EDF}">
      <dsp:nvSpPr>
        <dsp:cNvPr id="0" name=""/>
        <dsp:cNvSpPr/>
      </dsp:nvSpPr>
      <dsp:spPr>
        <a:xfrm>
          <a:off x="0" y="2270675"/>
          <a:ext cx="87109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774AB-EDA9-4275-9B24-7CF39EB5223D}">
      <dsp:nvSpPr>
        <dsp:cNvPr id="0" name=""/>
        <dsp:cNvSpPr/>
      </dsp:nvSpPr>
      <dsp:spPr>
        <a:xfrm>
          <a:off x="0" y="2270675"/>
          <a:ext cx="8710967" cy="75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hardware that we could use in our business could be of many different kinds such as projectors, smart-boards, smart tables, laptops, and much more.</a:t>
          </a:r>
        </a:p>
      </dsp:txBody>
      <dsp:txXfrm>
        <a:off x="0" y="2270675"/>
        <a:ext cx="8710967" cy="756152"/>
      </dsp:txXfrm>
    </dsp:sp>
    <dsp:sp modelId="{3279108A-9EAE-462A-991A-54E2704639B2}">
      <dsp:nvSpPr>
        <dsp:cNvPr id="0" name=""/>
        <dsp:cNvSpPr/>
      </dsp:nvSpPr>
      <dsp:spPr>
        <a:xfrm>
          <a:off x="0" y="3026828"/>
          <a:ext cx="87109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670CC-4083-417B-9DE0-F1AB1F2D5BCB}">
      <dsp:nvSpPr>
        <dsp:cNvPr id="0" name=""/>
        <dsp:cNvSpPr/>
      </dsp:nvSpPr>
      <dsp:spPr>
        <a:xfrm>
          <a:off x="0" y="3026828"/>
          <a:ext cx="8710967" cy="75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products that our company would provide could be used in universities, high-schools, academics and school.</a:t>
          </a:r>
        </a:p>
      </dsp:txBody>
      <dsp:txXfrm>
        <a:off x="0" y="3026828"/>
        <a:ext cx="8710967" cy="756152"/>
      </dsp:txXfrm>
    </dsp:sp>
    <dsp:sp modelId="{C6986E95-D658-4FAC-8556-11CAA0439345}">
      <dsp:nvSpPr>
        <dsp:cNvPr id="0" name=""/>
        <dsp:cNvSpPr/>
      </dsp:nvSpPr>
      <dsp:spPr>
        <a:xfrm>
          <a:off x="0" y="3782980"/>
          <a:ext cx="87109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E2708-5922-44BE-A4F6-8AF3A468E616}">
      <dsp:nvSpPr>
        <dsp:cNvPr id="0" name=""/>
        <dsp:cNvSpPr/>
      </dsp:nvSpPr>
      <dsp:spPr>
        <a:xfrm>
          <a:off x="0" y="3782980"/>
          <a:ext cx="8710967" cy="75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can also be used in companies to train new person. It can also be used to select new recruits.</a:t>
          </a:r>
        </a:p>
      </dsp:txBody>
      <dsp:txXfrm>
        <a:off x="0" y="3782980"/>
        <a:ext cx="8710967" cy="7561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5CEC5-7AF6-4F2E-B6B3-0D9267296496}">
      <dsp:nvSpPr>
        <dsp:cNvPr id="0" name=""/>
        <dsp:cNvSpPr/>
      </dsp:nvSpPr>
      <dsp:spPr>
        <a:xfrm>
          <a:off x="3056" y="670182"/>
          <a:ext cx="2182008" cy="1385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9F151C-03EE-4B7D-A7E4-9E7DD509F73D}">
      <dsp:nvSpPr>
        <dsp:cNvPr id="0" name=""/>
        <dsp:cNvSpPr/>
      </dsp:nvSpPr>
      <dsp:spPr>
        <a:xfrm>
          <a:off x="245501" y="900505"/>
          <a:ext cx="2182008" cy="13855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Request</a:t>
          </a:r>
          <a:r>
            <a:rPr lang="en-US" sz="1800" b="1" kern="1200" baseline="0" dirty="0"/>
            <a:t> Trusted Friends and Family Members for Promotion.</a:t>
          </a:r>
          <a:endParaRPr lang="en-US" sz="1800" b="1" kern="1200" dirty="0"/>
        </a:p>
      </dsp:txBody>
      <dsp:txXfrm>
        <a:off x="286083" y="941087"/>
        <a:ext cx="2100844" cy="1304411"/>
      </dsp:txXfrm>
    </dsp:sp>
    <dsp:sp modelId="{30FFA5F9-C510-4501-B1B3-1C637615B0E1}">
      <dsp:nvSpPr>
        <dsp:cNvPr id="0" name=""/>
        <dsp:cNvSpPr/>
      </dsp:nvSpPr>
      <dsp:spPr>
        <a:xfrm>
          <a:off x="2669954" y="670182"/>
          <a:ext cx="2182008" cy="1385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3F4DDF-4BD7-4B9D-8BA5-36D4B83DCFDD}">
      <dsp:nvSpPr>
        <dsp:cNvPr id="0" name=""/>
        <dsp:cNvSpPr/>
      </dsp:nvSpPr>
      <dsp:spPr>
        <a:xfrm>
          <a:off x="2912400" y="900505"/>
          <a:ext cx="2182008" cy="13855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Show Case our Product in different Seminars, Tech Events and Shows. </a:t>
          </a:r>
        </a:p>
      </dsp:txBody>
      <dsp:txXfrm>
        <a:off x="2952982" y="941087"/>
        <a:ext cx="2100844" cy="1304411"/>
      </dsp:txXfrm>
    </dsp:sp>
    <dsp:sp modelId="{EFBC6A68-8B81-4B4B-BE9D-26A6E141F242}">
      <dsp:nvSpPr>
        <dsp:cNvPr id="0" name=""/>
        <dsp:cNvSpPr/>
      </dsp:nvSpPr>
      <dsp:spPr>
        <a:xfrm>
          <a:off x="5336853" y="670182"/>
          <a:ext cx="2182008" cy="1385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D5C233-558B-48C8-B504-AE5940E2E7FF}">
      <dsp:nvSpPr>
        <dsp:cNvPr id="0" name=""/>
        <dsp:cNvSpPr/>
      </dsp:nvSpPr>
      <dsp:spPr>
        <a:xfrm>
          <a:off x="5579299" y="900505"/>
          <a:ext cx="2182008" cy="13855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Television</a:t>
          </a:r>
          <a:r>
            <a:rPr lang="en-US" sz="1800" b="1" kern="1200" baseline="0" dirty="0"/>
            <a:t> and Social Media Adverts.</a:t>
          </a:r>
          <a:endParaRPr lang="en-US" sz="1800" b="1" kern="1200" dirty="0"/>
        </a:p>
      </dsp:txBody>
      <dsp:txXfrm>
        <a:off x="5619881" y="941087"/>
        <a:ext cx="2100844" cy="1304411"/>
      </dsp:txXfrm>
    </dsp:sp>
    <dsp:sp modelId="{A6AB3286-DF68-47B4-AF7B-75B0316E1C53}">
      <dsp:nvSpPr>
        <dsp:cNvPr id="0" name=""/>
        <dsp:cNvSpPr/>
      </dsp:nvSpPr>
      <dsp:spPr>
        <a:xfrm>
          <a:off x="8003752" y="670182"/>
          <a:ext cx="2182008" cy="1385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3846DA-3517-46F7-81B4-E0DF746A5BCF}">
      <dsp:nvSpPr>
        <dsp:cNvPr id="0" name=""/>
        <dsp:cNvSpPr/>
      </dsp:nvSpPr>
      <dsp:spPr>
        <a:xfrm>
          <a:off x="8246197" y="900505"/>
          <a:ext cx="2182008" cy="13855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You</a:t>
          </a:r>
          <a:r>
            <a:rPr lang="en-US" sz="1800" b="1" kern="1200" baseline="0" dirty="0"/>
            <a:t>Tube Adverts</a:t>
          </a:r>
          <a:r>
            <a:rPr lang="en-US" sz="1800" kern="1200" baseline="0" dirty="0"/>
            <a:t>.</a:t>
          </a:r>
          <a:endParaRPr lang="en-US" sz="1800" kern="1200" dirty="0"/>
        </a:p>
      </dsp:txBody>
      <dsp:txXfrm>
        <a:off x="8286779" y="941087"/>
        <a:ext cx="2100844" cy="13044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C86E8-C944-401E-AAFD-2BA1FB5012A1}">
      <dsp:nvSpPr>
        <dsp:cNvPr id="0" name=""/>
        <dsp:cNvSpPr/>
      </dsp:nvSpPr>
      <dsp:spPr>
        <a:xfrm>
          <a:off x="966928" y="0"/>
          <a:ext cx="3317875" cy="33178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We will be selling products as a direct distribution 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( Sale points )</a:t>
          </a:r>
        </a:p>
      </dsp:txBody>
      <dsp:txXfrm>
        <a:off x="1452820" y="485892"/>
        <a:ext cx="2346091" cy="234609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97E82-A6D8-4B2D-9A15-106D122A7E77}">
      <dsp:nvSpPr>
        <dsp:cNvPr id="0" name=""/>
        <dsp:cNvSpPr/>
      </dsp:nvSpPr>
      <dsp:spPr>
        <a:xfrm>
          <a:off x="0" y="224948"/>
          <a:ext cx="9601200" cy="7210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System will provide its user with hardware as well as software for maintaining</a:t>
          </a:r>
        </a:p>
      </dsp:txBody>
      <dsp:txXfrm>
        <a:off x="35197" y="260145"/>
        <a:ext cx="9530806" cy="650613"/>
      </dsp:txXfrm>
    </dsp:sp>
    <dsp:sp modelId="{A22404D7-38EA-4B1B-9DC1-07A7DDEB23DB}">
      <dsp:nvSpPr>
        <dsp:cNvPr id="0" name=""/>
        <dsp:cNvSpPr/>
      </dsp:nvSpPr>
      <dsp:spPr>
        <a:xfrm>
          <a:off x="0" y="1000676"/>
          <a:ext cx="9601200" cy="6929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 Three Advance Branches. ( Development Team, Testing Team, Technicians).  </a:t>
          </a:r>
        </a:p>
      </dsp:txBody>
      <dsp:txXfrm>
        <a:off x="33825" y="1034501"/>
        <a:ext cx="9533550" cy="625254"/>
      </dsp:txXfrm>
    </dsp:sp>
    <dsp:sp modelId="{B8C0FE28-781E-4845-9E2D-19D36E0EB056}">
      <dsp:nvSpPr>
        <dsp:cNvPr id="0" name=""/>
        <dsp:cNvSpPr/>
      </dsp:nvSpPr>
      <dsp:spPr>
        <a:xfrm>
          <a:off x="0" y="1748300"/>
          <a:ext cx="9601200" cy="728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Three Responsive Branches. (HR Support, Financial Department, Purchasing Department)</a:t>
          </a:r>
          <a:endParaRPr lang="en-US" sz="1900" kern="1200" dirty="0"/>
        </a:p>
      </dsp:txBody>
      <dsp:txXfrm>
        <a:off x="35583" y="1783883"/>
        <a:ext cx="9530034" cy="657764"/>
      </dsp:txXfrm>
    </dsp:sp>
    <dsp:sp modelId="{4612C8A1-34F6-4349-B4D7-CEBF1723E7C2}">
      <dsp:nvSpPr>
        <dsp:cNvPr id="0" name=""/>
        <dsp:cNvSpPr/>
      </dsp:nvSpPr>
      <dsp:spPr>
        <a:xfrm>
          <a:off x="0" y="2517102"/>
          <a:ext cx="9601200" cy="6967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Two On-field Branches. (Scouting Team, Advertising Team)</a:t>
          </a:r>
          <a:endParaRPr lang="en-US" sz="1900" kern="1200" dirty="0"/>
        </a:p>
      </dsp:txBody>
      <dsp:txXfrm>
        <a:off x="34011" y="2551113"/>
        <a:ext cx="9533178" cy="6286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48204-A188-444E-AEC5-87F57E5936FE}">
      <dsp:nvSpPr>
        <dsp:cNvPr id="0" name=""/>
        <dsp:cNvSpPr/>
      </dsp:nvSpPr>
      <dsp:spPr>
        <a:xfrm rot="5400000">
          <a:off x="5999849" y="-2543417"/>
          <a:ext cx="1057933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BSCS student from FAST-NU</a:t>
          </a:r>
        </a:p>
      </dsp:txBody>
      <dsp:txXfrm rot="-5400000">
        <a:off x="3456432" y="51644"/>
        <a:ext cx="6093124" cy="954645"/>
      </dsp:txXfrm>
    </dsp:sp>
    <dsp:sp modelId="{16BA747C-82E9-4EAB-85F1-109C89C06B8F}">
      <dsp:nvSpPr>
        <dsp:cNvPr id="0" name=""/>
        <dsp:cNvSpPr/>
      </dsp:nvSpPr>
      <dsp:spPr>
        <a:xfrm>
          <a:off x="0" y="0"/>
          <a:ext cx="3456432" cy="10579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Education</a:t>
          </a:r>
        </a:p>
      </dsp:txBody>
      <dsp:txXfrm>
        <a:off x="51644" y="51644"/>
        <a:ext cx="3353144" cy="95464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48204-A188-444E-AEC5-87F57E5936FE}">
      <dsp:nvSpPr>
        <dsp:cNvPr id="0" name=""/>
        <dsp:cNvSpPr/>
      </dsp:nvSpPr>
      <dsp:spPr>
        <a:xfrm rot="5400000">
          <a:off x="6055975" y="-2599544"/>
          <a:ext cx="94568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BSCS student from FAST-NU</a:t>
          </a:r>
        </a:p>
      </dsp:txBody>
      <dsp:txXfrm rot="-5400000">
        <a:off x="3456431" y="46164"/>
        <a:ext cx="6098604" cy="853352"/>
      </dsp:txXfrm>
    </dsp:sp>
    <dsp:sp modelId="{16BA747C-82E9-4EAB-85F1-109C89C06B8F}">
      <dsp:nvSpPr>
        <dsp:cNvPr id="0" name=""/>
        <dsp:cNvSpPr/>
      </dsp:nvSpPr>
      <dsp:spPr>
        <a:xfrm>
          <a:off x="0" y="0"/>
          <a:ext cx="3456432" cy="94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Education</a:t>
          </a:r>
        </a:p>
      </dsp:txBody>
      <dsp:txXfrm>
        <a:off x="46164" y="46164"/>
        <a:ext cx="3364104" cy="8533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48204-A188-444E-AEC5-87F57E5936FE}">
      <dsp:nvSpPr>
        <dsp:cNvPr id="0" name=""/>
        <dsp:cNvSpPr/>
      </dsp:nvSpPr>
      <dsp:spPr>
        <a:xfrm rot="5400000">
          <a:off x="6055975" y="-2599544"/>
          <a:ext cx="94568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BSCS student from FAST-NU</a:t>
          </a:r>
        </a:p>
      </dsp:txBody>
      <dsp:txXfrm rot="-5400000">
        <a:off x="3456431" y="46164"/>
        <a:ext cx="6098604" cy="853352"/>
      </dsp:txXfrm>
    </dsp:sp>
    <dsp:sp modelId="{16BA747C-82E9-4EAB-85F1-109C89C06B8F}">
      <dsp:nvSpPr>
        <dsp:cNvPr id="0" name=""/>
        <dsp:cNvSpPr/>
      </dsp:nvSpPr>
      <dsp:spPr>
        <a:xfrm>
          <a:off x="0" y="0"/>
          <a:ext cx="3456432" cy="94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Education</a:t>
          </a:r>
        </a:p>
      </dsp:txBody>
      <dsp:txXfrm>
        <a:off x="46164" y="46164"/>
        <a:ext cx="3364104" cy="85335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F297E-E6EB-479E-854E-9197A1DBB846}">
      <dsp:nvSpPr>
        <dsp:cNvPr id="0" name=""/>
        <dsp:cNvSpPr/>
      </dsp:nvSpPr>
      <dsp:spPr>
        <a:xfrm>
          <a:off x="4219971" y="945594"/>
          <a:ext cx="1161256" cy="11612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CCEF64-73D6-480B-A7EB-8C42120FA8B3}">
      <dsp:nvSpPr>
        <dsp:cNvPr id="0" name=""/>
        <dsp:cNvSpPr/>
      </dsp:nvSpPr>
      <dsp:spPr>
        <a:xfrm>
          <a:off x="4127071" y="0"/>
          <a:ext cx="1347057" cy="7797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 will be using the funds to open new sales points.</a:t>
          </a:r>
        </a:p>
      </dsp:txBody>
      <dsp:txXfrm>
        <a:off x="4127071" y="0"/>
        <a:ext cx="1347057" cy="779700"/>
      </dsp:txXfrm>
    </dsp:sp>
    <dsp:sp modelId="{3CEB88F8-A105-4FFA-887B-76E7D328CBBC}">
      <dsp:nvSpPr>
        <dsp:cNvPr id="0" name=""/>
        <dsp:cNvSpPr/>
      </dsp:nvSpPr>
      <dsp:spPr>
        <a:xfrm>
          <a:off x="4661713" y="1266432"/>
          <a:ext cx="1161256" cy="11612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AFB0A41-C65A-4285-B796-172936BF3587}">
      <dsp:nvSpPr>
        <dsp:cNvPr id="0" name=""/>
        <dsp:cNvSpPr/>
      </dsp:nvSpPr>
      <dsp:spPr>
        <a:xfrm>
          <a:off x="5915406" y="1028541"/>
          <a:ext cx="1207706" cy="8460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 will be hiring salesman.</a:t>
          </a:r>
        </a:p>
      </dsp:txBody>
      <dsp:txXfrm>
        <a:off x="5915406" y="1028541"/>
        <a:ext cx="1207706" cy="846058"/>
      </dsp:txXfrm>
    </dsp:sp>
    <dsp:sp modelId="{40F75779-7D0C-4DE7-889B-414869B5E4AA}">
      <dsp:nvSpPr>
        <dsp:cNvPr id="0" name=""/>
        <dsp:cNvSpPr/>
      </dsp:nvSpPr>
      <dsp:spPr>
        <a:xfrm>
          <a:off x="4493099" y="1786012"/>
          <a:ext cx="1161256" cy="11612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8F1A34A-2BB7-4252-B602-9EBA4E04F04F}">
      <dsp:nvSpPr>
        <dsp:cNvPr id="0" name=""/>
        <dsp:cNvSpPr/>
      </dsp:nvSpPr>
      <dsp:spPr>
        <a:xfrm>
          <a:off x="5729605" y="2471816"/>
          <a:ext cx="1207706" cy="8460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Bank Loans</a:t>
          </a:r>
        </a:p>
      </dsp:txBody>
      <dsp:txXfrm>
        <a:off x="5729605" y="2471816"/>
        <a:ext cx="1207706" cy="846058"/>
      </dsp:txXfrm>
    </dsp:sp>
    <dsp:sp modelId="{37AA305D-4A60-474F-9579-728F85A55D4D}">
      <dsp:nvSpPr>
        <dsp:cNvPr id="0" name=""/>
        <dsp:cNvSpPr/>
      </dsp:nvSpPr>
      <dsp:spPr>
        <a:xfrm>
          <a:off x="3946844" y="1786012"/>
          <a:ext cx="1161256" cy="11612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E8445D1-9A38-4FD0-8614-D4A6EEB595B8}">
      <dsp:nvSpPr>
        <dsp:cNvPr id="0" name=""/>
        <dsp:cNvSpPr/>
      </dsp:nvSpPr>
      <dsp:spPr>
        <a:xfrm>
          <a:off x="2663888" y="2471816"/>
          <a:ext cx="1207706" cy="8460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Crowdfunding</a:t>
          </a:r>
        </a:p>
      </dsp:txBody>
      <dsp:txXfrm>
        <a:off x="2663888" y="2471816"/>
        <a:ext cx="1207706" cy="846058"/>
      </dsp:txXfrm>
    </dsp:sp>
    <dsp:sp modelId="{0CECE6D4-8668-4FCC-B343-797B12669A7F}">
      <dsp:nvSpPr>
        <dsp:cNvPr id="0" name=""/>
        <dsp:cNvSpPr/>
      </dsp:nvSpPr>
      <dsp:spPr>
        <a:xfrm>
          <a:off x="3778229" y="1266432"/>
          <a:ext cx="1161256" cy="11612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D5209C6-CC9C-4A02-A6BF-2012DB229FF8}">
      <dsp:nvSpPr>
        <dsp:cNvPr id="0" name=""/>
        <dsp:cNvSpPr/>
      </dsp:nvSpPr>
      <dsp:spPr>
        <a:xfrm>
          <a:off x="2478087" y="1028541"/>
          <a:ext cx="1207706" cy="8460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Venture Capitalists</a:t>
          </a:r>
        </a:p>
      </dsp:txBody>
      <dsp:txXfrm>
        <a:off x="2478087" y="1028541"/>
        <a:ext cx="1207706" cy="8460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400E4-D60E-44BF-86D3-EE4969C35A1C}">
      <dsp:nvSpPr>
        <dsp:cNvPr id="0" name=""/>
        <dsp:cNvSpPr/>
      </dsp:nvSpPr>
      <dsp:spPr>
        <a:xfrm>
          <a:off x="0" y="3600429"/>
          <a:ext cx="10358760" cy="11817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training of people for fixing the devices. As there will be a number of devices, we would have to train a lot of people for that.</a:t>
          </a:r>
          <a:endParaRPr lang="en-US" sz="2200" b="1" kern="1200" dirty="0"/>
        </a:p>
      </dsp:txBody>
      <dsp:txXfrm>
        <a:off x="0" y="3600429"/>
        <a:ext cx="10358760" cy="1181741"/>
      </dsp:txXfrm>
    </dsp:sp>
    <dsp:sp modelId="{67356275-867D-481C-AF99-448DF6B19F17}">
      <dsp:nvSpPr>
        <dsp:cNvPr id="0" name=""/>
        <dsp:cNvSpPr/>
      </dsp:nvSpPr>
      <dsp:spPr>
        <a:xfrm rot="10800000">
          <a:off x="0" y="1835879"/>
          <a:ext cx="10358760" cy="181751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financial problem will be that we might need a lot of budget to start this business. As devices would cost a lot. The development of the software for multiple product would cost a lot.</a:t>
          </a:r>
        </a:p>
      </dsp:txBody>
      <dsp:txXfrm rot="10800000">
        <a:off x="0" y="1835879"/>
        <a:ext cx="10358760" cy="1180969"/>
      </dsp:txXfrm>
    </dsp:sp>
    <dsp:sp modelId="{D5C42972-2662-441F-91EB-2CE55F5B0DE9}">
      <dsp:nvSpPr>
        <dsp:cNvPr id="0" name=""/>
        <dsp:cNvSpPr/>
      </dsp:nvSpPr>
      <dsp:spPr>
        <a:xfrm rot="10800000">
          <a:off x="0" y="69147"/>
          <a:ext cx="10358760" cy="181751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Financial Constraints &amp; Training Constraints</a:t>
          </a:r>
          <a:endParaRPr lang="en-US" sz="2200" kern="1200" dirty="0"/>
        </a:p>
      </dsp:txBody>
      <dsp:txXfrm rot="10800000">
        <a:off x="0" y="69147"/>
        <a:ext cx="10358760" cy="11809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74EA0-7F66-4EDF-8BF6-B2C9F99DB6BF}">
      <dsp:nvSpPr>
        <dsp:cNvPr id="0" name=""/>
        <dsp:cNvSpPr/>
      </dsp:nvSpPr>
      <dsp:spPr>
        <a:xfrm>
          <a:off x="0" y="4001638"/>
          <a:ext cx="10358760" cy="875460"/>
        </a:xfrm>
        <a:prstGeom prst="rect">
          <a:avLst/>
        </a:prstGeom>
        <a:gradFill rotWithShape="0">
          <a:gsLst>
            <a:gs pos="0">
              <a:srgbClr val="D9B247">
                <a:hueOff val="0"/>
                <a:satOff val="0"/>
                <a:lumOff val="0"/>
                <a:alphaOff val="0"/>
                <a:tint val="60000"/>
                <a:lumMod val="110000"/>
              </a:srgbClr>
            </a:gs>
            <a:gs pos="100000">
              <a:srgbClr val="D9B247">
                <a:hueOff val="0"/>
                <a:satOff val="0"/>
                <a:lumOff val="0"/>
                <a:alphaOff val="0"/>
                <a:tint val="82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B53A31"/>
              </a:solidFill>
              <a:latin typeface="Garamond" panose="02020404030301010803"/>
              <a:ea typeface="+mn-ea"/>
              <a:cs typeface="+mn-cs"/>
            </a:rPr>
            <a:t>We should train a few people for </a:t>
          </a:r>
          <a:r>
            <a:rPr lang="en-US" sz="2000" b="1" kern="1200" dirty="0">
              <a:solidFill>
                <a:srgbClr val="B53A31"/>
              </a:solidFill>
              <a:latin typeface="Garamond" panose="02020404030301010803"/>
              <a:ea typeface="+mn-ea"/>
              <a:cs typeface="+mn-cs"/>
            </a:rPr>
            <a:t>each</a:t>
          </a:r>
          <a:r>
            <a:rPr lang="en-US" sz="1600" b="1" kern="1200" dirty="0">
              <a:solidFill>
                <a:srgbClr val="B53A31"/>
              </a:solidFill>
              <a:latin typeface="Garamond" panose="02020404030301010803"/>
              <a:ea typeface="+mn-ea"/>
              <a:cs typeface="+mn-cs"/>
            </a:rPr>
            <a:t> device and use those people to train the newer member and the staff of institution</a:t>
          </a:r>
        </a:p>
      </dsp:txBody>
      <dsp:txXfrm>
        <a:off x="0" y="4001638"/>
        <a:ext cx="10358760" cy="875460"/>
      </dsp:txXfrm>
    </dsp:sp>
    <dsp:sp modelId="{8AF797B1-643A-4FC2-A11A-61DE6F00329B}">
      <dsp:nvSpPr>
        <dsp:cNvPr id="0" name=""/>
        <dsp:cNvSpPr/>
      </dsp:nvSpPr>
      <dsp:spPr>
        <a:xfrm rot="10800000">
          <a:off x="0" y="2668311"/>
          <a:ext cx="10358760" cy="1346458"/>
        </a:xfrm>
        <a:prstGeom prst="upArrowCallout">
          <a:avLst/>
        </a:prstGeom>
        <a:gradFill rotWithShape="0">
          <a:gsLst>
            <a:gs pos="0">
              <a:srgbClr val="D9B247">
                <a:hueOff val="0"/>
                <a:satOff val="0"/>
                <a:lumOff val="0"/>
                <a:alphaOff val="0"/>
                <a:tint val="60000"/>
                <a:lumMod val="110000"/>
              </a:srgbClr>
            </a:gs>
            <a:gs pos="100000">
              <a:srgbClr val="D9B247">
                <a:hueOff val="0"/>
                <a:satOff val="0"/>
                <a:lumOff val="0"/>
                <a:alphaOff val="0"/>
                <a:tint val="82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B53A31"/>
              </a:solidFill>
              <a:latin typeface="Garamond" panose="02020404030301010803"/>
              <a:ea typeface="+mn-ea"/>
              <a:cs typeface="+mn-cs"/>
            </a:rPr>
            <a:t>We will also like to crowd funding this business</a:t>
          </a:r>
        </a:p>
      </dsp:txBody>
      <dsp:txXfrm rot="10800000">
        <a:off x="0" y="2668311"/>
        <a:ext cx="10358760" cy="874888"/>
      </dsp:txXfrm>
    </dsp:sp>
    <dsp:sp modelId="{67356275-867D-481C-AF99-448DF6B19F17}">
      <dsp:nvSpPr>
        <dsp:cNvPr id="0" name=""/>
        <dsp:cNvSpPr/>
      </dsp:nvSpPr>
      <dsp:spPr>
        <a:xfrm rot="10800000">
          <a:off x="0" y="1334985"/>
          <a:ext cx="10358760" cy="1346458"/>
        </a:xfrm>
        <a:prstGeom prst="upArrowCallout">
          <a:avLst/>
        </a:prstGeom>
        <a:gradFill rotWithShape="0">
          <a:gsLst>
            <a:gs pos="0">
              <a:srgbClr val="D9B247">
                <a:hueOff val="0"/>
                <a:satOff val="0"/>
                <a:lumOff val="0"/>
                <a:alphaOff val="0"/>
                <a:tint val="60000"/>
                <a:lumMod val="110000"/>
              </a:srgbClr>
            </a:gs>
            <a:gs pos="100000">
              <a:srgbClr val="D9B247">
                <a:hueOff val="0"/>
                <a:satOff val="0"/>
                <a:lumOff val="0"/>
                <a:alphaOff val="0"/>
                <a:tint val="82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B53A31"/>
              </a:solidFill>
              <a:latin typeface="Garamond" panose="02020404030301010803"/>
              <a:ea typeface="+mn-ea"/>
              <a:cs typeface="+mn-cs"/>
            </a:rPr>
            <a:t>We may be </a:t>
          </a:r>
          <a:r>
            <a:rPr lang="en-US" sz="2000" b="1" kern="1200" dirty="0">
              <a:solidFill>
                <a:srgbClr val="B53A31"/>
              </a:solidFill>
              <a:latin typeface="Garamond" panose="02020404030301010803"/>
              <a:ea typeface="+mn-ea"/>
              <a:cs typeface="+mn-cs"/>
            </a:rPr>
            <a:t>able</a:t>
          </a:r>
          <a:r>
            <a:rPr lang="en-US" sz="1600" b="1" kern="1200" dirty="0">
              <a:solidFill>
                <a:srgbClr val="B53A31"/>
              </a:solidFill>
              <a:latin typeface="Garamond" panose="02020404030301010803"/>
              <a:ea typeface="+mn-ea"/>
              <a:cs typeface="+mn-cs"/>
            </a:rPr>
            <a:t> to find more than one stack holders</a:t>
          </a:r>
        </a:p>
      </dsp:txBody>
      <dsp:txXfrm rot="10800000">
        <a:off x="0" y="1334985"/>
        <a:ext cx="10358760" cy="874888"/>
      </dsp:txXfrm>
    </dsp:sp>
    <dsp:sp modelId="{D5C42972-2662-441F-91EB-2CE55F5B0DE9}">
      <dsp:nvSpPr>
        <dsp:cNvPr id="0" name=""/>
        <dsp:cNvSpPr/>
      </dsp:nvSpPr>
      <dsp:spPr>
        <a:xfrm rot="10800000">
          <a:off x="0" y="52258"/>
          <a:ext cx="10358760" cy="1346458"/>
        </a:xfrm>
        <a:prstGeom prst="upArrowCallout">
          <a:avLst/>
        </a:prstGeom>
        <a:gradFill rotWithShape="0">
          <a:gsLst>
            <a:gs pos="0">
              <a:srgbClr val="D9B247">
                <a:hueOff val="0"/>
                <a:satOff val="0"/>
                <a:lumOff val="0"/>
                <a:alphaOff val="0"/>
                <a:tint val="60000"/>
                <a:lumMod val="110000"/>
              </a:srgbClr>
            </a:gs>
            <a:gs pos="100000">
              <a:srgbClr val="D9B247">
                <a:hueOff val="0"/>
                <a:satOff val="0"/>
                <a:lumOff val="0"/>
                <a:alphaOff val="0"/>
                <a:tint val="82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B53A31"/>
              </a:solidFill>
              <a:latin typeface="Garamond" panose="02020404030301010803"/>
              <a:ea typeface="+mn-ea"/>
              <a:cs typeface="+mn-cs"/>
            </a:rPr>
            <a:t>We might need to find more than one way of funding</a:t>
          </a:r>
        </a:p>
      </dsp:txBody>
      <dsp:txXfrm rot="10800000">
        <a:off x="0" y="52258"/>
        <a:ext cx="10358760" cy="8748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B788F-203F-49B3-81E2-34995CED8CC7}">
      <dsp:nvSpPr>
        <dsp:cNvPr id="0" name=""/>
        <dsp:cNvSpPr/>
      </dsp:nvSpPr>
      <dsp:spPr>
        <a:xfrm>
          <a:off x="0" y="8824"/>
          <a:ext cx="9601200" cy="1351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Our target market are institutions who have been determine for a better future of education.</a:t>
          </a:r>
        </a:p>
      </dsp:txBody>
      <dsp:txXfrm>
        <a:off x="0" y="8824"/>
        <a:ext cx="9601200" cy="1351845"/>
      </dsp:txXfrm>
    </dsp:sp>
    <dsp:sp modelId="{24BD4743-CD58-4E11-AE8F-A61844BA6A29}">
      <dsp:nvSpPr>
        <dsp:cNvPr id="0" name=""/>
        <dsp:cNvSpPr/>
      </dsp:nvSpPr>
      <dsp:spPr>
        <a:xfrm>
          <a:off x="0" y="1360670"/>
          <a:ext cx="9601200" cy="2086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School, High-School, Academy and Universities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Other Companies</a:t>
          </a:r>
        </a:p>
      </dsp:txBody>
      <dsp:txXfrm>
        <a:off x="0" y="1360670"/>
        <a:ext cx="9601200" cy="20861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48204-A188-444E-AEC5-87F57E5936FE}">
      <dsp:nvSpPr>
        <dsp:cNvPr id="0" name=""/>
        <dsp:cNvSpPr/>
      </dsp:nvSpPr>
      <dsp:spPr>
        <a:xfrm rot="5400000">
          <a:off x="5201665" y="-1413446"/>
          <a:ext cx="265430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No company is providing this product and service in Pakistan as we are the first company to launch such a product into Pakistani market.</a:t>
          </a:r>
        </a:p>
      </dsp:txBody>
      <dsp:txXfrm rot="-5400000">
        <a:off x="3456431" y="461360"/>
        <a:ext cx="6015196" cy="2395156"/>
      </dsp:txXfrm>
    </dsp:sp>
    <dsp:sp modelId="{16BA747C-82E9-4EAB-85F1-109C89C06B8F}">
      <dsp:nvSpPr>
        <dsp:cNvPr id="0" name=""/>
        <dsp:cNvSpPr/>
      </dsp:nvSpPr>
      <dsp:spPr>
        <a:xfrm>
          <a:off x="0" y="0"/>
          <a:ext cx="3456432" cy="3317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No Market Competition initially</a:t>
          </a:r>
        </a:p>
      </dsp:txBody>
      <dsp:txXfrm>
        <a:off x="161965" y="161965"/>
        <a:ext cx="3132502" cy="29939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D6EC8-1E42-462F-A9D3-B682880BD5A6}">
      <dsp:nvSpPr>
        <dsp:cNvPr id="0" name=""/>
        <dsp:cNvSpPr/>
      </dsp:nvSpPr>
      <dsp:spPr>
        <a:xfrm>
          <a:off x="-3750183" y="-576074"/>
          <a:ext cx="4470024" cy="4470024"/>
        </a:xfrm>
        <a:prstGeom prst="blockArc">
          <a:avLst>
            <a:gd name="adj1" fmla="val 18900000"/>
            <a:gd name="adj2" fmla="val 2700000"/>
            <a:gd name="adj3" fmla="val 48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35040-E39C-4BD6-A30C-F1D7972A301E}">
      <dsp:nvSpPr>
        <dsp:cNvPr id="0" name=""/>
        <dsp:cNvSpPr/>
      </dsp:nvSpPr>
      <dsp:spPr>
        <a:xfrm>
          <a:off x="377304" y="255078"/>
          <a:ext cx="9180493" cy="5104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5147" tIns="71120" rIns="71120" bIns="7112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To improve our service</a:t>
          </a:r>
          <a:endParaRPr lang="en-US" sz="2800" kern="1200" dirty="0"/>
        </a:p>
      </dsp:txBody>
      <dsp:txXfrm>
        <a:off x="377304" y="255078"/>
        <a:ext cx="9180493" cy="510421"/>
      </dsp:txXfrm>
    </dsp:sp>
    <dsp:sp modelId="{B9E00C10-8FCF-48E7-B6C9-BA526131FDAE}">
      <dsp:nvSpPr>
        <dsp:cNvPr id="0" name=""/>
        <dsp:cNvSpPr/>
      </dsp:nvSpPr>
      <dsp:spPr>
        <a:xfrm>
          <a:off x="58290" y="191275"/>
          <a:ext cx="638027" cy="6380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B708081-63A7-429E-8DE7-4542FBE455C7}">
      <dsp:nvSpPr>
        <dsp:cNvPr id="0" name=""/>
        <dsp:cNvSpPr/>
      </dsp:nvSpPr>
      <dsp:spPr>
        <a:xfrm>
          <a:off x="669940" y="1020843"/>
          <a:ext cx="8887856" cy="5104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514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Proper maintenance</a:t>
          </a:r>
          <a:endParaRPr lang="en-US" sz="2800" kern="1200" dirty="0"/>
        </a:p>
      </dsp:txBody>
      <dsp:txXfrm>
        <a:off x="669940" y="1020843"/>
        <a:ext cx="8887856" cy="510421"/>
      </dsp:txXfrm>
    </dsp:sp>
    <dsp:sp modelId="{3A7986F0-6385-4C47-8C84-D3C6438F83CC}">
      <dsp:nvSpPr>
        <dsp:cNvPr id="0" name=""/>
        <dsp:cNvSpPr/>
      </dsp:nvSpPr>
      <dsp:spPr>
        <a:xfrm>
          <a:off x="350927" y="957041"/>
          <a:ext cx="638027" cy="6380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967E0C9-6DF6-44A5-B819-4289940C5645}">
      <dsp:nvSpPr>
        <dsp:cNvPr id="0" name=""/>
        <dsp:cNvSpPr/>
      </dsp:nvSpPr>
      <dsp:spPr>
        <a:xfrm>
          <a:off x="669940" y="1786609"/>
          <a:ext cx="8887856" cy="5104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514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Accurate charges calculation</a:t>
          </a:r>
        </a:p>
      </dsp:txBody>
      <dsp:txXfrm>
        <a:off x="669940" y="1786609"/>
        <a:ext cx="8887856" cy="510421"/>
      </dsp:txXfrm>
    </dsp:sp>
    <dsp:sp modelId="{8EB5E2B5-20DF-4CC7-A2AB-954968FBB6E5}">
      <dsp:nvSpPr>
        <dsp:cNvPr id="0" name=""/>
        <dsp:cNvSpPr/>
      </dsp:nvSpPr>
      <dsp:spPr>
        <a:xfrm>
          <a:off x="350927" y="1722806"/>
          <a:ext cx="638027" cy="6380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3A7C417-FF31-452F-8350-02371B4481C6}">
      <dsp:nvSpPr>
        <dsp:cNvPr id="0" name=""/>
        <dsp:cNvSpPr/>
      </dsp:nvSpPr>
      <dsp:spPr>
        <a:xfrm>
          <a:off x="377304" y="2552374"/>
          <a:ext cx="9180493" cy="5104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514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Addition of new features</a:t>
          </a:r>
        </a:p>
      </dsp:txBody>
      <dsp:txXfrm>
        <a:off x="377304" y="2552374"/>
        <a:ext cx="9180493" cy="510421"/>
      </dsp:txXfrm>
    </dsp:sp>
    <dsp:sp modelId="{9C2110BA-1890-4050-A4F6-7BBD81C88165}">
      <dsp:nvSpPr>
        <dsp:cNvPr id="0" name=""/>
        <dsp:cNvSpPr/>
      </dsp:nvSpPr>
      <dsp:spPr>
        <a:xfrm>
          <a:off x="58290" y="2488572"/>
          <a:ext cx="638027" cy="6380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8AD7D-1402-4A4E-8D7B-08B728418F4D}">
      <dsp:nvSpPr>
        <dsp:cNvPr id="0" name=""/>
        <dsp:cNvSpPr/>
      </dsp:nvSpPr>
      <dsp:spPr>
        <a:xfrm>
          <a:off x="8729" y="0"/>
          <a:ext cx="2609256" cy="1465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Direct Selling</a:t>
          </a:r>
        </a:p>
      </dsp:txBody>
      <dsp:txXfrm>
        <a:off x="51658" y="42929"/>
        <a:ext cx="2523398" cy="1379845"/>
      </dsp:txXfrm>
    </dsp:sp>
    <dsp:sp modelId="{822EC3B5-58E5-4274-99BF-AEA54B6FC371}">
      <dsp:nvSpPr>
        <dsp:cNvPr id="0" name=""/>
        <dsp:cNvSpPr/>
      </dsp:nvSpPr>
      <dsp:spPr>
        <a:xfrm>
          <a:off x="2878911" y="409303"/>
          <a:ext cx="553162" cy="6470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2878911" y="538722"/>
        <a:ext cx="387213" cy="388257"/>
      </dsp:txXfrm>
    </dsp:sp>
    <dsp:sp modelId="{D18F5EA3-14B2-463F-8B47-83796C78BEC3}">
      <dsp:nvSpPr>
        <dsp:cNvPr id="0" name=""/>
        <dsp:cNvSpPr/>
      </dsp:nvSpPr>
      <dsp:spPr>
        <a:xfrm>
          <a:off x="3661688" y="0"/>
          <a:ext cx="2609256" cy="1465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Earned</a:t>
          </a:r>
          <a:r>
            <a:rPr lang="en-US" sz="2300" b="1" kern="1200" baseline="0" dirty="0"/>
            <a:t> Media</a:t>
          </a:r>
          <a:endParaRPr lang="en-US" sz="2300" b="1" kern="1200" dirty="0"/>
        </a:p>
      </dsp:txBody>
      <dsp:txXfrm>
        <a:off x="3704617" y="42929"/>
        <a:ext cx="2523398" cy="1379845"/>
      </dsp:txXfrm>
    </dsp:sp>
    <dsp:sp modelId="{C27FD79C-81E9-4CE7-8EC7-21E71DFCF7D7}">
      <dsp:nvSpPr>
        <dsp:cNvPr id="0" name=""/>
        <dsp:cNvSpPr/>
      </dsp:nvSpPr>
      <dsp:spPr>
        <a:xfrm>
          <a:off x="6531870" y="409303"/>
          <a:ext cx="553162" cy="6470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6531870" y="538722"/>
        <a:ext cx="387213" cy="388257"/>
      </dsp:txXfrm>
    </dsp:sp>
    <dsp:sp modelId="{3536B8CE-6CDE-4A5F-9315-A82F57FBFB57}">
      <dsp:nvSpPr>
        <dsp:cNvPr id="0" name=""/>
        <dsp:cNvSpPr/>
      </dsp:nvSpPr>
      <dsp:spPr>
        <a:xfrm>
          <a:off x="7314647" y="0"/>
          <a:ext cx="2609256" cy="1465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Word of mouth advertising.</a:t>
          </a:r>
        </a:p>
      </dsp:txBody>
      <dsp:txXfrm>
        <a:off x="7357576" y="42929"/>
        <a:ext cx="2523398" cy="13798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A0427-987B-435D-8C0C-4CD5B1050678}">
      <dsp:nvSpPr>
        <dsp:cNvPr id="0" name=""/>
        <dsp:cNvSpPr/>
      </dsp:nvSpPr>
      <dsp:spPr>
        <a:xfrm>
          <a:off x="0" y="0"/>
          <a:ext cx="9932633" cy="1477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1" kern="1200" dirty="0"/>
            <a:t>“Our system is the product for the better schooling of our new generation and provide them with all facilities that they need.”</a:t>
          </a:r>
        </a:p>
      </dsp:txBody>
      <dsp:txXfrm>
        <a:off x="43269" y="43269"/>
        <a:ext cx="9846095" cy="13907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B1BDB-9EEA-46B7-80E2-DDDFEE3A642E}">
      <dsp:nvSpPr>
        <dsp:cNvPr id="0" name=""/>
        <dsp:cNvSpPr/>
      </dsp:nvSpPr>
      <dsp:spPr>
        <a:xfrm>
          <a:off x="0" y="995362"/>
          <a:ext cx="9601200" cy="13271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4307F-AA82-434F-B7B0-82A78EF641DB}">
      <dsp:nvSpPr>
        <dsp:cNvPr id="0" name=""/>
        <dsp:cNvSpPr/>
      </dsp:nvSpPr>
      <dsp:spPr>
        <a:xfrm>
          <a:off x="6280" y="0"/>
          <a:ext cx="2407533" cy="132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</a:t>
          </a:r>
          <a:r>
            <a:rPr lang="en-US" sz="1600" kern="1200" dirty="0"/>
            <a:t>Plan to place our products at $1000 (approx. Rs. 100,000) and available only for normal tech schools. </a:t>
          </a:r>
        </a:p>
      </dsp:txBody>
      <dsp:txXfrm>
        <a:off x="6280" y="0"/>
        <a:ext cx="2407533" cy="1327150"/>
      </dsp:txXfrm>
    </dsp:sp>
    <dsp:sp modelId="{74835F69-99D0-494A-A13C-5A907BDAD0EF}">
      <dsp:nvSpPr>
        <dsp:cNvPr id="0" name=""/>
        <dsp:cNvSpPr/>
      </dsp:nvSpPr>
      <dsp:spPr>
        <a:xfrm>
          <a:off x="1044153" y="1493043"/>
          <a:ext cx="331787" cy="331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9283E-5C3D-476B-84AC-FE6A81735996}">
      <dsp:nvSpPr>
        <dsp:cNvPr id="0" name=""/>
        <dsp:cNvSpPr/>
      </dsp:nvSpPr>
      <dsp:spPr>
        <a:xfrm>
          <a:off x="2495693" y="1692534"/>
          <a:ext cx="2189013" cy="1724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price for legally upper class people will be around $1800 (approx. Rs. 180,000).</a:t>
          </a:r>
        </a:p>
      </dsp:txBody>
      <dsp:txXfrm>
        <a:off x="2495693" y="1692534"/>
        <a:ext cx="2189013" cy="1724737"/>
      </dsp:txXfrm>
    </dsp:sp>
    <dsp:sp modelId="{81F75AB7-2A41-4DB6-A4C2-B438F9A0FA8E}">
      <dsp:nvSpPr>
        <dsp:cNvPr id="0" name=""/>
        <dsp:cNvSpPr/>
      </dsp:nvSpPr>
      <dsp:spPr>
        <a:xfrm>
          <a:off x="3424306" y="1393646"/>
          <a:ext cx="331787" cy="331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5618F-B4FA-4ED1-97DA-01B0C757BC21}">
      <dsp:nvSpPr>
        <dsp:cNvPr id="0" name=""/>
        <dsp:cNvSpPr/>
      </dsp:nvSpPr>
      <dsp:spPr>
        <a:xfrm>
          <a:off x="4766586" y="0"/>
          <a:ext cx="1984544" cy="132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Special</a:t>
          </a:r>
          <a:r>
            <a:rPr lang="en-US" sz="1600" kern="1200" baseline="0" dirty="0"/>
            <a:t> Discount for Poor and Deserving People</a:t>
          </a:r>
          <a:endParaRPr lang="en-US" sz="1600" kern="1200" dirty="0"/>
        </a:p>
      </dsp:txBody>
      <dsp:txXfrm>
        <a:off x="4766586" y="0"/>
        <a:ext cx="1984544" cy="1327150"/>
      </dsp:txXfrm>
    </dsp:sp>
    <dsp:sp modelId="{E6B2D7F0-3B74-4B07-BF5B-9ACCF53454BA}">
      <dsp:nvSpPr>
        <dsp:cNvPr id="0" name=""/>
        <dsp:cNvSpPr/>
      </dsp:nvSpPr>
      <dsp:spPr>
        <a:xfrm>
          <a:off x="5592964" y="1493043"/>
          <a:ext cx="331787" cy="331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CC83B-BAC5-4268-85CD-D119DAF1CAFB}">
      <dsp:nvSpPr>
        <dsp:cNvPr id="0" name=""/>
        <dsp:cNvSpPr/>
      </dsp:nvSpPr>
      <dsp:spPr>
        <a:xfrm>
          <a:off x="6833010" y="1990725"/>
          <a:ext cx="1801789" cy="132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Each institute will be individually priced according to the usage.</a:t>
          </a:r>
        </a:p>
      </dsp:txBody>
      <dsp:txXfrm>
        <a:off x="6833010" y="1990725"/>
        <a:ext cx="1801789" cy="1327150"/>
      </dsp:txXfrm>
    </dsp:sp>
    <dsp:sp modelId="{FF200672-6BF3-42CD-AF7F-974C44297B49}">
      <dsp:nvSpPr>
        <dsp:cNvPr id="0" name=""/>
        <dsp:cNvSpPr/>
      </dsp:nvSpPr>
      <dsp:spPr>
        <a:xfrm>
          <a:off x="7568011" y="1493043"/>
          <a:ext cx="331787" cy="331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75D38-A0C0-4569-A2CB-BD1773BA093F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38D35-B5B1-47B3-B96C-29F56EC4D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5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8D35-B5B1-47B3-B96C-29F56EC4DB6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8D35-B5B1-47B3-B96C-29F56EC4DB6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2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2- Real time classification algo was used Tesla in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auto driving functions in cars.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8D35-B5B1-47B3-B96C-29F56EC4DB6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77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Selling: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plan to handle customers as they come to our sale points.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Earned Media: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Newspaper articles and editorials will also be employed.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of mouth advertising: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wish to use our friends and family members to spread word about our product.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8D35-B5B1-47B3-B96C-29F56EC4DB6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55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8D35-B5B1-47B3-B96C-29F56EC4DB6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8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A0C0817-A112-4847-8014-A94B7D2A4EA3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511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980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719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6395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506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426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9629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5007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0515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698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712449-F026-471F-B8E3-F4E5DCCA91B5}"/>
              </a:ext>
            </a:extLst>
          </p:cNvPr>
          <p:cNvCxnSpPr/>
          <p:nvPr userDrawn="1"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9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533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63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259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0723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8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23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596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30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7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54" r:id="rId1"/>
    <p:sldLayoutId id="2147485555" r:id="rId2"/>
    <p:sldLayoutId id="2147485556" r:id="rId3"/>
    <p:sldLayoutId id="2147485557" r:id="rId4"/>
    <p:sldLayoutId id="2147485558" r:id="rId5"/>
    <p:sldLayoutId id="2147485559" r:id="rId6"/>
    <p:sldLayoutId id="2147485560" r:id="rId7"/>
    <p:sldLayoutId id="2147485561" r:id="rId8"/>
    <p:sldLayoutId id="2147485562" r:id="rId9"/>
    <p:sldLayoutId id="2147485563" r:id="rId10"/>
    <p:sldLayoutId id="2147485564" r:id="rId11"/>
    <p:sldLayoutId id="2147485565" r:id="rId12"/>
    <p:sldLayoutId id="2147485566" r:id="rId13"/>
    <p:sldLayoutId id="2147485567" r:id="rId14"/>
    <p:sldLayoutId id="2147485568" r:id="rId15"/>
    <p:sldLayoutId id="2147485569" r:id="rId16"/>
    <p:sldLayoutId id="214748557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39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72" r:id="rId1"/>
    <p:sldLayoutId id="214748557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382" y="1848097"/>
            <a:ext cx="4388577" cy="1524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Elegant</a:t>
            </a:r>
            <a:br>
              <a:rPr lang="en-US" sz="3600" b="1" dirty="0"/>
            </a:br>
            <a:r>
              <a:rPr lang="en-US" sz="3600" b="1" dirty="0"/>
              <a:t>	School</a:t>
            </a:r>
            <a:br>
              <a:rPr lang="en-US" sz="3600" b="1" dirty="0"/>
            </a:br>
            <a:r>
              <a:rPr lang="en-US" sz="3600" b="1" dirty="0"/>
              <a:t>		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7149" y="4213011"/>
            <a:ext cx="2842548" cy="438502"/>
          </a:xfrm>
        </p:spPr>
        <p:txBody>
          <a:bodyPr>
            <a:normAutofit fontScale="92500"/>
          </a:bodyPr>
          <a:lstStyle/>
          <a:p>
            <a:r>
              <a:rPr lang="en-US" dirty="0"/>
              <a:t>Supervisor:</a:t>
            </a:r>
            <a:r>
              <a:rPr lang="en-US" b="1" dirty="0"/>
              <a:t> Mr. Amir Iqbal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E11A3-114F-4765-8475-E216AD6C5906}"/>
              </a:ext>
            </a:extLst>
          </p:cNvPr>
          <p:cNvSpPr txBox="1"/>
          <p:nvPr/>
        </p:nvSpPr>
        <p:spPr>
          <a:xfrm>
            <a:off x="2909382" y="3712470"/>
            <a:ext cx="3517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Muhammad Zain 		L16-4066</a:t>
            </a:r>
          </a:p>
          <a:p>
            <a:r>
              <a:rPr lang="en-US" dirty="0"/>
              <a:t>Muhammad Hassan Ali 	L16-4240</a:t>
            </a:r>
          </a:p>
          <a:p>
            <a:r>
              <a:rPr lang="en-US" dirty="0"/>
              <a:t>Hassan Tasir			L15-4025	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19C3-3B3B-42B1-A407-7B4D5775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Marketing Sales &amp; Positioning Statement 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0C9E623-7F8F-43C9-AA63-3C8CE0771B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219036"/>
              </p:ext>
            </p:extLst>
          </p:nvPr>
        </p:nvGraphicFramePr>
        <p:xfrm>
          <a:off x="1066800" y="2103120"/>
          <a:ext cx="9932633" cy="1465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44F49DB-6B45-471C-8702-4F5994AC8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7741731"/>
              </p:ext>
            </p:extLst>
          </p:nvPr>
        </p:nvGraphicFramePr>
        <p:xfrm>
          <a:off x="1192566" y="4384788"/>
          <a:ext cx="9932633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4576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175A-ABE2-4226-A527-515F7CAB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Pricing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7F5CB7-3215-4126-B4A0-95FB761AA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600811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431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9D30-BD6D-4266-9926-0BCC677E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Promotions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39F805-7001-48EB-8C30-E973138DE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188209"/>
              </p:ext>
            </p:extLst>
          </p:nvPr>
        </p:nvGraphicFramePr>
        <p:xfrm>
          <a:off x="880369" y="2472500"/>
          <a:ext cx="10431262" cy="295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4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D21B-B2CF-414B-878E-FAF8225D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7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C312-5706-4C98-BDEA-636C6DFC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Backstage &amp; In-House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E992AF-F4A0-42DA-9B7D-00079542D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176731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0D2F30D-E19A-4EC1-A4D5-4C132640B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90708"/>
              </p:ext>
            </p:extLst>
          </p:nvPr>
        </p:nvGraphicFramePr>
        <p:xfrm>
          <a:off x="5866228" y="2557463"/>
          <a:ext cx="4839288" cy="3366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070">
                  <a:extLst>
                    <a:ext uri="{9D8B030D-6E8A-4147-A177-3AD203B41FA5}">
                      <a16:colId xmlns:a16="http://schemas.microsoft.com/office/drawing/2014/main" val="1456779495"/>
                    </a:ext>
                  </a:extLst>
                </a:gridCol>
                <a:gridCol w="1341122">
                  <a:extLst>
                    <a:ext uri="{9D8B030D-6E8A-4147-A177-3AD203B41FA5}">
                      <a16:colId xmlns:a16="http://schemas.microsoft.com/office/drawing/2014/main" val="3655863847"/>
                    </a:ext>
                  </a:extLst>
                </a:gridCol>
                <a:gridCol w="1613096">
                  <a:extLst>
                    <a:ext uri="{9D8B030D-6E8A-4147-A177-3AD203B41FA5}">
                      <a16:colId xmlns:a16="http://schemas.microsoft.com/office/drawing/2014/main" val="4044342016"/>
                    </a:ext>
                  </a:extLst>
                </a:gridCol>
              </a:tblGrid>
              <a:tr h="552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Milestone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Due Date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Responsibility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5753004"/>
                  </a:ext>
                </a:extLst>
              </a:tr>
              <a:tr h="552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 Marketing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4/01/2020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Muhammad Zain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8013916"/>
                  </a:ext>
                </a:extLst>
              </a:tr>
              <a:tr h="552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Venture Capitalist Meeting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4/15/2020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Muhammad Hassan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4287065"/>
                  </a:ext>
                </a:extLst>
              </a:tr>
              <a:tr h="552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Software Deployment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5/03/2020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Hassan Tasir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5311021"/>
                  </a:ext>
                </a:extLst>
              </a:tr>
              <a:tr h="552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Capital Funds Meeting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5/10/2020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Muhammad Zain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4952110"/>
                  </a:ext>
                </a:extLst>
              </a:tr>
              <a:tr h="552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 Launch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7/15/2020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0995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695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F027-71E5-4C4B-BAA2-02CE2B59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324" y="1997611"/>
            <a:ext cx="9481352" cy="1185921"/>
          </a:xfrm>
        </p:spPr>
        <p:txBody>
          <a:bodyPr>
            <a:normAutofit/>
          </a:bodyPr>
          <a:lstStyle/>
          <a:p>
            <a:r>
              <a:rPr lang="en-US" b="1" dirty="0"/>
              <a:t>Team and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67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AB42-A39B-49E7-8FA3-5F22C6E2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&amp; Company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E385FC-5167-413B-AC3E-E4804B9D6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372729"/>
              </p:ext>
            </p:extLst>
          </p:nvPr>
        </p:nvGraphicFramePr>
        <p:xfrm>
          <a:off x="1295402" y="2285999"/>
          <a:ext cx="9601200" cy="3453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45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3B8F-72D8-4A2F-8FD8-238FA44B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68" y="2954214"/>
            <a:ext cx="9592732" cy="982785"/>
          </a:xfrm>
        </p:spPr>
        <p:txBody>
          <a:bodyPr>
            <a:normAutofit/>
          </a:bodyPr>
          <a:lstStyle/>
          <a:p>
            <a:r>
              <a:rPr lang="en-US" sz="4400" b="1" dirty="0"/>
              <a:t>Advance Team</a:t>
            </a:r>
          </a:p>
        </p:txBody>
      </p:sp>
    </p:spTree>
    <p:extLst>
      <p:ext uri="{BB962C8B-B14F-4D97-AF65-F5344CB8AC3E}">
        <p14:creationId xmlns:p14="http://schemas.microsoft.com/office/powerpoint/2010/main" val="50994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8F53BE-40EF-4DD9-BC60-1EEBA4FE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57933"/>
          </a:xfrm>
        </p:spPr>
        <p:txBody>
          <a:bodyPr>
            <a:normAutofit/>
          </a:bodyPr>
          <a:lstStyle/>
          <a:p>
            <a:r>
              <a:rPr lang="en-US" sz="3600" b="1" dirty="0"/>
              <a:t>Muhammad Hassan – Development Manager</a:t>
            </a:r>
            <a:endParaRPr lang="en-US" sz="3600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9F8518D1-C492-436C-8C13-625CEB59E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148928"/>
              </p:ext>
            </p:extLst>
          </p:nvPr>
        </p:nvGraphicFramePr>
        <p:xfrm>
          <a:off x="1295398" y="2129539"/>
          <a:ext cx="9601200" cy="1057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12961259-25D9-426B-A8C8-C78FCE6169C4}"/>
              </a:ext>
            </a:extLst>
          </p:cNvPr>
          <p:cNvGrpSpPr/>
          <p:nvPr/>
        </p:nvGrpSpPr>
        <p:grpSpPr>
          <a:xfrm>
            <a:off x="1269573" y="3291071"/>
            <a:ext cx="3456432" cy="1057933"/>
            <a:chOff x="0" y="0"/>
            <a:chExt cx="3456432" cy="105793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77977A8-B192-4BF2-A0A2-25BDED2A50D9}"/>
                </a:ext>
              </a:extLst>
            </p:cNvPr>
            <p:cNvSpPr/>
            <p:nvPr/>
          </p:nvSpPr>
          <p:spPr>
            <a:xfrm>
              <a:off x="0" y="0"/>
              <a:ext cx="3456432" cy="1057933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D8937E33-79BD-4718-BF9A-D5EF086642B0}"/>
                </a:ext>
              </a:extLst>
            </p:cNvPr>
            <p:cNvSpPr txBox="1"/>
            <p:nvPr/>
          </p:nvSpPr>
          <p:spPr>
            <a:xfrm>
              <a:off x="51644" y="51644"/>
              <a:ext cx="3353144" cy="954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57150" rIns="114300" bIns="5715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1" kern="1200" dirty="0"/>
                <a:t>Background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447E3E-567D-4710-8AC9-778ADC9BD10C}"/>
              </a:ext>
            </a:extLst>
          </p:cNvPr>
          <p:cNvGrpSpPr/>
          <p:nvPr/>
        </p:nvGrpSpPr>
        <p:grpSpPr>
          <a:xfrm>
            <a:off x="4751829" y="3291071"/>
            <a:ext cx="6144769" cy="1057933"/>
            <a:chOff x="3456432" y="0"/>
            <a:chExt cx="6144769" cy="1057933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2E90956D-203D-45B0-B2BC-A423A07C36C2}"/>
                </a:ext>
              </a:extLst>
            </p:cNvPr>
            <p:cNvSpPr/>
            <p:nvPr/>
          </p:nvSpPr>
          <p:spPr>
            <a:xfrm rot="5400000">
              <a:off x="5999849" y="-2543417"/>
              <a:ext cx="1057933" cy="6144768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: Top Corners Rounded 4">
              <a:extLst>
                <a:ext uri="{FF2B5EF4-FFF2-40B4-BE49-F238E27FC236}">
                  <a16:creationId xmlns:a16="http://schemas.microsoft.com/office/drawing/2014/main" id="{E8705A6E-885A-4843-A45A-02A4089FCFF4}"/>
                </a:ext>
              </a:extLst>
            </p:cNvPr>
            <p:cNvSpPr txBox="1"/>
            <p:nvPr/>
          </p:nvSpPr>
          <p:spPr>
            <a:xfrm>
              <a:off x="3508077" y="51644"/>
              <a:ext cx="6093124" cy="954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/>
                <a:t>He is talented and quite skilled in developing software.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/>
                <a:t>Despite of lacking experience he shows some extra-ordinary skills that can fill his experience gap. </a:t>
              </a:r>
              <a:endParaRPr lang="en-US" sz="2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6887FC-BC26-4D33-B40B-5AD3447B9C91}"/>
              </a:ext>
            </a:extLst>
          </p:cNvPr>
          <p:cNvGrpSpPr/>
          <p:nvPr/>
        </p:nvGrpSpPr>
        <p:grpSpPr>
          <a:xfrm>
            <a:off x="1295396" y="4493553"/>
            <a:ext cx="3456432" cy="1639962"/>
            <a:chOff x="0" y="0"/>
            <a:chExt cx="3456432" cy="105793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37A5329-7EFD-4374-A677-BD13FC39F193}"/>
                </a:ext>
              </a:extLst>
            </p:cNvPr>
            <p:cNvSpPr/>
            <p:nvPr/>
          </p:nvSpPr>
          <p:spPr>
            <a:xfrm>
              <a:off x="0" y="0"/>
              <a:ext cx="3456432" cy="1057933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95E5BACF-30B7-4D18-AB8C-740FD85ACBEF}"/>
                </a:ext>
              </a:extLst>
            </p:cNvPr>
            <p:cNvSpPr txBox="1"/>
            <p:nvPr/>
          </p:nvSpPr>
          <p:spPr>
            <a:xfrm>
              <a:off x="51644" y="51644"/>
              <a:ext cx="3353144" cy="954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57150" rIns="114300" bIns="5715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1" dirty="0"/>
                <a:t>Responsibilities</a:t>
              </a:r>
              <a:endParaRPr lang="en-US" sz="3000" b="1" kern="1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42F6F9-9F8A-446E-BC0E-0AE3289741D8}"/>
              </a:ext>
            </a:extLst>
          </p:cNvPr>
          <p:cNvGrpSpPr/>
          <p:nvPr/>
        </p:nvGrpSpPr>
        <p:grpSpPr>
          <a:xfrm>
            <a:off x="4777651" y="4493552"/>
            <a:ext cx="6144769" cy="1639962"/>
            <a:chOff x="3456431" y="0"/>
            <a:chExt cx="6144769" cy="1057933"/>
          </a:xfrm>
        </p:grpSpPr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E6B1DC55-0A29-4FBB-8DEF-34499547A4BF}"/>
                </a:ext>
              </a:extLst>
            </p:cNvPr>
            <p:cNvSpPr/>
            <p:nvPr/>
          </p:nvSpPr>
          <p:spPr>
            <a:xfrm rot="5400000">
              <a:off x="5999849" y="-2543417"/>
              <a:ext cx="1057933" cy="6144768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: Top Corners Rounded 4">
              <a:extLst>
                <a:ext uri="{FF2B5EF4-FFF2-40B4-BE49-F238E27FC236}">
                  <a16:creationId xmlns:a16="http://schemas.microsoft.com/office/drawing/2014/main" id="{EB7656D3-522F-4B77-8BAC-D32930FBCA17}"/>
                </a:ext>
              </a:extLst>
            </p:cNvPr>
            <p:cNvSpPr txBox="1"/>
            <p:nvPr/>
          </p:nvSpPr>
          <p:spPr>
            <a:xfrm>
              <a:off x="3456431" y="51644"/>
              <a:ext cx="6093124" cy="954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t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/>
                <a:t>Responsible for developing Software side of the product.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/>
                <a:t>Look over the physical side of development as well.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/>
                <a:t>Consistently try to improve his model of image classification for better efficiency of glasses.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7212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8DC8B2-785A-4841-8B4C-A2B30404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57933"/>
          </a:xfrm>
        </p:spPr>
        <p:txBody>
          <a:bodyPr>
            <a:normAutofit/>
          </a:bodyPr>
          <a:lstStyle/>
          <a:p>
            <a:r>
              <a:rPr lang="en-US" sz="3600" b="1" dirty="0"/>
              <a:t>Hassan Tasir– Finance Manager</a:t>
            </a:r>
            <a:endParaRPr lang="en-US" sz="3600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B438A89D-BE56-4167-BF09-8EE1F44FE8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668773"/>
              </p:ext>
            </p:extLst>
          </p:nvPr>
        </p:nvGraphicFramePr>
        <p:xfrm>
          <a:off x="1269573" y="2008536"/>
          <a:ext cx="9601200" cy="94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C29A95DE-07FA-40FC-B77B-926E4B2FDA55}"/>
              </a:ext>
            </a:extLst>
          </p:cNvPr>
          <p:cNvGrpSpPr/>
          <p:nvPr/>
        </p:nvGrpSpPr>
        <p:grpSpPr>
          <a:xfrm>
            <a:off x="1243752" y="3098764"/>
            <a:ext cx="3456432" cy="1314732"/>
            <a:chOff x="0" y="0"/>
            <a:chExt cx="3456432" cy="105793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8C7188D-543B-49B9-80EB-BF9BADC54BAC}"/>
                </a:ext>
              </a:extLst>
            </p:cNvPr>
            <p:cNvSpPr/>
            <p:nvPr/>
          </p:nvSpPr>
          <p:spPr>
            <a:xfrm>
              <a:off x="0" y="0"/>
              <a:ext cx="3456432" cy="1057933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E1D65F31-22F2-4984-BDF9-3487037C1BC0}"/>
                </a:ext>
              </a:extLst>
            </p:cNvPr>
            <p:cNvSpPr txBox="1"/>
            <p:nvPr/>
          </p:nvSpPr>
          <p:spPr>
            <a:xfrm>
              <a:off x="51644" y="51644"/>
              <a:ext cx="3353144" cy="954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57150" rIns="114300" bIns="5715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1" kern="1200" dirty="0"/>
                <a:t>Background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C70F36-4371-49B7-83F3-5A6CB90D147A}"/>
              </a:ext>
            </a:extLst>
          </p:cNvPr>
          <p:cNvGrpSpPr/>
          <p:nvPr/>
        </p:nvGrpSpPr>
        <p:grpSpPr>
          <a:xfrm>
            <a:off x="4726004" y="3066469"/>
            <a:ext cx="6144769" cy="1347026"/>
            <a:chOff x="3456432" y="0"/>
            <a:chExt cx="6144769" cy="1057933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10FAC176-3FEC-40E6-B15F-484DBE474560}"/>
                </a:ext>
              </a:extLst>
            </p:cNvPr>
            <p:cNvSpPr/>
            <p:nvPr/>
          </p:nvSpPr>
          <p:spPr>
            <a:xfrm rot="5400000">
              <a:off x="5999849" y="-2543417"/>
              <a:ext cx="1057933" cy="6144768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Top Corners Rounded 4">
              <a:extLst>
                <a:ext uri="{FF2B5EF4-FFF2-40B4-BE49-F238E27FC236}">
                  <a16:creationId xmlns:a16="http://schemas.microsoft.com/office/drawing/2014/main" id="{04294098-0DDA-4032-AF8E-6CBC00DF20BA}"/>
                </a:ext>
              </a:extLst>
            </p:cNvPr>
            <p:cNvSpPr txBox="1"/>
            <p:nvPr/>
          </p:nvSpPr>
          <p:spPr>
            <a:xfrm>
              <a:off x="3508077" y="75770"/>
              <a:ext cx="6093124" cy="9305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/>
                <a:t>Equipped with excellent mathematical and analytical skills.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/>
                <a:t>Ability to make quick but rational decisions. 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/>
                <a:t>Totally skillful for this position as he got exceptional Analytical Thought, Accounting Skills etc.</a:t>
              </a:r>
              <a:endParaRPr lang="en-US" sz="24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8F2A4F-A2D5-466F-8E69-D6B0CB05006A}"/>
              </a:ext>
            </a:extLst>
          </p:cNvPr>
          <p:cNvGrpSpPr/>
          <p:nvPr/>
        </p:nvGrpSpPr>
        <p:grpSpPr>
          <a:xfrm>
            <a:off x="1295396" y="4493553"/>
            <a:ext cx="3456432" cy="1639962"/>
            <a:chOff x="0" y="0"/>
            <a:chExt cx="3456432" cy="105793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00140EE-8C0B-4923-BF6A-C4B2B20EEFA0}"/>
                </a:ext>
              </a:extLst>
            </p:cNvPr>
            <p:cNvSpPr/>
            <p:nvPr/>
          </p:nvSpPr>
          <p:spPr>
            <a:xfrm>
              <a:off x="0" y="0"/>
              <a:ext cx="3456432" cy="1057933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353FC37F-B041-4808-A879-C7C432D72D6F}"/>
                </a:ext>
              </a:extLst>
            </p:cNvPr>
            <p:cNvSpPr txBox="1"/>
            <p:nvPr/>
          </p:nvSpPr>
          <p:spPr>
            <a:xfrm>
              <a:off x="51644" y="51644"/>
              <a:ext cx="3353144" cy="954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57150" rIns="114300" bIns="5715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1" dirty="0"/>
                <a:t>Responsibilities</a:t>
              </a:r>
              <a:endParaRPr lang="en-US" sz="3000" b="1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BD476F-884A-4BD4-B185-C71B11A2B4D4}"/>
              </a:ext>
            </a:extLst>
          </p:cNvPr>
          <p:cNvGrpSpPr/>
          <p:nvPr/>
        </p:nvGrpSpPr>
        <p:grpSpPr>
          <a:xfrm>
            <a:off x="4777651" y="4493552"/>
            <a:ext cx="6144769" cy="1639962"/>
            <a:chOff x="3456431" y="0"/>
            <a:chExt cx="6144769" cy="1057933"/>
          </a:xfrm>
        </p:grpSpPr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60DBE489-0660-4F31-AD7D-BE4EA1092E69}"/>
                </a:ext>
              </a:extLst>
            </p:cNvPr>
            <p:cNvSpPr/>
            <p:nvPr/>
          </p:nvSpPr>
          <p:spPr>
            <a:xfrm rot="5400000">
              <a:off x="5999849" y="-2543417"/>
              <a:ext cx="1057933" cy="6144768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: Top Corners Rounded 4">
              <a:extLst>
                <a:ext uri="{FF2B5EF4-FFF2-40B4-BE49-F238E27FC236}">
                  <a16:creationId xmlns:a16="http://schemas.microsoft.com/office/drawing/2014/main" id="{9F2F7487-A215-451B-867E-7865C9C3F50D}"/>
                </a:ext>
              </a:extLst>
            </p:cNvPr>
            <p:cNvSpPr txBox="1"/>
            <p:nvPr/>
          </p:nvSpPr>
          <p:spPr>
            <a:xfrm>
              <a:off x="3456431" y="51644"/>
              <a:ext cx="6093124" cy="954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/>
                <a:t>Handle the finance of company and due to his past in CS field he will also be responsible for developing the system architect. 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/>
                <a:t>Design the model which will be followed by the electrical engineer.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611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19A9-2B6E-4FC1-A32F-B956A256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908" y="642594"/>
            <a:ext cx="9601196" cy="1383154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Executive Summary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4D88B4B-7125-4B55-9071-68AF2BE811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2106516"/>
              </p:ext>
            </p:extLst>
          </p:nvPr>
        </p:nvGraphicFramePr>
        <p:xfrm>
          <a:off x="1740023" y="1674055"/>
          <a:ext cx="8710967" cy="4541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1729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5CEF91-561A-4A0B-B507-A6EA5BEE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57933"/>
          </a:xfrm>
        </p:spPr>
        <p:txBody>
          <a:bodyPr>
            <a:normAutofit/>
          </a:bodyPr>
          <a:lstStyle/>
          <a:p>
            <a:r>
              <a:rPr lang="en-US" sz="3600" b="1" dirty="0"/>
              <a:t>Muhammad Zain– Marketing Manager</a:t>
            </a:r>
            <a:endParaRPr lang="en-US" sz="3600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38D143C-7034-4712-BE97-915BD720F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927566"/>
              </p:ext>
            </p:extLst>
          </p:nvPr>
        </p:nvGraphicFramePr>
        <p:xfrm>
          <a:off x="1275067" y="2101570"/>
          <a:ext cx="9601200" cy="94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68C764C-CB4F-4576-8A1D-48159938C193}"/>
              </a:ext>
            </a:extLst>
          </p:cNvPr>
          <p:cNvGrpSpPr/>
          <p:nvPr/>
        </p:nvGrpSpPr>
        <p:grpSpPr>
          <a:xfrm>
            <a:off x="1243752" y="3166064"/>
            <a:ext cx="3456432" cy="1360694"/>
            <a:chOff x="0" y="0"/>
            <a:chExt cx="3456432" cy="105793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DBAA543-032F-495E-8BA0-E8A2E3A0CF4C}"/>
                </a:ext>
              </a:extLst>
            </p:cNvPr>
            <p:cNvSpPr/>
            <p:nvPr/>
          </p:nvSpPr>
          <p:spPr>
            <a:xfrm>
              <a:off x="0" y="0"/>
              <a:ext cx="3456432" cy="1057933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863C5C04-5FE9-499D-896A-EA7D2AF8D874}"/>
                </a:ext>
              </a:extLst>
            </p:cNvPr>
            <p:cNvSpPr txBox="1"/>
            <p:nvPr/>
          </p:nvSpPr>
          <p:spPr>
            <a:xfrm>
              <a:off x="51644" y="51644"/>
              <a:ext cx="3353144" cy="954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57150" rIns="114300" bIns="5715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1" kern="1200" dirty="0"/>
                <a:t>Background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D78E1A-172A-4C11-BFC8-4284DCB63C87}"/>
              </a:ext>
            </a:extLst>
          </p:cNvPr>
          <p:cNvGrpSpPr/>
          <p:nvPr/>
        </p:nvGrpSpPr>
        <p:grpSpPr>
          <a:xfrm>
            <a:off x="4751830" y="3174962"/>
            <a:ext cx="6144768" cy="1392989"/>
            <a:chOff x="3456433" y="0"/>
            <a:chExt cx="6144768" cy="788427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4ADF882A-D02F-4262-8A5A-6CD7CAEB0D20}"/>
                </a:ext>
              </a:extLst>
            </p:cNvPr>
            <p:cNvSpPr/>
            <p:nvPr/>
          </p:nvSpPr>
          <p:spPr>
            <a:xfrm rot="5400000">
              <a:off x="6134603" y="-2678170"/>
              <a:ext cx="788427" cy="6144768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Top Corners Rounded 4">
              <a:extLst>
                <a:ext uri="{FF2B5EF4-FFF2-40B4-BE49-F238E27FC236}">
                  <a16:creationId xmlns:a16="http://schemas.microsoft.com/office/drawing/2014/main" id="{E87F65FC-B8CD-4FEA-9AB5-5A66683A6561}"/>
                </a:ext>
              </a:extLst>
            </p:cNvPr>
            <p:cNvSpPr txBox="1"/>
            <p:nvPr/>
          </p:nvSpPr>
          <p:spPr>
            <a:xfrm>
              <a:off x="3508077" y="75770"/>
              <a:ext cx="6093124" cy="6750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t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900" dirty="0"/>
                <a:t>He is fluent in Marketing and have great presentation skill who have taken part in multiple activities.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900" dirty="0"/>
                <a:t>Confident like no other and know how to convince people.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4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8ABA76-2E7F-46E9-8815-C1086D2A7A20}"/>
              </a:ext>
            </a:extLst>
          </p:cNvPr>
          <p:cNvGrpSpPr/>
          <p:nvPr/>
        </p:nvGrpSpPr>
        <p:grpSpPr>
          <a:xfrm>
            <a:off x="1243752" y="4686270"/>
            <a:ext cx="3404788" cy="1259934"/>
            <a:chOff x="0" y="0"/>
            <a:chExt cx="3456432" cy="105793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8996A38-04AE-4F1F-81B8-F2CE6CA964FB}"/>
                </a:ext>
              </a:extLst>
            </p:cNvPr>
            <p:cNvSpPr/>
            <p:nvPr/>
          </p:nvSpPr>
          <p:spPr>
            <a:xfrm>
              <a:off x="0" y="0"/>
              <a:ext cx="3456432" cy="1057933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B032C037-AADD-4B73-BEA2-845BFFE19EDA}"/>
                </a:ext>
              </a:extLst>
            </p:cNvPr>
            <p:cNvSpPr txBox="1"/>
            <p:nvPr/>
          </p:nvSpPr>
          <p:spPr>
            <a:xfrm>
              <a:off x="51644" y="51644"/>
              <a:ext cx="3353144" cy="954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57150" rIns="114300" bIns="5715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1" dirty="0"/>
                <a:t>Responsibilities</a:t>
              </a:r>
              <a:endParaRPr lang="en-US" sz="3000" b="1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590FB8-0ABB-4B3E-AE3B-63328B2BFB9A}"/>
              </a:ext>
            </a:extLst>
          </p:cNvPr>
          <p:cNvGrpSpPr/>
          <p:nvPr/>
        </p:nvGrpSpPr>
        <p:grpSpPr>
          <a:xfrm>
            <a:off x="4731498" y="4760562"/>
            <a:ext cx="6144769" cy="1111349"/>
            <a:chOff x="3456431" y="0"/>
            <a:chExt cx="6144769" cy="1057933"/>
          </a:xfrm>
        </p:grpSpPr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CD8D0493-99F2-40F2-A584-6D06BBF1E10F}"/>
                </a:ext>
              </a:extLst>
            </p:cNvPr>
            <p:cNvSpPr/>
            <p:nvPr/>
          </p:nvSpPr>
          <p:spPr>
            <a:xfrm rot="5400000">
              <a:off x="5999849" y="-2543417"/>
              <a:ext cx="1057933" cy="6144768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: Top Corners Rounded 4">
              <a:extLst>
                <a:ext uri="{FF2B5EF4-FFF2-40B4-BE49-F238E27FC236}">
                  <a16:creationId xmlns:a16="http://schemas.microsoft.com/office/drawing/2014/main" id="{A04CE2C6-5F17-487C-B7A7-F516F4299280}"/>
                </a:ext>
              </a:extLst>
            </p:cNvPr>
            <p:cNvSpPr txBox="1"/>
            <p:nvPr/>
          </p:nvSpPr>
          <p:spPr>
            <a:xfrm>
              <a:off x="3456431" y="51644"/>
              <a:ext cx="6093124" cy="954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900" dirty="0"/>
                <a:t>Zain will bring awareness among the people and the medical field by going at seminars.</a:t>
              </a: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5971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45CE-6820-4372-B351-9A0549CA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Financial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51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64A9-B469-4886-BC13-68206C39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and Sources of Funds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43B6E8-BE81-4C44-ACFE-ADE940F4A6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452948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2681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0B815E-0603-4AED-A1B7-C1FF23CE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Funding 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505ECC-4AD4-43E8-8C19-5F5C10250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542129"/>
          </a:xfrm>
        </p:spPr>
        <p:txBody>
          <a:bodyPr/>
          <a:lstStyle/>
          <a:p>
            <a:r>
              <a:rPr lang="en-US" dirty="0"/>
              <a:t>All amounts are in USD $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110FC1-FAA9-48C4-A7B6-8B63712C96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562784"/>
              </p:ext>
            </p:extLst>
          </p:nvPr>
        </p:nvGraphicFramePr>
        <p:xfrm>
          <a:off x="5263392" y="1900316"/>
          <a:ext cx="5779746" cy="2938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582">
                  <a:extLst>
                    <a:ext uri="{9D8B030D-6E8A-4147-A177-3AD203B41FA5}">
                      <a16:colId xmlns:a16="http://schemas.microsoft.com/office/drawing/2014/main" val="3768871258"/>
                    </a:ext>
                  </a:extLst>
                </a:gridCol>
                <a:gridCol w="1926582">
                  <a:extLst>
                    <a:ext uri="{9D8B030D-6E8A-4147-A177-3AD203B41FA5}">
                      <a16:colId xmlns:a16="http://schemas.microsoft.com/office/drawing/2014/main" val="445907940"/>
                    </a:ext>
                  </a:extLst>
                </a:gridCol>
                <a:gridCol w="1926582">
                  <a:extLst>
                    <a:ext uri="{9D8B030D-6E8A-4147-A177-3AD203B41FA5}">
                      <a16:colId xmlns:a16="http://schemas.microsoft.com/office/drawing/2014/main" val="3375859504"/>
                    </a:ext>
                  </a:extLst>
                </a:gridCol>
              </a:tblGrid>
              <a:tr h="734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Sr.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of Funds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Funds Expected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907264"/>
                  </a:ext>
                </a:extLst>
              </a:tr>
              <a:tr h="7347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Venture Capitalist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$8000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807206"/>
                  </a:ext>
                </a:extLst>
              </a:tr>
              <a:tr h="7347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Crowd Funding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54338"/>
                  </a:ext>
                </a:extLst>
              </a:tr>
              <a:tr h="7347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Bank Loan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$2000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10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180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0DAD-7DF7-4BEF-8056-1E93B963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Year 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C7B4670-5DF9-4349-AE88-16F846705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92743"/>
              </p:ext>
            </p:extLst>
          </p:nvPr>
        </p:nvGraphicFramePr>
        <p:xfrm>
          <a:off x="5164920" y="1388534"/>
          <a:ext cx="5470524" cy="354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154">
                  <a:extLst>
                    <a:ext uri="{9D8B030D-6E8A-4147-A177-3AD203B41FA5}">
                      <a16:colId xmlns:a16="http://schemas.microsoft.com/office/drawing/2014/main" val="2383166866"/>
                    </a:ext>
                  </a:extLst>
                </a:gridCol>
                <a:gridCol w="2307370">
                  <a:extLst>
                    <a:ext uri="{9D8B030D-6E8A-4147-A177-3AD203B41FA5}">
                      <a16:colId xmlns:a16="http://schemas.microsoft.com/office/drawing/2014/main" val="4165834848"/>
                    </a:ext>
                  </a:extLst>
                </a:gridCol>
              </a:tblGrid>
              <a:tr h="7098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(Year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545948"/>
                  </a:ext>
                </a:extLst>
              </a:tr>
              <a:tr h="70984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Before Tax (Income)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$369,000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265982"/>
                  </a:ext>
                </a:extLst>
              </a:tr>
              <a:tr h="70984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After Tax (Income)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$257,400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635936"/>
                  </a:ext>
                </a:extLst>
              </a:tr>
              <a:tr h="709845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Expenses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$76,176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289734"/>
                  </a:ext>
                </a:extLst>
              </a:tr>
              <a:tr h="70984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 (Discretionary Income)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$181,224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6924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98680-02BF-4A0D-8E85-56AA6F973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397935"/>
          </a:xfrm>
        </p:spPr>
        <p:txBody>
          <a:bodyPr/>
          <a:lstStyle/>
          <a:p>
            <a:r>
              <a:rPr lang="en-US" dirty="0"/>
              <a:t>All amount in USD $</a:t>
            </a:r>
          </a:p>
        </p:txBody>
      </p:sp>
    </p:spTree>
    <p:extLst>
      <p:ext uri="{BB962C8B-B14F-4D97-AF65-F5344CB8AC3E}">
        <p14:creationId xmlns:p14="http://schemas.microsoft.com/office/powerpoint/2010/main" val="3885510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0F3B-5784-4B41-B658-17D1C9C7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68" y="2954214"/>
            <a:ext cx="9592732" cy="982785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533005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4B89-ED66-4FFC-946A-2DCD65AD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Expected sales of year 1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48B789-2010-49BE-B637-45C05E8DD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333622"/>
              </p:ext>
            </p:extLst>
          </p:nvPr>
        </p:nvGraphicFramePr>
        <p:xfrm>
          <a:off x="5418138" y="982663"/>
          <a:ext cx="5470524" cy="5094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853">
                  <a:extLst>
                    <a:ext uri="{9D8B030D-6E8A-4147-A177-3AD203B41FA5}">
                      <a16:colId xmlns:a16="http://schemas.microsoft.com/office/drawing/2014/main" val="1461373245"/>
                    </a:ext>
                  </a:extLst>
                </a:gridCol>
                <a:gridCol w="2785671">
                  <a:extLst>
                    <a:ext uri="{9D8B030D-6E8A-4147-A177-3AD203B41FA5}">
                      <a16:colId xmlns:a16="http://schemas.microsoft.com/office/drawing/2014/main" val="3156526894"/>
                    </a:ext>
                  </a:extLst>
                </a:gridCol>
              </a:tblGrid>
              <a:tr h="391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Sales Amount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5999536"/>
                  </a:ext>
                </a:extLst>
              </a:tr>
              <a:tr h="391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January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$8000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1384721"/>
                  </a:ext>
                </a:extLst>
              </a:tr>
              <a:tr h="391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February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$7200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517601"/>
                  </a:ext>
                </a:extLst>
              </a:tr>
              <a:tr h="391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$8024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9606760"/>
                  </a:ext>
                </a:extLst>
              </a:tr>
              <a:tr h="391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April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$8411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7687462"/>
                  </a:ext>
                </a:extLst>
              </a:tr>
              <a:tr h="391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May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$7643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2525075"/>
                  </a:ext>
                </a:extLst>
              </a:tr>
              <a:tr h="391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June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$9765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3633092"/>
                  </a:ext>
                </a:extLst>
              </a:tr>
              <a:tr h="391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July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$8751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1979719"/>
                  </a:ext>
                </a:extLst>
              </a:tr>
              <a:tr h="391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August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$7654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502704"/>
                  </a:ext>
                </a:extLst>
              </a:tr>
              <a:tr h="391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September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$8654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0023366"/>
                  </a:ext>
                </a:extLst>
              </a:tr>
              <a:tr h="391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October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$9755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4444610"/>
                  </a:ext>
                </a:extLst>
              </a:tr>
              <a:tr h="391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November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$8721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4023292"/>
                  </a:ext>
                </a:extLst>
              </a:tr>
              <a:tr h="391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December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$7612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5633342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A0F2F-FE71-46BA-9D8F-AE05C6907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570264"/>
          </a:xfrm>
        </p:spPr>
        <p:txBody>
          <a:bodyPr/>
          <a:lstStyle/>
          <a:p>
            <a:r>
              <a:rPr lang="en-US" dirty="0"/>
              <a:t>All amount in USD $</a:t>
            </a:r>
          </a:p>
        </p:txBody>
      </p:sp>
    </p:spTree>
    <p:extLst>
      <p:ext uri="{BB962C8B-B14F-4D97-AF65-F5344CB8AC3E}">
        <p14:creationId xmlns:p14="http://schemas.microsoft.com/office/powerpoint/2010/main" val="218481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F2EA-DA7D-44CE-BBEC-70FD2773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2067950"/>
            <a:ext cx="3718455" cy="692183"/>
          </a:xfrm>
        </p:spPr>
        <p:txBody>
          <a:bodyPr/>
          <a:lstStyle/>
          <a:p>
            <a:r>
              <a:rPr lang="en-US" b="1" dirty="0"/>
              <a:t>Expected Sale of year 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E9C857-3CDE-41E1-B2A0-AA86FAF0A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866407"/>
              </p:ext>
            </p:extLst>
          </p:nvPr>
        </p:nvGraphicFramePr>
        <p:xfrm>
          <a:off x="5418138" y="982663"/>
          <a:ext cx="5470524" cy="4845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262">
                  <a:extLst>
                    <a:ext uri="{9D8B030D-6E8A-4147-A177-3AD203B41FA5}">
                      <a16:colId xmlns:a16="http://schemas.microsoft.com/office/drawing/2014/main" val="3305993021"/>
                    </a:ext>
                  </a:extLst>
                </a:gridCol>
                <a:gridCol w="2735262">
                  <a:extLst>
                    <a:ext uri="{9D8B030D-6E8A-4147-A177-3AD203B41FA5}">
                      <a16:colId xmlns:a16="http://schemas.microsoft.com/office/drawing/2014/main" val="903900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Sales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635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January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$10524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482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February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$9325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31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$11255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35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April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$9922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2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May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$11142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47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June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$9523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343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July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$10324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781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August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$17562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586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September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$18543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408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October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$11875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654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November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$10422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863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December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$10232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359981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93AF0-A495-496C-A481-B7B54FBAA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397935"/>
          </a:xfrm>
        </p:spPr>
        <p:txBody>
          <a:bodyPr/>
          <a:lstStyle/>
          <a:p>
            <a:r>
              <a:rPr lang="en-US" dirty="0"/>
              <a:t>All amount in USD $</a:t>
            </a:r>
          </a:p>
        </p:txBody>
      </p:sp>
    </p:spTree>
    <p:extLst>
      <p:ext uri="{BB962C8B-B14F-4D97-AF65-F5344CB8AC3E}">
        <p14:creationId xmlns:p14="http://schemas.microsoft.com/office/powerpoint/2010/main" val="1925769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DCD5F1D-5DCF-4EA0-813B-DC8560A9C7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40198"/>
              </p:ext>
            </p:extLst>
          </p:nvPr>
        </p:nvGraphicFramePr>
        <p:xfrm>
          <a:off x="1223889" y="844063"/>
          <a:ext cx="9833317" cy="5008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3145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8FA3-4CFB-4D3C-9633-8C0913C6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Cash Flow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6269-2E68-4A13-B440-45A4339B5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024554"/>
            <a:ext cx="9601196" cy="2851314"/>
          </a:xfrm>
        </p:spPr>
        <p:txBody>
          <a:bodyPr/>
          <a:lstStyle/>
          <a:p>
            <a:r>
              <a:rPr lang="en-US" dirty="0"/>
              <a:t>This section involves the details of how the cash will flow in and out of the company. </a:t>
            </a:r>
          </a:p>
          <a:p>
            <a:r>
              <a:rPr lang="en-US" dirty="0"/>
              <a:t>The detailed design is shared in separate excel file, for the ease of computation of profits and losses.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6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41EB-9E8D-4AA9-B859-C712E217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Opportunity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8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2787-782D-44B2-A0DB-1C243653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Assumptions for Cash Flow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14A9-73AE-4FCB-BE68-DAEBCCDFF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dirty="0"/>
              <a:t>Office Setup cost will increase due to the increase in the staff</a:t>
            </a:r>
          </a:p>
          <a:p>
            <a:pPr lvl="0"/>
            <a:r>
              <a:rPr lang="en-US" b="1" dirty="0"/>
              <a:t>Rent is increased 10% each year.</a:t>
            </a:r>
          </a:p>
          <a:p>
            <a:pPr lvl="0"/>
            <a:r>
              <a:rPr lang="en-US" b="1" dirty="0"/>
              <a:t>Utilities and Bills are increased 10% every year.</a:t>
            </a:r>
          </a:p>
          <a:p>
            <a:pPr lvl="0"/>
            <a:r>
              <a:rPr lang="en-US" b="1" dirty="0"/>
              <a:t>Advertisement Cost will decrease annually because our product would have been launched and does not require same promotions.</a:t>
            </a:r>
          </a:p>
          <a:p>
            <a:pPr lvl="0"/>
            <a:r>
              <a:rPr lang="en-US" b="1" dirty="0"/>
              <a:t>Average salary is 40,000 per month and staff is increasing as per growth in the business on a yearly basis.</a:t>
            </a:r>
          </a:p>
          <a:p>
            <a:pPr lvl="0"/>
            <a:r>
              <a:rPr lang="en-US" b="1" dirty="0"/>
              <a:t>New equipment’s would be required to develop the product, hardware like cameras for glasses or frames of glasses etc.</a:t>
            </a:r>
          </a:p>
          <a:p>
            <a:pPr lvl="0"/>
            <a:r>
              <a:rPr lang="en-US" b="1" dirty="0"/>
              <a:t>Cost would be required for the research department; this cost will decrease annually.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93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07C7-5C73-413E-8C9A-B96CAE38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Formulas used for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1C01-A812-44E2-9C80-CF9BBD415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305908"/>
            <a:ext cx="9601196" cy="1842867"/>
          </a:xfrm>
        </p:spPr>
        <p:txBody>
          <a:bodyPr/>
          <a:lstStyle/>
          <a:p>
            <a:r>
              <a:rPr lang="en-US" b="1" dirty="0"/>
              <a:t>Discount Factor:</a:t>
            </a:r>
            <a:r>
              <a:rPr lang="en-US" dirty="0"/>
              <a:t>  1 / (1+0.1) ^ Y, where Y is year passed </a:t>
            </a:r>
          </a:p>
          <a:p>
            <a:r>
              <a:rPr lang="en-US" b="1" dirty="0"/>
              <a:t>NPV:</a:t>
            </a:r>
            <a:r>
              <a:rPr lang="en-US" dirty="0"/>
              <a:t> Discount Factor * money </a:t>
            </a:r>
          </a:p>
          <a:p>
            <a:r>
              <a:rPr lang="en-US" b="1" dirty="0"/>
              <a:t>CNPV:</a:t>
            </a:r>
            <a:r>
              <a:rPr lang="en-US" dirty="0"/>
              <a:t> CNPV (last year) + NPV (current year)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61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0B815E-0603-4AED-A1B7-C1FF23CE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Statement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505ECC-4AD4-43E8-8C19-5F5C10250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All amounts are in USD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7A0332-A458-4321-AC64-4548D6F54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015087"/>
              </p:ext>
            </p:extLst>
          </p:nvPr>
        </p:nvGraphicFramePr>
        <p:xfrm>
          <a:off x="6096000" y="1388534"/>
          <a:ext cx="4802190" cy="40922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1070">
                  <a:extLst>
                    <a:ext uri="{9D8B030D-6E8A-4147-A177-3AD203B41FA5}">
                      <a16:colId xmlns:a16="http://schemas.microsoft.com/office/drawing/2014/main" val="3882583589"/>
                    </a:ext>
                  </a:extLst>
                </a:gridCol>
                <a:gridCol w="1260971">
                  <a:extLst>
                    <a:ext uri="{9D8B030D-6E8A-4147-A177-3AD203B41FA5}">
                      <a16:colId xmlns:a16="http://schemas.microsoft.com/office/drawing/2014/main" val="4140860813"/>
                    </a:ext>
                  </a:extLst>
                </a:gridCol>
                <a:gridCol w="1370149">
                  <a:extLst>
                    <a:ext uri="{9D8B030D-6E8A-4147-A177-3AD203B41FA5}">
                      <a16:colId xmlns:a16="http://schemas.microsoft.com/office/drawing/2014/main" val="2942983534"/>
                    </a:ext>
                  </a:extLst>
                </a:gridCol>
              </a:tblGrid>
              <a:tr h="2495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Timeline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Year 2020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Year 2021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6081201"/>
                  </a:ext>
                </a:extLst>
              </a:tr>
              <a:tr h="2495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Income Statement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223814"/>
                  </a:ext>
                </a:extLst>
              </a:tr>
              <a:tr h="2495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Revenue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130,000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03581837"/>
                  </a:ext>
                </a:extLst>
              </a:tr>
              <a:tr h="4817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Cost of goods sold (COGS)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50,000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60,000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58186324"/>
                  </a:ext>
                </a:extLst>
              </a:tr>
              <a:tr h="2495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Gross Profit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50,000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70,000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49921778"/>
                  </a:ext>
                </a:extLst>
              </a:tr>
              <a:tr h="2495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Expenses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05571348"/>
                  </a:ext>
                </a:extLst>
              </a:tr>
              <a:tr h="4817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Marketing, Advertising &amp; Promotion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23,000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76865104"/>
                  </a:ext>
                </a:extLst>
              </a:tr>
              <a:tr h="4817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General and Administrative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41766597"/>
                  </a:ext>
                </a:extLst>
              </a:tr>
              <a:tr h="228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Operating charges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10,500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8477916"/>
                  </a:ext>
                </a:extLst>
              </a:tr>
              <a:tr h="2495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 Expenses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36,000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45,500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68675038"/>
                  </a:ext>
                </a:extLst>
              </a:tr>
              <a:tr h="2495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Earning Before Tax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39,000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79933596"/>
                  </a:ext>
                </a:extLst>
              </a:tr>
              <a:tr h="1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73413076"/>
                  </a:ext>
                </a:extLst>
              </a:tr>
              <a:tr h="2495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28658987"/>
                  </a:ext>
                </a:extLst>
              </a:tr>
              <a:tr h="2495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Net Earnings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18,500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7509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913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0B815E-0603-4AED-A1B7-C1FF23CE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 Statement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505ECC-4AD4-43E8-8C19-5F5C10250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All amounts are in USD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6270A6D-5B71-4625-A8BD-80355AAC6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789475"/>
              </p:ext>
            </p:extLst>
          </p:nvPr>
        </p:nvGraphicFramePr>
        <p:xfrm>
          <a:off x="5513033" y="1388535"/>
          <a:ext cx="5305462" cy="3157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052">
                  <a:extLst>
                    <a:ext uri="{9D8B030D-6E8A-4147-A177-3AD203B41FA5}">
                      <a16:colId xmlns:a16="http://schemas.microsoft.com/office/drawing/2014/main" val="3578734127"/>
                    </a:ext>
                  </a:extLst>
                </a:gridCol>
                <a:gridCol w="1267900">
                  <a:extLst>
                    <a:ext uri="{9D8B030D-6E8A-4147-A177-3AD203B41FA5}">
                      <a16:colId xmlns:a16="http://schemas.microsoft.com/office/drawing/2014/main" val="1823188492"/>
                    </a:ext>
                  </a:extLst>
                </a:gridCol>
                <a:gridCol w="1378510">
                  <a:extLst>
                    <a:ext uri="{9D8B030D-6E8A-4147-A177-3AD203B41FA5}">
                      <a16:colId xmlns:a16="http://schemas.microsoft.com/office/drawing/2014/main" val="3646777282"/>
                    </a:ext>
                  </a:extLst>
                </a:gridCol>
              </a:tblGrid>
              <a:tr h="354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Cash Flow Statement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44576073"/>
                  </a:ext>
                </a:extLst>
              </a:tr>
              <a:tr h="354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Timeline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Year 2020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Year 2021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71983238"/>
                  </a:ext>
                </a:extLst>
              </a:tr>
              <a:tr h="354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Operations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03054270"/>
                  </a:ext>
                </a:extLst>
              </a:tr>
              <a:tr h="354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Cash Received from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130,000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84801468"/>
                  </a:ext>
                </a:extLst>
              </a:tr>
              <a:tr h="354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Cash Paid for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14876469"/>
                  </a:ext>
                </a:extLst>
              </a:tr>
              <a:tr h="3245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Operating and Administrative expenses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14899847"/>
                  </a:ext>
                </a:extLst>
              </a:tr>
              <a:tr h="3835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Wage Expenses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44,000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57,000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06230634"/>
                  </a:ext>
                </a:extLst>
              </a:tr>
              <a:tr h="3245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Income taxes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7,500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22731626"/>
                  </a:ext>
                </a:extLst>
              </a:tr>
              <a:tr h="354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Net Cash Flow from Operations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36,000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45,500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73345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42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1A06-5988-4ECE-A77C-0693C33E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433" y="543903"/>
            <a:ext cx="9294920" cy="6545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</a:t>
            </a:r>
            <a:endParaRPr 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2BD1E6-8780-4554-ABE6-95BFF5CB51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458326"/>
              </p:ext>
            </p:extLst>
          </p:nvPr>
        </p:nvGraphicFramePr>
        <p:xfrm>
          <a:off x="1066799" y="1308295"/>
          <a:ext cx="10358761" cy="4783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375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AF44F8E-22A7-4F43-A6B2-51E5826C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433" y="543903"/>
            <a:ext cx="9294920" cy="65458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Solution</a:t>
            </a:r>
            <a:endParaRPr 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E010F57-74CD-4D5B-8BAD-9EB53EA35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010069"/>
              </p:ext>
            </p:extLst>
          </p:nvPr>
        </p:nvGraphicFramePr>
        <p:xfrm>
          <a:off x="1066799" y="1198486"/>
          <a:ext cx="10358761" cy="4878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02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560B-A023-4C96-B0D8-ECCAAAAC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Target Market 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3918718-02F2-429F-A14C-BD9B5157E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71562"/>
              </p:ext>
            </p:extLst>
          </p:nvPr>
        </p:nvGraphicFramePr>
        <p:xfrm>
          <a:off x="1295400" y="2419643"/>
          <a:ext cx="9601200" cy="3455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88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FD49-5691-4DC4-BC7D-71053CA7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Competition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A77B449-0415-4FF4-8692-B79F2192A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476579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9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8B9F-EC16-4ED0-9DE0-F0694386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products and services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C66665-BFB4-4F63-BD23-169624F47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771123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031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EB0C-4569-4D96-8C6D-09600DE0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99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0</TotalTime>
  <Words>1415</Words>
  <Application>Microsoft Office PowerPoint</Application>
  <PresentationFormat>Widescreen</PresentationFormat>
  <Paragraphs>292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Garamond</vt:lpstr>
      <vt:lpstr>Times New Roman</vt:lpstr>
      <vt:lpstr>Organic</vt:lpstr>
      <vt:lpstr>Storyboard Layouts</vt:lpstr>
      <vt:lpstr>Elegant  School   System</vt:lpstr>
      <vt:lpstr>Executive Summary </vt:lpstr>
      <vt:lpstr>Opportunity</vt:lpstr>
      <vt:lpstr>Problem</vt:lpstr>
      <vt:lpstr>Solution</vt:lpstr>
      <vt:lpstr>Target Market  </vt:lpstr>
      <vt:lpstr>Competition</vt:lpstr>
      <vt:lpstr>Future products and services</vt:lpstr>
      <vt:lpstr>Execution</vt:lpstr>
      <vt:lpstr>Marketing Sales &amp; Positioning Statement </vt:lpstr>
      <vt:lpstr>Pricing Model</vt:lpstr>
      <vt:lpstr>Promotions</vt:lpstr>
      <vt:lpstr>Operations</vt:lpstr>
      <vt:lpstr>Backstage &amp; In-House</vt:lpstr>
      <vt:lpstr>Team and Company</vt:lpstr>
      <vt:lpstr>Team &amp; Company</vt:lpstr>
      <vt:lpstr>Advance Team</vt:lpstr>
      <vt:lpstr>Muhammad Hassan – Development Manager</vt:lpstr>
      <vt:lpstr>Hassan Tasir– Finance Manager</vt:lpstr>
      <vt:lpstr>Muhammad Zain– Marketing Manager</vt:lpstr>
      <vt:lpstr>Financial Plan</vt:lpstr>
      <vt:lpstr>Use and Sources of Funds</vt:lpstr>
      <vt:lpstr>Funding Sources</vt:lpstr>
      <vt:lpstr>Year 3</vt:lpstr>
      <vt:lpstr>Sales</vt:lpstr>
      <vt:lpstr>Expected sales of year 1</vt:lpstr>
      <vt:lpstr>Expected Sale of year 3</vt:lpstr>
      <vt:lpstr>PowerPoint Presentation</vt:lpstr>
      <vt:lpstr>Cash Flow Statement</vt:lpstr>
      <vt:lpstr>Assumptions for Cash Flow Statement</vt:lpstr>
      <vt:lpstr>Formulas used for Calculations</vt:lpstr>
      <vt:lpstr>Income Statement</vt:lpstr>
      <vt:lpstr>Cash Flow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2020-03-28T08:16:45Z</dcterms:created>
  <dcterms:modified xsi:type="dcterms:W3CDTF">2020-03-29T18:25:19Z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