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D6C-DD83-4F30-998E-ECAB4E906EA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BBD-9ABC-4C09-9F78-147F20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2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D6C-DD83-4F30-998E-ECAB4E906EA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BBD-9ABC-4C09-9F78-147F20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9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D6C-DD83-4F30-998E-ECAB4E906EA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BBD-9ABC-4C09-9F78-147F20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1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D6C-DD83-4F30-998E-ECAB4E906EA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BBD-9ABC-4C09-9F78-147F20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5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D6C-DD83-4F30-998E-ECAB4E906EA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BBD-9ABC-4C09-9F78-147F20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D6C-DD83-4F30-998E-ECAB4E906EA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BBD-9ABC-4C09-9F78-147F20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5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D6C-DD83-4F30-998E-ECAB4E906EA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BBD-9ABC-4C09-9F78-147F20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3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D6C-DD83-4F30-998E-ECAB4E906EA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BBD-9ABC-4C09-9F78-147F20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D6C-DD83-4F30-998E-ECAB4E906EA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BBD-9ABC-4C09-9F78-147F20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3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D6C-DD83-4F30-998E-ECAB4E906EA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BBD-9ABC-4C09-9F78-147F20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8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D6C-DD83-4F30-998E-ECAB4E906EA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BBD-9ABC-4C09-9F78-147F20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55D6C-DD83-4F30-998E-ECAB4E906EA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CBBD-9ABC-4C09-9F78-147F2089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4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1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0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9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2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4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9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8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ZUBAIR</dc:creator>
  <cp:lastModifiedBy>MUHAMMAD ZUBAIR</cp:lastModifiedBy>
  <cp:revision>2</cp:revision>
  <dcterms:created xsi:type="dcterms:W3CDTF">2024-02-19T18:17:12Z</dcterms:created>
  <dcterms:modified xsi:type="dcterms:W3CDTF">2024-02-19T18:21:30Z</dcterms:modified>
</cp:coreProperties>
</file>