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0" r:id="rId5"/>
    <p:sldId id="341" r:id="rId6"/>
    <p:sldId id="342" r:id="rId7"/>
    <p:sldId id="356" r:id="rId8"/>
    <p:sldId id="359" r:id="rId9"/>
    <p:sldId id="357" r:id="rId10"/>
    <p:sldId id="358" r:id="rId11"/>
    <p:sldId id="35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1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10/11/2024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technology/Microsoft-Word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6"/>
            <a:ext cx="10571998" cy="3366198"/>
          </a:xfrm>
        </p:spPr>
        <p:txBody>
          <a:bodyPr/>
          <a:lstStyle/>
          <a:p>
            <a:pPr lvl="0"/>
            <a:r>
              <a:rPr lang="en-US" noProof="0" dirty="0"/>
              <a:t>M</a:t>
            </a:r>
            <a:r>
              <a:rPr lang="en-US" dirty="0"/>
              <a:t>S Word</a:t>
            </a:r>
            <a:br>
              <a:rPr lang="en-US" dirty="0"/>
            </a:br>
            <a:r>
              <a:rPr lang="en-US" sz="6000" dirty="0"/>
              <a:t>(What, Why, When, Where)</a:t>
            </a:r>
            <a:endParaRPr lang="en-US" sz="6000" noProof="0" dirty="0"/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7740-ED88-9F6A-89FF-4B0DFAAC3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924167"/>
            <a:ext cx="4383156" cy="500932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924512"/>
            <a:ext cx="4750904" cy="500897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noProof="0" dirty="0"/>
              <a:t>What is MS Word?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When was MS Word Created?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noProof="0" dirty="0"/>
              <a:t>Why is MS Word Important?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Where is MS Word Used?</a:t>
            </a:r>
            <a:endParaRPr lang="en-US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8F5-609D-E31E-6659-2E3CE630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533511"/>
            <a:ext cx="10750628" cy="896469"/>
          </a:xfrm>
        </p:spPr>
        <p:txBody>
          <a:bodyPr/>
          <a:lstStyle/>
          <a:p>
            <a:pPr lvl="0"/>
            <a:r>
              <a:rPr lang="en-US" dirty="0"/>
              <a:t>What is MS Word?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6AEF-ABBB-D2DD-A297-5819AEB9A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86" y="2980766"/>
            <a:ext cx="10572000" cy="896468"/>
          </a:xfrm>
        </p:spPr>
        <p:txBody>
          <a:bodyPr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MS Word is a word processing program that helps users type and format documents on a computer.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Helps in essays, letters, reports, resumes, and more.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Versatility in fonts, sizes, colors, and alignments.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You can insert pictures, tables, charts, and links.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MS Word includes tools like spell check and grammar check to help improve the quality of writing.</a:t>
            </a: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17393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8CAF-6CD2-40E0-89E0-C8FC6C03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21544"/>
            <a:ext cx="10571999" cy="896469"/>
          </a:xfrm>
        </p:spPr>
        <p:txBody>
          <a:bodyPr/>
          <a:lstStyle/>
          <a:p>
            <a:r>
              <a:rPr lang="en-US" dirty="0"/>
              <a:t>When was MS Word Created?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128EE9-4667-41BE-85E8-51D7BCF434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7762" y="1471901"/>
            <a:ext cx="1065423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 Word was first created and released by Microsoft on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October 25, 1983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computers running the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MS-DOS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It became more popular after versions for </a:t>
            </a:r>
            <a:r>
              <a:rPr lang="en-US" sz="2000" i="1" dirty="0"/>
              <a:t>Windows</a:t>
            </a:r>
            <a:r>
              <a:rPr lang="en-US" sz="2000" dirty="0"/>
              <a:t> and </a:t>
            </a:r>
            <a:r>
              <a:rPr lang="en-US" sz="2000" i="1" dirty="0"/>
              <a:t>Mac</a:t>
            </a:r>
            <a:r>
              <a:rPr lang="en-US" sz="2000" dirty="0"/>
              <a:t> were released.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/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Over the years, new versions of MS Word have been released.</a:t>
            </a:r>
          </a:p>
          <a:p>
            <a:pPr lvl="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/>
          </a:p>
          <a:p>
            <a:pPr marL="342900" lvl="0" indent="-342900" algn="l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Today, MS Word is one of the most widely used programs.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Reference: </a:t>
            </a:r>
            <a:r>
              <a:rPr lang="en-US" altLang="en-US" sz="2000" b="0" i="1" dirty="0">
                <a:hlinkClick r:id="rId2"/>
              </a:rPr>
              <a:t>https://www.britannica.com/technology/Microsoft-Word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3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47FA-7BC5-4905-A4B6-1AA8C3395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1E9BB-0C45-4147-B40E-AB237B34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419878"/>
            <a:ext cx="11430000" cy="59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7D4-F415-4533-BAA8-310C7177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514850"/>
            <a:ext cx="10571998" cy="896469"/>
          </a:xfrm>
        </p:spPr>
        <p:txBody>
          <a:bodyPr/>
          <a:lstStyle/>
          <a:p>
            <a:r>
              <a:rPr lang="en-US" dirty="0"/>
              <a:t>Why is MS Word Important?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172A13-69E9-4950-8C20-8084AEA8F7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62421" y="5033674"/>
            <a:ext cx="111231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48F6AD-B1CD-4F24-B6C2-FFF972E12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02" y="2202130"/>
            <a:ext cx="1082527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Document Creation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supports a range of document formats (like .docx, .pdf, and .txt).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Office 365, users can collaborate in real time with others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035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51E5-F661-4E05-B027-F8F2F589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356" y="402883"/>
            <a:ext cx="10571998" cy="896469"/>
          </a:xfrm>
        </p:spPr>
        <p:txBody>
          <a:bodyPr/>
          <a:lstStyle/>
          <a:p>
            <a:r>
              <a:rPr lang="en-US" dirty="0"/>
              <a:t>Where is MS Word Used?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1F46F9-E8CC-47CB-9243-EFD4766FA3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5356" y="1759260"/>
            <a:ext cx="1070471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Essays, reports, and academic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Letters, contracts, and reports in offices.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writing personal documents such as resumes, cover letters, or journals.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Authors and writers use it for drafting books, articles, and other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61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/>
          <a:lstStyle/>
          <a:p>
            <a:pPr lvl="0"/>
            <a:r>
              <a:rPr lang="en-US" dirty="0"/>
              <a:t>Thank You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2349-EF0B-F33D-13F9-8262414616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660" y="4042066"/>
            <a:ext cx="10650681" cy="2296843"/>
          </a:xfrm>
        </p:spPr>
        <p:txBody>
          <a:bodyPr/>
          <a:lstStyle/>
          <a:p>
            <a:pPr lvl="0"/>
            <a:r>
              <a:rPr lang="en-US" noProof="0" dirty="0"/>
              <a:t>Muhammad Ali</a:t>
            </a:r>
          </a:p>
          <a:p>
            <a:pPr lvl="0"/>
            <a:r>
              <a:rPr lang="en-US" dirty="0"/>
              <a:t>Khawaja </a:t>
            </a:r>
            <a:r>
              <a:rPr lang="en-US" dirty="0" err="1"/>
              <a:t>Haris</a:t>
            </a:r>
            <a:r>
              <a:rPr lang="en-US" dirty="0"/>
              <a:t> Khan</a:t>
            </a:r>
          </a:p>
          <a:p>
            <a:pPr lvl="0"/>
            <a:r>
              <a:rPr lang="en-US" noProof="0" dirty="0"/>
              <a:t>Group-A BCS</a:t>
            </a:r>
          </a:p>
          <a:p>
            <a:pPr lvl="0"/>
            <a:r>
              <a:rPr lang="en-US" dirty="0"/>
              <a:t>Presentations: G-3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96C45C-DB75-420E-8AF3-E934CE3B8485}">
  <ds:schemaRefs>
    <ds:schemaRef ds:uri="http://purl.org/dc/terms/"/>
    <ds:schemaRef ds:uri="http://schemas.openxmlformats.org/package/2006/metadata/core-properties"/>
    <ds:schemaRef ds:uri="http://www.w3.org/XML/1998/namespace"/>
    <ds:schemaRef ds:uri="230e9df3-be65-4c73-a93b-d1236ebd677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322</Words>
  <Application>Microsoft Office PowerPoint</Application>
  <PresentationFormat>Widescreen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Century Gothic</vt:lpstr>
      <vt:lpstr>Wingdings 2</vt:lpstr>
      <vt:lpstr>Quotable</vt:lpstr>
      <vt:lpstr>MS Word (What, Why, When, Where)</vt:lpstr>
      <vt:lpstr>Agenda</vt:lpstr>
      <vt:lpstr>What is MS Word?</vt:lpstr>
      <vt:lpstr>When was MS Word Created?</vt:lpstr>
      <vt:lpstr>PowerPoint Presentation</vt:lpstr>
      <vt:lpstr>Why is MS Word Important?</vt:lpstr>
      <vt:lpstr>Where is MS Word Used?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</dc:title>
  <dc:creator>DEITY INVERSE</dc:creator>
  <cp:lastModifiedBy>Dell</cp:lastModifiedBy>
  <cp:revision>9</cp:revision>
  <dcterms:created xsi:type="dcterms:W3CDTF">2024-01-21T20:20:58Z</dcterms:created>
  <dcterms:modified xsi:type="dcterms:W3CDTF">2024-10-11T12:59:58Z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