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3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1EE7A-ACD2-491C-850E-8F38A56A1D16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721B9B-9856-48FF-9DFE-A7D619A6E92F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Header Files: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114A67B-97EF-4D1E-960C-ACA207DA2ABA}" type="parTrans" cxnId="{CBD947BA-A562-48F7-895F-F54613F9BEA0}">
      <dgm:prSet/>
      <dgm:spPr/>
      <dgm:t>
        <a:bodyPr/>
        <a:lstStyle/>
        <a:p>
          <a:endParaRPr lang="en-US"/>
        </a:p>
      </dgm:t>
    </dgm:pt>
    <dgm:pt modelId="{7ADCD755-71AE-4A98-A230-2410C2AEE718}" type="sibTrans" cxnId="{CBD947BA-A562-48F7-895F-F54613F9BEA0}">
      <dgm:prSet/>
      <dgm:spPr/>
      <dgm:t>
        <a:bodyPr/>
        <a:lstStyle/>
        <a:p>
          <a:endParaRPr lang="en-US"/>
        </a:p>
      </dgm:t>
    </dgm:pt>
    <dgm:pt modelId="{8D5AF640-8B3C-4394-B545-C279AEACBF21}">
      <dgm:prSet custT="1"/>
      <dgm:spPr/>
      <dgm:t>
        <a:bodyPr/>
        <a:lstStyle/>
        <a:p>
          <a:pPr rtl="0"/>
          <a:r>
            <a:rPr lang="en-US" sz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#include &lt;iostream&gt;, </a:t>
          </a:r>
          <a:endParaRPr lang="en-US" sz="12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D85515E-BED1-4868-91AD-EA14AEFC74DD}" type="parTrans" cxnId="{45392C5C-0013-484E-9D7C-DD271EE339B0}">
      <dgm:prSet/>
      <dgm:spPr/>
      <dgm:t>
        <a:bodyPr/>
        <a:lstStyle/>
        <a:p>
          <a:endParaRPr lang="en-US"/>
        </a:p>
      </dgm:t>
    </dgm:pt>
    <dgm:pt modelId="{81F8C573-27F6-46A0-A703-06B433CC6FAC}" type="sibTrans" cxnId="{45392C5C-0013-484E-9D7C-DD271EE339B0}">
      <dgm:prSet/>
      <dgm:spPr/>
      <dgm:t>
        <a:bodyPr/>
        <a:lstStyle/>
        <a:p>
          <a:endParaRPr lang="en-US"/>
        </a:p>
      </dgm:t>
    </dgm:pt>
    <dgm:pt modelId="{AAC6585C-A751-4503-93C7-C7F51AC7A8E6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#include &lt;string&gt;, 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1D4C5580-C1DE-4541-ADB3-4E4D82CD35EF}" type="parTrans" cxnId="{417E51CB-3399-4E58-BDD0-E13C66D019E1}">
      <dgm:prSet/>
      <dgm:spPr/>
      <dgm:t>
        <a:bodyPr/>
        <a:lstStyle/>
        <a:p>
          <a:endParaRPr lang="en-US"/>
        </a:p>
      </dgm:t>
    </dgm:pt>
    <dgm:pt modelId="{04F49CFF-62C3-4293-9F56-25A6CC16424F}" type="sibTrans" cxnId="{417E51CB-3399-4E58-BDD0-E13C66D019E1}">
      <dgm:prSet/>
      <dgm:spPr/>
      <dgm:t>
        <a:bodyPr/>
        <a:lstStyle/>
        <a:p>
          <a:endParaRPr lang="en-US"/>
        </a:p>
      </dgm:t>
    </dgm:pt>
    <dgm:pt modelId="{EBACC151-34C7-4B5C-9513-A17970E83BEC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#include &lt;ctime&gt;, etc.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E3C4E8AF-5C6C-4C3D-A753-C20C99AC6C38}" type="parTrans" cxnId="{E61AE2F1-DC98-4F80-9106-C38D825E94D4}">
      <dgm:prSet/>
      <dgm:spPr/>
      <dgm:t>
        <a:bodyPr/>
        <a:lstStyle/>
        <a:p>
          <a:endParaRPr lang="en-US"/>
        </a:p>
      </dgm:t>
    </dgm:pt>
    <dgm:pt modelId="{6C3DA463-9376-4B2C-82EE-993C8F354F06}" type="sibTrans" cxnId="{E61AE2F1-DC98-4F80-9106-C38D825E94D4}">
      <dgm:prSet/>
      <dgm:spPr/>
      <dgm:t>
        <a:bodyPr/>
        <a:lstStyle/>
        <a:p>
          <a:endParaRPr lang="en-US"/>
        </a:p>
      </dgm:t>
    </dgm:pt>
    <dgm:pt modelId="{8AD2CD8A-6314-42BD-820F-0A34F3DA17F1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Functions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8759934B-ACA6-4E35-94D2-72DEB8629442}" type="parTrans" cxnId="{5187FAB7-EABD-4250-905D-4721FAA9D86E}">
      <dgm:prSet/>
      <dgm:spPr/>
      <dgm:t>
        <a:bodyPr/>
        <a:lstStyle/>
        <a:p>
          <a:endParaRPr lang="en-US"/>
        </a:p>
      </dgm:t>
    </dgm:pt>
    <dgm:pt modelId="{C460C76C-47B5-4D06-861B-89B2D4EC6628}" type="sibTrans" cxnId="{5187FAB7-EABD-4250-905D-4721FAA9D86E}">
      <dgm:prSet/>
      <dgm:spPr/>
      <dgm:t>
        <a:bodyPr/>
        <a:lstStyle/>
        <a:p>
          <a:endParaRPr lang="en-US"/>
        </a:p>
      </dgm:t>
    </dgm:pt>
    <dgm:pt modelId="{70255509-1F05-4BF8-B4A6-1D3DF4D1801C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generateText()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CA6B28CF-F322-4821-9319-3330BD2FDF2E}" type="parTrans" cxnId="{F776C2B7-28EB-4656-A14D-F74906806BBA}">
      <dgm:prSet/>
      <dgm:spPr/>
      <dgm:t>
        <a:bodyPr/>
        <a:lstStyle/>
        <a:p>
          <a:endParaRPr lang="en-US"/>
        </a:p>
      </dgm:t>
    </dgm:pt>
    <dgm:pt modelId="{E824472D-4630-444D-8335-70A38CABA78E}" type="sibTrans" cxnId="{F776C2B7-28EB-4656-A14D-F74906806BBA}">
      <dgm:prSet/>
      <dgm:spPr/>
      <dgm:t>
        <a:bodyPr/>
        <a:lstStyle/>
        <a:p>
          <a:endParaRPr lang="en-US"/>
        </a:p>
      </dgm:t>
    </dgm:pt>
    <dgm:pt modelId="{08D1498C-CA9C-4448-B8A9-218C3D7708D3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startTimer()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0C7E06E-6D3D-4179-94A0-35B0010FEC54}" type="parTrans" cxnId="{C2D032C3-EBEA-4E63-B62F-72D871638D31}">
      <dgm:prSet/>
      <dgm:spPr/>
      <dgm:t>
        <a:bodyPr/>
        <a:lstStyle/>
        <a:p>
          <a:endParaRPr lang="en-US"/>
        </a:p>
      </dgm:t>
    </dgm:pt>
    <dgm:pt modelId="{5D099D74-FAAE-496D-A47C-745AE4E020DA}" type="sibTrans" cxnId="{C2D032C3-EBEA-4E63-B62F-72D871638D31}">
      <dgm:prSet/>
      <dgm:spPr/>
      <dgm:t>
        <a:bodyPr/>
        <a:lstStyle/>
        <a:p>
          <a:endParaRPr lang="en-US"/>
        </a:p>
      </dgm:t>
    </dgm:pt>
    <dgm:pt modelId="{A52CB4F8-7997-4AD7-BB8D-3EE70E901BA0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calculateWPM()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8BB6414-0969-4B2A-889B-26FE786F22E7}" type="parTrans" cxnId="{53BA073A-FAB8-4B2C-A25F-E7193B5A4159}">
      <dgm:prSet/>
      <dgm:spPr/>
      <dgm:t>
        <a:bodyPr/>
        <a:lstStyle/>
        <a:p>
          <a:endParaRPr lang="en-US"/>
        </a:p>
      </dgm:t>
    </dgm:pt>
    <dgm:pt modelId="{04FC5308-1029-4F3E-8866-86B091DA3C99}" type="sibTrans" cxnId="{53BA073A-FAB8-4B2C-A25F-E7193B5A4159}">
      <dgm:prSet/>
      <dgm:spPr/>
      <dgm:t>
        <a:bodyPr/>
        <a:lstStyle/>
        <a:p>
          <a:endParaRPr lang="en-US"/>
        </a:p>
      </dgm:t>
    </dgm:pt>
    <dgm:pt modelId="{4F363A5E-E2FB-4C37-868C-68BAD109423D}">
      <dgm:prSet custT="1"/>
      <dgm:spPr/>
      <dgm:t>
        <a:bodyPr/>
        <a:lstStyle/>
        <a:p>
          <a:pPr rtl="0"/>
          <a:r>
            <a:rPr lang="en-US" sz="1600" dirty="0" smtClean="0">
              <a:solidFill>
                <a:schemeClr val="bg1">
                  <a:lumMod val="95000"/>
                  <a:lumOff val="5000"/>
                </a:schemeClr>
              </a:solidFill>
            </a:rPr>
            <a:t>displayResults()</a:t>
          </a:r>
          <a:endParaRPr lang="en-US" sz="1600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AA1046C7-3711-4A12-B8C3-BC14597EEFFA}" type="parTrans" cxnId="{49347E93-7E18-4660-B673-F3AAE5602E25}">
      <dgm:prSet/>
      <dgm:spPr/>
      <dgm:t>
        <a:bodyPr/>
        <a:lstStyle/>
        <a:p>
          <a:endParaRPr lang="en-US"/>
        </a:p>
      </dgm:t>
    </dgm:pt>
    <dgm:pt modelId="{BA65AD90-4AB2-470E-B8EE-7B99B78561D2}" type="sibTrans" cxnId="{49347E93-7E18-4660-B673-F3AAE5602E25}">
      <dgm:prSet/>
      <dgm:spPr/>
      <dgm:t>
        <a:bodyPr/>
        <a:lstStyle/>
        <a:p>
          <a:endParaRPr lang="en-US"/>
        </a:p>
      </dgm:t>
    </dgm:pt>
    <dgm:pt modelId="{5AEE5DA6-213C-4230-9D51-1D9C7655ECC0}" type="pres">
      <dgm:prSet presAssocID="{BC31EE7A-ACD2-491C-850E-8F38A56A1D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7B36A1-47BB-46C1-84A2-B53D1F02386C}" type="pres">
      <dgm:prSet presAssocID="{59721B9B-9856-48FF-9DFE-A7D619A6E92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23B79E-F752-459F-9AAF-4D27C7FE6DDD}" type="pres">
      <dgm:prSet presAssocID="{59721B9B-9856-48FF-9DFE-A7D619A6E92F}" presName="spNode" presStyleCnt="0"/>
      <dgm:spPr/>
    </dgm:pt>
    <dgm:pt modelId="{55855BB4-79DE-4E3B-A50C-901F1D7A6E8D}" type="pres">
      <dgm:prSet presAssocID="{7ADCD755-71AE-4A98-A230-2410C2AEE718}" presName="sibTrans" presStyleLbl="sibTrans1D1" presStyleIdx="0" presStyleCnt="9"/>
      <dgm:spPr/>
      <dgm:t>
        <a:bodyPr/>
        <a:lstStyle/>
        <a:p>
          <a:endParaRPr lang="en-US"/>
        </a:p>
      </dgm:t>
    </dgm:pt>
    <dgm:pt modelId="{5D0E3A0A-39A0-4869-9F2F-D84AF2AB68AD}" type="pres">
      <dgm:prSet presAssocID="{8D5AF640-8B3C-4394-B545-C279AEACBF21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FB454D-225F-4E42-AD38-1376034BCB37}" type="pres">
      <dgm:prSet presAssocID="{8D5AF640-8B3C-4394-B545-C279AEACBF21}" presName="spNode" presStyleCnt="0"/>
      <dgm:spPr/>
    </dgm:pt>
    <dgm:pt modelId="{2B9871ED-BDB6-41C0-AA65-957FD19F40D8}" type="pres">
      <dgm:prSet presAssocID="{81F8C573-27F6-46A0-A703-06B433CC6FAC}" presName="sibTrans" presStyleLbl="sibTrans1D1" presStyleIdx="1" presStyleCnt="9"/>
      <dgm:spPr/>
      <dgm:t>
        <a:bodyPr/>
        <a:lstStyle/>
        <a:p>
          <a:endParaRPr lang="en-US"/>
        </a:p>
      </dgm:t>
    </dgm:pt>
    <dgm:pt modelId="{CDEE9B70-6D6C-4905-8D6D-923F4ABD6A72}" type="pres">
      <dgm:prSet presAssocID="{AAC6585C-A751-4503-93C7-C7F51AC7A8E6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98D18-6001-4265-AE18-B15D485B5052}" type="pres">
      <dgm:prSet presAssocID="{AAC6585C-A751-4503-93C7-C7F51AC7A8E6}" presName="spNode" presStyleCnt="0"/>
      <dgm:spPr/>
    </dgm:pt>
    <dgm:pt modelId="{22AA5B55-358C-4107-881E-FAF8F2521D82}" type="pres">
      <dgm:prSet presAssocID="{04F49CFF-62C3-4293-9F56-25A6CC16424F}" presName="sibTrans" presStyleLbl="sibTrans1D1" presStyleIdx="2" presStyleCnt="9"/>
      <dgm:spPr/>
      <dgm:t>
        <a:bodyPr/>
        <a:lstStyle/>
        <a:p>
          <a:endParaRPr lang="en-US"/>
        </a:p>
      </dgm:t>
    </dgm:pt>
    <dgm:pt modelId="{F594854A-4731-48CB-B911-6F9B5BDC7DB2}" type="pres">
      <dgm:prSet presAssocID="{EBACC151-34C7-4B5C-9513-A17970E83BEC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FB549C-DB11-4286-889E-014A17C51AA2}" type="pres">
      <dgm:prSet presAssocID="{EBACC151-34C7-4B5C-9513-A17970E83BEC}" presName="spNode" presStyleCnt="0"/>
      <dgm:spPr/>
    </dgm:pt>
    <dgm:pt modelId="{E1BBE383-159A-46B1-8DCB-DFB8676EDD46}" type="pres">
      <dgm:prSet presAssocID="{6C3DA463-9376-4B2C-82EE-993C8F354F06}" presName="sibTrans" presStyleLbl="sibTrans1D1" presStyleIdx="3" presStyleCnt="9"/>
      <dgm:spPr/>
      <dgm:t>
        <a:bodyPr/>
        <a:lstStyle/>
        <a:p>
          <a:endParaRPr lang="en-US"/>
        </a:p>
      </dgm:t>
    </dgm:pt>
    <dgm:pt modelId="{D04E17BD-EECD-4420-BF57-E0443397A5DB}" type="pres">
      <dgm:prSet presAssocID="{8AD2CD8A-6314-42BD-820F-0A34F3DA17F1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E7E763-622E-4895-98D2-994CB0D4F37E}" type="pres">
      <dgm:prSet presAssocID="{8AD2CD8A-6314-42BD-820F-0A34F3DA17F1}" presName="spNode" presStyleCnt="0"/>
      <dgm:spPr/>
    </dgm:pt>
    <dgm:pt modelId="{EDF6D4D1-7CBB-42DB-A74A-CABA318A77DA}" type="pres">
      <dgm:prSet presAssocID="{C460C76C-47B5-4D06-861B-89B2D4EC6628}" presName="sibTrans" presStyleLbl="sibTrans1D1" presStyleIdx="4" presStyleCnt="9"/>
      <dgm:spPr/>
      <dgm:t>
        <a:bodyPr/>
        <a:lstStyle/>
        <a:p>
          <a:endParaRPr lang="en-US"/>
        </a:p>
      </dgm:t>
    </dgm:pt>
    <dgm:pt modelId="{5FBE3B25-0280-418B-8B97-CEAA99A73E7F}" type="pres">
      <dgm:prSet presAssocID="{70255509-1F05-4BF8-B4A6-1D3DF4D1801C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5DDED-C663-4C59-870B-7D4F4FC258EF}" type="pres">
      <dgm:prSet presAssocID="{70255509-1F05-4BF8-B4A6-1D3DF4D1801C}" presName="spNode" presStyleCnt="0"/>
      <dgm:spPr/>
    </dgm:pt>
    <dgm:pt modelId="{47E6892F-998B-4890-8D70-17630F89558B}" type="pres">
      <dgm:prSet presAssocID="{E824472D-4630-444D-8335-70A38CABA78E}" presName="sibTrans" presStyleLbl="sibTrans1D1" presStyleIdx="5" presStyleCnt="9"/>
      <dgm:spPr/>
      <dgm:t>
        <a:bodyPr/>
        <a:lstStyle/>
        <a:p>
          <a:endParaRPr lang="en-US"/>
        </a:p>
      </dgm:t>
    </dgm:pt>
    <dgm:pt modelId="{8309A04A-F037-4EF7-81D7-F234F9912C38}" type="pres">
      <dgm:prSet presAssocID="{08D1498C-CA9C-4448-B8A9-218C3D7708D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9DB6E-0EBE-499F-BD8F-A8C4BA1D0804}" type="pres">
      <dgm:prSet presAssocID="{08D1498C-CA9C-4448-B8A9-218C3D7708D3}" presName="spNode" presStyleCnt="0"/>
      <dgm:spPr/>
    </dgm:pt>
    <dgm:pt modelId="{EE3F652B-6F8F-4B5B-90A7-B9F734D4BF88}" type="pres">
      <dgm:prSet presAssocID="{5D099D74-FAAE-496D-A47C-745AE4E020DA}" presName="sibTrans" presStyleLbl="sibTrans1D1" presStyleIdx="6" presStyleCnt="9"/>
      <dgm:spPr/>
      <dgm:t>
        <a:bodyPr/>
        <a:lstStyle/>
        <a:p>
          <a:endParaRPr lang="en-US"/>
        </a:p>
      </dgm:t>
    </dgm:pt>
    <dgm:pt modelId="{6916F811-023B-4CB7-BB80-E75C24F25387}" type="pres">
      <dgm:prSet presAssocID="{A52CB4F8-7997-4AD7-BB8D-3EE70E901BA0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3A614B-D0B9-4A11-A4BF-48F592DB1092}" type="pres">
      <dgm:prSet presAssocID="{A52CB4F8-7997-4AD7-BB8D-3EE70E901BA0}" presName="spNode" presStyleCnt="0"/>
      <dgm:spPr/>
    </dgm:pt>
    <dgm:pt modelId="{B68BE658-0CA7-467D-881D-DA30E72BDE1C}" type="pres">
      <dgm:prSet presAssocID="{04FC5308-1029-4F3E-8866-86B091DA3C99}" presName="sibTrans" presStyleLbl="sibTrans1D1" presStyleIdx="7" presStyleCnt="9"/>
      <dgm:spPr/>
      <dgm:t>
        <a:bodyPr/>
        <a:lstStyle/>
        <a:p>
          <a:endParaRPr lang="en-US"/>
        </a:p>
      </dgm:t>
    </dgm:pt>
    <dgm:pt modelId="{FDECB68F-E4A1-41BC-891B-DE309D3799FC}" type="pres">
      <dgm:prSet presAssocID="{4F363A5E-E2FB-4C37-868C-68BAD109423D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D3FA1-DFF2-45CB-BA7B-E63DCDD447A4}" type="pres">
      <dgm:prSet presAssocID="{4F363A5E-E2FB-4C37-868C-68BAD109423D}" presName="spNode" presStyleCnt="0"/>
      <dgm:spPr/>
    </dgm:pt>
    <dgm:pt modelId="{4794FFBA-0C42-40F9-8F6E-B6A3A1FCC65C}" type="pres">
      <dgm:prSet presAssocID="{BA65AD90-4AB2-470E-B8EE-7B99B78561D2}" presName="sibTrans" presStyleLbl="sibTrans1D1" presStyleIdx="8" presStyleCnt="9"/>
      <dgm:spPr/>
      <dgm:t>
        <a:bodyPr/>
        <a:lstStyle/>
        <a:p>
          <a:endParaRPr lang="en-US"/>
        </a:p>
      </dgm:t>
    </dgm:pt>
  </dgm:ptLst>
  <dgm:cxnLst>
    <dgm:cxn modelId="{63B8C5D9-6497-477C-8244-8440157AE9FA}" type="presOf" srcId="{5D099D74-FAAE-496D-A47C-745AE4E020DA}" destId="{EE3F652B-6F8F-4B5B-90A7-B9F734D4BF88}" srcOrd="0" destOrd="0" presId="urn:microsoft.com/office/officeart/2005/8/layout/cycle5"/>
    <dgm:cxn modelId="{D74F31A8-5CAC-498A-B82B-197F9EF715B0}" type="presOf" srcId="{A52CB4F8-7997-4AD7-BB8D-3EE70E901BA0}" destId="{6916F811-023B-4CB7-BB80-E75C24F25387}" srcOrd="0" destOrd="0" presId="urn:microsoft.com/office/officeart/2005/8/layout/cycle5"/>
    <dgm:cxn modelId="{F97900B4-A5F9-4418-9342-A4DCD6D235F6}" type="presOf" srcId="{BA65AD90-4AB2-470E-B8EE-7B99B78561D2}" destId="{4794FFBA-0C42-40F9-8F6E-B6A3A1FCC65C}" srcOrd="0" destOrd="0" presId="urn:microsoft.com/office/officeart/2005/8/layout/cycle5"/>
    <dgm:cxn modelId="{C412526E-1570-47F6-9C16-9636A8FACDBE}" type="presOf" srcId="{6C3DA463-9376-4B2C-82EE-993C8F354F06}" destId="{E1BBE383-159A-46B1-8DCB-DFB8676EDD46}" srcOrd="0" destOrd="0" presId="urn:microsoft.com/office/officeart/2005/8/layout/cycle5"/>
    <dgm:cxn modelId="{018EE83A-36D8-40D4-9D69-A354550FC296}" type="presOf" srcId="{8D5AF640-8B3C-4394-B545-C279AEACBF21}" destId="{5D0E3A0A-39A0-4869-9F2F-D84AF2AB68AD}" srcOrd="0" destOrd="0" presId="urn:microsoft.com/office/officeart/2005/8/layout/cycle5"/>
    <dgm:cxn modelId="{F2D4F625-67C6-4BAF-83F9-57EE97C264F1}" type="presOf" srcId="{7ADCD755-71AE-4A98-A230-2410C2AEE718}" destId="{55855BB4-79DE-4E3B-A50C-901F1D7A6E8D}" srcOrd="0" destOrd="0" presId="urn:microsoft.com/office/officeart/2005/8/layout/cycle5"/>
    <dgm:cxn modelId="{54881B1F-E0D5-46EE-B3CB-ADC18B42D7D2}" type="presOf" srcId="{8AD2CD8A-6314-42BD-820F-0A34F3DA17F1}" destId="{D04E17BD-EECD-4420-BF57-E0443397A5DB}" srcOrd="0" destOrd="0" presId="urn:microsoft.com/office/officeart/2005/8/layout/cycle5"/>
    <dgm:cxn modelId="{2C80D7BB-1036-4893-A6A5-22CF79582B88}" type="presOf" srcId="{AAC6585C-A751-4503-93C7-C7F51AC7A8E6}" destId="{CDEE9B70-6D6C-4905-8D6D-923F4ABD6A72}" srcOrd="0" destOrd="0" presId="urn:microsoft.com/office/officeart/2005/8/layout/cycle5"/>
    <dgm:cxn modelId="{49347E93-7E18-4660-B673-F3AAE5602E25}" srcId="{BC31EE7A-ACD2-491C-850E-8F38A56A1D16}" destId="{4F363A5E-E2FB-4C37-868C-68BAD109423D}" srcOrd="8" destOrd="0" parTransId="{AA1046C7-3711-4A12-B8C3-BC14597EEFFA}" sibTransId="{BA65AD90-4AB2-470E-B8EE-7B99B78561D2}"/>
    <dgm:cxn modelId="{43A23EDC-DDDC-4855-91C7-A093DD064DA1}" type="presOf" srcId="{04FC5308-1029-4F3E-8866-86B091DA3C99}" destId="{B68BE658-0CA7-467D-881D-DA30E72BDE1C}" srcOrd="0" destOrd="0" presId="urn:microsoft.com/office/officeart/2005/8/layout/cycle5"/>
    <dgm:cxn modelId="{AE7A9A30-6FB1-4818-9027-9C61221AB477}" type="presOf" srcId="{C460C76C-47B5-4D06-861B-89B2D4EC6628}" destId="{EDF6D4D1-7CBB-42DB-A74A-CABA318A77DA}" srcOrd="0" destOrd="0" presId="urn:microsoft.com/office/officeart/2005/8/layout/cycle5"/>
    <dgm:cxn modelId="{E61AE2F1-DC98-4F80-9106-C38D825E94D4}" srcId="{BC31EE7A-ACD2-491C-850E-8F38A56A1D16}" destId="{EBACC151-34C7-4B5C-9513-A17970E83BEC}" srcOrd="3" destOrd="0" parTransId="{E3C4E8AF-5C6C-4C3D-A753-C20C99AC6C38}" sibTransId="{6C3DA463-9376-4B2C-82EE-993C8F354F06}"/>
    <dgm:cxn modelId="{4C71DAA9-B95B-4DC4-856B-2C59BF2ED0E7}" type="presOf" srcId="{EBACC151-34C7-4B5C-9513-A17970E83BEC}" destId="{F594854A-4731-48CB-B911-6F9B5BDC7DB2}" srcOrd="0" destOrd="0" presId="urn:microsoft.com/office/officeart/2005/8/layout/cycle5"/>
    <dgm:cxn modelId="{9C1A2D69-7A78-43C4-A54D-80FA27C1F8CF}" type="presOf" srcId="{BC31EE7A-ACD2-491C-850E-8F38A56A1D16}" destId="{5AEE5DA6-213C-4230-9D51-1D9C7655ECC0}" srcOrd="0" destOrd="0" presId="urn:microsoft.com/office/officeart/2005/8/layout/cycle5"/>
    <dgm:cxn modelId="{C2D032C3-EBEA-4E63-B62F-72D871638D31}" srcId="{BC31EE7A-ACD2-491C-850E-8F38A56A1D16}" destId="{08D1498C-CA9C-4448-B8A9-218C3D7708D3}" srcOrd="6" destOrd="0" parTransId="{50C7E06E-6D3D-4179-94A0-35B0010FEC54}" sibTransId="{5D099D74-FAAE-496D-A47C-745AE4E020DA}"/>
    <dgm:cxn modelId="{054ACF34-B903-42CE-B801-B4E0017AD56C}" type="presOf" srcId="{81F8C573-27F6-46A0-A703-06B433CC6FAC}" destId="{2B9871ED-BDB6-41C0-AA65-957FD19F40D8}" srcOrd="0" destOrd="0" presId="urn:microsoft.com/office/officeart/2005/8/layout/cycle5"/>
    <dgm:cxn modelId="{417E51CB-3399-4E58-BDD0-E13C66D019E1}" srcId="{BC31EE7A-ACD2-491C-850E-8F38A56A1D16}" destId="{AAC6585C-A751-4503-93C7-C7F51AC7A8E6}" srcOrd="2" destOrd="0" parTransId="{1D4C5580-C1DE-4541-ADB3-4E4D82CD35EF}" sibTransId="{04F49CFF-62C3-4293-9F56-25A6CC16424F}"/>
    <dgm:cxn modelId="{F939F9D5-04CF-4BA4-9B23-FA666C9B7E24}" type="presOf" srcId="{08D1498C-CA9C-4448-B8A9-218C3D7708D3}" destId="{8309A04A-F037-4EF7-81D7-F234F9912C38}" srcOrd="0" destOrd="0" presId="urn:microsoft.com/office/officeart/2005/8/layout/cycle5"/>
    <dgm:cxn modelId="{CBD947BA-A562-48F7-895F-F54613F9BEA0}" srcId="{BC31EE7A-ACD2-491C-850E-8F38A56A1D16}" destId="{59721B9B-9856-48FF-9DFE-A7D619A6E92F}" srcOrd="0" destOrd="0" parTransId="{A114A67B-97EF-4D1E-960C-ACA207DA2ABA}" sibTransId="{7ADCD755-71AE-4A98-A230-2410C2AEE718}"/>
    <dgm:cxn modelId="{45392C5C-0013-484E-9D7C-DD271EE339B0}" srcId="{BC31EE7A-ACD2-491C-850E-8F38A56A1D16}" destId="{8D5AF640-8B3C-4394-B545-C279AEACBF21}" srcOrd="1" destOrd="0" parTransId="{CD85515E-BED1-4868-91AD-EA14AEFC74DD}" sibTransId="{81F8C573-27F6-46A0-A703-06B433CC6FAC}"/>
    <dgm:cxn modelId="{53BA073A-FAB8-4B2C-A25F-E7193B5A4159}" srcId="{BC31EE7A-ACD2-491C-850E-8F38A56A1D16}" destId="{A52CB4F8-7997-4AD7-BB8D-3EE70E901BA0}" srcOrd="7" destOrd="0" parTransId="{48BB6414-0969-4B2A-889B-26FE786F22E7}" sibTransId="{04FC5308-1029-4F3E-8866-86B091DA3C99}"/>
    <dgm:cxn modelId="{F776C2B7-28EB-4656-A14D-F74906806BBA}" srcId="{BC31EE7A-ACD2-491C-850E-8F38A56A1D16}" destId="{70255509-1F05-4BF8-B4A6-1D3DF4D1801C}" srcOrd="5" destOrd="0" parTransId="{CA6B28CF-F322-4821-9319-3330BD2FDF2E}" sibTransId="{E824472D-4630-444D-8335-70A38CABA78E}"/>
    <dgm:cxn modelId="{560735E2-99A4-4538-BEE2-85B6E15995E3}" type="presOf" srcId="{4F363A5E-E2FB-4C37-868C-68BAD109423D}" destId="{FDECB68F-E4A1-41BC-891B-DE309D3799FC}" srcOrd="0" destOrd="0" presId="urn:microsoft.com/office/officeart/2005/8/layout/cycle5"/>
    <dgm:cxn modelId="{5187FAB7-EABD-4250-905D-4721FAA9D86E}" srcId="{BC31EE7A-ACD2-491C-850E-8F38A56A1D16}" destId="{8AD2CD8A-6314-42BD-820F-0A34F3DA17F1}" srcOrd="4" destOrd="0" parTransId="{8759934B-ACA6-4E35-94D2-72DEB8629442}" sibTransId="{C460C76C-47B5-4D06-861B-89B2D4EC6628}"/>
    <dgm:cxn modelId="{80322A7C-FB93-453A-9843-4FC7A74615E3}" type="presOf" srcId="{59721B9B-9856-48FF-9DFE-A7D619A6E92F}" destId="{C67B36A1-47BB-46C1-84A2-B53D1F02386C}" srcOrd="0" destOrd="0" presId="urn:microsoft.com/office/officeart/2005/8/layout/cycle5"/>
    <dgm:cxn modelId="{33A736F5-FF40-4059-A7C1-3E2992579888}" type="presOf" srcId="{04F49CFF-62C3-4293-9F56-25A6CC16424F}" destId="{22AA5B55-358C-4107-881E-FAF8F2521D82}" srcOrd="0" destOrd="0" presId="urn:microsoft.com/office/officeart/2005/8/layout/cycle5"/>
    <dgm:cxn modelId="{20EEB23E-A092-400B-AD22-50FF2F1450AE}" type="presOf" srcId="{E824472D-4630-444D-8335-70A38CABA78E}" destId="{47E6892F-998B-4890-8D70-17630F89558B}" srcOrd="0" destOrd="0" presId="urn:microsoft.com/office/officeart/2005/8/layout/cycle5"/>
    <dgm:cxn modelId="{11CE14A0-AD61-4789-8506-B0A88FD8A6F4}" type="presOf" srcId="{70255509-1F05-4BF8-B4A6-1D3DF4D1801C}" destId="{5FBE3B25-0280-418B-8B97-CEAA99A73E7F}" srcOrd="0" destOrd="0" presId="urn:microsoft.com/office/officeart/2005/8/layout/cycle5"/>
    <dgm:cxn modelId="{844715EB-DCF3-4D1B-9B50-BF0FD749084C}" type="presParOf" srcId="{5AEE5DA6-213C-4230-9D51-1D9C7655ECC0}" destId="{C67B36A1-47BB-46C1-84A2-B53D1F02386C}" srcOrd="0" destOrd="0" presId="urn:microsoft.com/office/officeart/2005/8/layout/cycle5"/>
    <dgm:cxn modelId="{C3CB213C-05C8-40F4-A7ED-498A0EF29966}" type="presParOf" srcId="{5AEE5DA6-213C-4230-9D51-1D9C7655ECC0}" destId="{1B23B79E-F752-459F-9AAF-4D27C7FE6DDD}" srcOrd="1" destOrd="0" presId="urn:microsoft.com/office/officeart/2005/8/layout/cycle5"/>
    <dgm:cxn modelId="{48196747-A1B2-466D-A8C4-C8BBE30D3531}" type="presParOf" srcId="{5AEE5DA6-213C-4230-9D51-1D9C7655ECC0}" destId="{55855BB4-79DE-4E3B-A50C-901F1D7A6E8D}" srcOrd="2" destOrd="0" presId="urn:microsoft.com/office/officeart/2005/8/layout/cycle5"/>
    <dgm:cxn modelId="{8FB2B014-3624-499F-B4DC-BB946EA36FFD}" type="presParOf" srcId="{5AEE5DA6-213C-4230-9D51-1D9C7655ECC0}" destId="{5D0E3A0A-39A0-4869-9F2F-D84AF2AB68AD}" srcOrd="3" destOrd="0" presId="urn:microsoft.com/office/officeart/2005/8/layout/cycle5"/>
    <dgm:cxn modelId="{DBF90059-10AF-4D63-BA33-3B83053249DB}" type="presParOf" srcId="{5AEE5DA6-213C-4230-9D51-1D9C7655ECC0}" destId="{5AFB454D-225F-4E42-AD38-1376034BCB37}" srcOrd="4" destOrd="0" presId="urn:microsoft.com/office/officeart/2005/8/layout/cycle5"/>
    <dgm:cxn modelId="{FA5A669C-0578-4FF5-89DE-E9C55307D7B6}" type="presParOf" srcId="{5AEE5DA6-213C-4230-9D51-1D9C7655ECC0}" destId="{2B9871ED-BDB6-41C0-AA65-957FD19F40D8}" srcOrd="5" destOrd="0" presId="urn:microsoft.com/office/officeart/2005/8/layout/cycle5"/>
    <dgm:cxn modelId="{C75861CE-43DD-490C-81F3-BDFEECFF8B33}" type="presParOf" srcId="{5AEE5DA6-213C-4230-9D51-1D9C7655ECC0}" destId="{CDEE9B70-6D6C-4905-8D6D-923F4ABD6A72}" srcOrd="6" destOrd="0" presId="urn:microsoft.com/office/officeart/2005/8/layout/cycle5"/>
    <dgm:cxn modelId="{A65AE3A8-E52E-4758-9A3F-5E32AF8C7651}" type="presParOf" srcId="{5AEE5DA6-213C-4230-9D51-1D9C7655ECC0}" destId="{9C398D18-6001-4265-AE18-B15D485B5052}" srcOrd="7" destOrd="0" presId="urn:microsoft.com/office/officeart/2005/8/layout/cycle5"/>
    <dgm:cxn modelId="{1B04E65C-9DBA-4949-A358-D98FE0E54676}" type="presParOf" srcId="{5AEE5DA6-213C-4230-9D51-1D9C7655ECC0}" destId="{22AA5B55-358C-4107-881E-FAF8F2521D82}" srcOrd="8" destOrd="0" presId="urn:microsoft.com/office/officeart/2005/8/layout/cycle5"/>
    <dgm:cxn modelId="{A988AAA5-38B6-4AFF-A4D1-15691E3AD1DB}" type="presParOf" srcId="{5AEE5DA6-213C-4230-9D51-1D9C7655ECC0}" destId="{F594854A-4731-48CB-B911-6F9B5BDC7DB2}" srcOrd="9" destOrd="0" presId="urn:microsoft.com/office/officeart/2005/8/layout/cycle5"/>
    <dgm:cxn modelId="{56ECF0FD-7098-47A6-8B42-AA80289E987F}" type="presParOf" srcId="{5AEE5DA6-213C-4230-9D51-1D9C7655ECC0}" destId="{37FB549C-DB11-4286-889E-014A17C51AA2}" srcOrd="10" destOrd="0" presId="urn:microsoft.com/office/officeart/2005/8/layout/cycle5"/>
    <dgm:cxn modelId="{634A0214-E04C-459A-87E1-0F78D695E3C9}" type="presParOf" srcId="{5AEE5DA6-213C-4230-9D51-1D9C7655ECC0}" destId="{E1BBE383-159A-46B1-8DCB-DFB8676EDD46}" srcOrd="11" destOrd="0" presId="urn:microsoft.com/office/officeart/2005/8/layout/cycle5"/>
    <dgm:cxn modelId="{1A6CDB8C-97FF-4AF2-82DA-89337819F0AD}" type="presParOf" srcId="{5AEE5DA6-213C-4230-9D51-1D9C7655ECC0}" destId="{D04E17BD-EECD-4420-BF57-E0443397A5DB}" srcOrd="12" destOrd="0" presId="urn:microsoft.com/office/officeart/2005/8/layout/cycle5"/>
    <dgm:cxn modelId="{86617885-605C-4C1D-AA3C-62B30F4C78DA}" type="presParOf" srcId="{5AEE5DA6-213C-4230-9D51-1D9C7655ECC0}" destId="{ACE7E763-622E-4895-98D2-994CB0D4F37E}" srcOrd="13" destOrd="0" presId="urn:microsoft.com/office/officeart/2005/8/layout/cycle5"/>
    <dgm:cxn modelId="{BF6BFD9F-D1AF-427F-8B16-FB32B83C814B}" type="presParOf" srcId="{5AEE5DA6-213C-4230-9D51-1D9C7655ECC0}" destId="{EDF6D4D1-7CBB-42DB-A74A-CABA318A77DA}" srcOrd="14" destOrd="0" presId="urn:microsoft.com/office/officeart/2005/8/layout/cycle5"/>
    <dgm:cxn modelId="{A72B36EC-F6BB-48EE-BBD9-805091EA3B66}" type="presParOf" srcId="{5AEE5DA6-213C-4230-9D51-1D9C7655ECC0}" destId="{5FBE3B25-0280-418B-8B97-CEAA99A73E7F}" srcOrd="15" destOrd="0" presId="urn:microsoft.com/office/officeart/2005/8/layout/cycle5"/>
    <dgm:cxn modelId="{C4ED741C-D5F6-47F7-819D-FAAD3C66B172}" type="presParOf" srcId="{5AEE5DA6-213C-4230-9D51-1D9C7655ECC0}" destId="{A805DDED-C663-4C59-870B-7D4F4FC258EF}" srcOrd="16" destOrd="0" presId="urn:microsoft.com/office/officeart/2005/8/layout/cycle5"/>
    <dgm:cxn modelId="{67374365-376E-410B-B1DA-F26DCFE4C282}" type="presParOf" srcId="{5AEE5DA6-213C-4230-9D51-1D9C7655ECC0}" destId="{47E6892F-998B-4890-8D70-17630F89558B}" srcOrd="17" destOrd="0" presId="urn:microsoft.com/office/officeart/2005/8/layout/cycle5"/>
    <dgm:cxn modelId="{101CB89D-6FB8-4FF9-859D-BF9FB9DCC61B}" type="presParOf" srcId="{5AEE5DA6-213C-4230-9D51-1D9C7655ECC0}" destId="{8309A04A-F037-4EF7-81D7-F234F9912C38}" srcOrd="18" destOrd="0" presId="urn:microsoft.com/office/officeart/2005/8/layout/cycle5"/>
    <dgm:cxn modelId="{0DBD44FC-1128-4EB3-A5C0-367E37D3FD8A}" type="presParOf" srcId="{5AEE5DA6-213C-4230-9D51-1D9C7655ECC0}" destId="{3A99DB6E-0EBE-499F-BD8F-A8C4BA1D0804}" srcOrd="19" destOrd="0" presId="urn:microsoft.com/office/officeart/2005/8/layout/cycle5"/>
    <dgm:cxn modelId="{F7B70B18-1392-4A73-B47C-025F5074A83D}" type="presParOf" srcId="{5AEE5DA6-213C-4230-9D51-1D9C7655ECC0}" destId="{EE3F652B-6F8F-4B5B-90A7-B9F734D4BF88}" srcOrd="20" destOrd="0" presId="urn:microsoft.com/office/officeart/2005/8/layout/cycle5"/>
    <dgm:cxn modelId="{EB414729-7898-450D-904D-D8AA122CE3C5}" type="presParOf" srcId="{5AEE5DA6-213C-4230-9D51-1D9C7655ECC0}" destId="{6916F811-023B-4CB7-BB80-E75C24F25387}" srcOrd="21" destOrd="0" presId="urn:microsoft.com/office/officeart/2005/8/layout/cycle5"/>
    <dgm:cxn modelId="{E60DF4AB-F2ED-47E4-8B09-DFEB6AA7F879}" type="presParOf" srcId="{5AEE5DA6-213C-4230-9D51-1D9C7655ECC0}" destId="{FB3A614B-D0B9-4A11-A4BF-48F592DB1092}" srcOrd="22" destOrd="0" presId="urn:microsoft.com/office/officeart/2005/8/layout/cycle5"/>
    <dgm:cxn modelId="{239EFB5C-60E0-4325-B852-F645CBED3BED}" type="presParOf" srcId="{5AEE5DA6-213C-4230-9D51-1D9C7655ECC0}" destId="{B68BE658-0CA7-467D-881D-DA30E72BDE1C}" srcOrd="23" destOrd="0" presId="urn:microsoft.com/office/officeart/2005/8/layout/cycle5"/>
    <dgm:cxn modelId="{6FAE4461-9B53-4CAB-A425-F2299D9939A6}" type="presParOf" srcId="{5AEE5DA6-213C-4230-9D51-1D9C7655ECC0}" destId="{FDECB68F-E4A1-41BC-891B-DE309D3799FC}" srcOrd="24" destOrd="0" presId="urn:microsoft.com/office/officeart/2005/8/layout/cycle5"/>
    <dgm:cxn modelId="{834AF5D4-B17E-4E23-AA06-869CF6F84DB9}" type="presParOf" srcId="{5AEE5DA6-213C-4230-9D51-1D9C7655ECC0}" destId="{EBCD3FA1-DFF2-45CB-BA7B-E63DCDD447A4}" srcOrd="25" destOrd="0" presId="urn:microsoft.com/office/officeart/2005/8/layout/cycle5"/>
    <dgm:cxn modelId="{70976FB1-90E0-4600-80FE-CA0C7035086A}" type="presParOf" srcId="{5AEE5DA6-213C-4230-9D51-1D9C7655ECC0}" destId="{4794FFBA-0C42-40F9-8F6E-B6A3A1FCC65C}" srcOrd="26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B36A1-47BB-46C1-84A2-B53D1F02386C}">
      <dsp:nvSpPr>
        <dsp:cNvPr id="0" name=""/>
        <dsp:cNvSpPr/>
      </dsp:nvSpPr>
      <dsp:spPr>
        <a:xfrm>
          <a:off x="4473540" y="3866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Header Files: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503967" y="34293"/>
        <a:ext cx="898064" cy="562442"/>
      </dsp:txXfrm>
    </dsp:sp>
    <dsp:sp modelId="{55855BB4-79DE-4E3B-A50C-901F1D7A6E8D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2992459" y="76260"/>
              </a:moveTo>
              <a:arcTo wR="2393134" hR="2393134" stAng="17070195" swAng="5327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E3A0A-39A0-4869-9F2F-D84AF2AB68AD}">
      <dsp:nvSpPr>
        <dsp:cNvPr id="0" name=""/>
        <dsp:cNvSpPr/>
      </dsp:nvSpPr>
      <dsp:spPr>
        <a:xfrm>
          <a:off x="6011817" y="563753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#include &lt;iostream&gt;, </a:t>
          </a:r>
          <a:endParaRPr lang="en-US" sz="12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6042244" y="594180"/>
        <a:ext cx="898064" cy="562442"/>
      </dsp:txXfrm>
    </dsp:sp>
    <dsp:sp modelId="{2B9871ED-BDB6-41C0-AA65-957FD19F40D8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4349902" y="1015400"/>
              </a:moveTo>
              <a:arcTo wR="2393134" hR="2393134" stAng="19491067" swAng="7875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E9B70-6D6C-4905-8D6D-923F4ABD6A72}">
      <dsp:nvSpPr>
        <dsp:cNvPr id="0" name=""/>
        <dsp:cNvSpPr/>
      </dsp:nvSpPr>
      <dsp:spPr>
        <a:xfrm>
          <a:off x="6830318" y="1981437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#include &lt;string&gt;, 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6860745" y="2011864"/>
        <a:ext cx="898064" cy="562442"/>
      </dsp:txXfrm>
    </dsp:sp>
    <dsp:sp modelId="{22AA5B55-358C-4107-881E-FAF8F2521D82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4784319" y="2489740"/>
              </a:moveTo>
              <a:arcTo wR="2393134" hR="2393134" stAng="21738812" swAng="8751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4854A-4731-48CB-B911-6F9B5BDC7DB2}">
      <dsp:nvSpPr>
        <dsp:cNvPr id="0" name=""/>
        <dsp:cNvSpPr/>
      </dsp:nvSpPr>
      <dsp:spPr>
        <a:xfrm>
          <a:off x="6546056" y="3593568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#include &lt;ctime&gt;, etc.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6576483" y="3623995"/>
        <a:ext cx="898064" cy="562442"/>
      </dsp:txXfrm>
    </dsp:sp>
    <dsp:sp modelId="{E1BBE383-159A-46B1-8DCB-DFB8676EDD46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4152749" y="4015124"/>
              </a:moveTo>
              <a:arcTo wR="2393134" hR="2393134" stAng="2560166" swAng="652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E17BD-EECD-4420-BF57-E0443397A5DB}">
      <dsp:nvSpPr>
        <dsp:cNvPr id="0" name=""/>
        <dsp:cNvSpPr/>
      </dsp:nvSpPr>
      <dsp:spPr>
        <a:xfrm>
          <a:off x="5292040" y="4645812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Functions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322467" y="4676239"/>
        <a:ext cx="898064" cy="562442"/>
      </dsp:txXfrm>
    </dsp:sp>
    <dsp:sp modelId="{EDF6D4D1-7CBB-42DB-A74A-CABA318A77DA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2597455" y="4777531"/>
              </a:moveTo>
              <a:arcTo wR="2393134" hR="2393134" stAng="5106135" swAng="58772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E3B25-0280-418B-8B97-CEAA99A73E7F}">
      <dsp:nvSpPr>
        <dsp:cNvPr id="0" name=""/>
        <dsp:cNvSpPr/>
      </dsp:nvSpPr>
      <dsp:spPr>
        <a:xfrm>
          <a:off x="3655040" y="4645812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generateText()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3685467" y="4676239"/>
        <a:ext cx="898064" cy="562442"/>
      </dsp:txXfrm>
    </dsp:sp>
    <dsp:sp modelId="{47E6892F-998B-4890-8D70-17630F89558B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971403" y="4318173"/>
              </a:moveTo>
              <a:arcTo wR="2393134" hR="2393134" stAng="7586857" swAng="65297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9A04A-F037-4EF7-81D7-F234F9912C38}">
      <dsp:nvSpPr>
        <dsp:cNvPr id="0" name=""/>
        <dsp:cNvSpPr/>
      </dsp:nvSpPr>
      <dsp:spPr>
        <a:xfrm>
          <a:off x="2401024" y="3593568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startTimer()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431451" y="3623995"/>
        <a:ext cx="898064" cy="562442"/>
      </dsp:txXfrm>
    </dsp:sp>
    <dsp:sp modelId="{EE3F652B-6F8F-4B5B-90A7-B9F734D4BF88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103344" y="3088802"/>
              </a:moveTo>
              <a:arcTo wR="2393134" hR="2393134" stAng="9786032" swAng="87515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6F811-023B-4CB7-BB80-E75C24F25387}">
      <dsp:nvSpPr>
        <dsp:cNvPr id="0" name=""/>
        <dsp:cNvSpPr/>
      </dsp:nvSpPr>
      <dsp:spPr>
        <a:xfrm>
          <a:off x="2116762" y="1981437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calculateWPM()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147189" y="2011864"/>
        <a:ext cx="898064" cy="562442"/>
      </dsp:txXfrm>
    </dsp:sp>
    <dsp:sp modelId="{B68BE658-0CA7-467D-881D-DA30E72BDE1C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174607" y="1495787"/>
              </a:moveTo>
              <a:arcTo wR="2393134" hR="2393134" stAng="12121337" swAng="78759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CB68F-E4A1-41BC-891B-DE309D3799FC}">
      <dsp:nvSpPr>
        <dsp:cNvPr id="0" name=""/>
        <dsp:cNvSpPr/>
      </dsp:nvSpPr>
      <dsp:spPr>
        <a:xfrm>
          <a:off x="2935263" y="563753"/>
          <a:ext cx="958918" cy="62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bg1">
                  <a:lumMod val="95000"/>
                  <a:lumOff val="5000"/>
                </a:schemeClr>
              </a:solidFill>
            </a:rPr>
            <a:t>displayResults()</a:t>
          </a:r>
          <a:endParaRPr lang="en-US" sz="16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965690" y="594180"/>
        <a:ext cx="898064" cy="562442"/>
      </dsp:txXfrm>
    </dsp:sp>
    <dsp:sp modelId="{4794FFBA-0C42-40F9-8F6E-B6A3A1FCC65C}">
      <dsp:nvSpPr>
        <dsp:cNvPr id="0" name=""/>
        <dsp:cNvSpPr/>
      </dsp:nvSpPr>
      <dsp:spPr>
        <a:xfrm>
          <a:off x="2559864" y="315514"/>
          <a:ext cx="4786269" cy="4786269"/>
        </a:xfrm>
        <a:custGeom>
          <a:avLst/>
          <a:gdLst/>
          <a:ahLst/>
          <a:cxnLst/>
          <a:rect l="0" t="0" r="0" b="0"/>
          <a:pathLst>
            <a:path>
              <a:moveTo>
                <a:pt x="1443397" y="196525"/>
              </a:moveTo>
              <a:arcTo wR="2393134" hR="2393134" stAng="14797082" swAng="53272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86734" y="1135781"/>
            <a:ext cx="7315434" cy="69340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TITLE:TYPING SPEED TESTER</a:t>
            </a:r>
            <a:endParaRPr 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4" r="14614"/>
          <a:stretch>
            <a:fillRect/>
          </a:stretch>
        </p:blipFill>
        <p:spPr>
          <a:xfrm>
            <a:off x="8055863" y="1563682"/>
            <a:ext cx="2991547" cy="4227518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55448" y="2642616"/>
            <a:ext cx="7141463" cy="1645920"/>
          </a:xfrm>
        </p:spPr>
        <p:txBody>
          <a:bodyPr>
            <a:normAutofit fontScale="92500"/>
          </a:bodyPr>
          <a:lstStyle/>
          <a:p>
            <a:r>
              <a:rPr lang="en-US" sz="26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SUBTTILE: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program to measure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yping Speed</a:t>
            </a:r>
          </a:p>
          <a:p>
            <a:r>
              <a:rPr lang="en-US" sz="1900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ALI CHEEMA &amp; ABDULREHMAN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12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316" y="658367"/>
            <a:ext cx="3978115" cy="877885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505" y="1033272"/>
            <a:ext cx="4483608" cy="44836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77" y="1865376"/>
            <a:ext cx="5824728" cy="39258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Typing Speed Tester is a simple yet effective tool for improving typing skills.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practice and provides measurable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3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68" y="704088"/>
            <a:ext cx="4800600" cy="5146712"/>
          </a:xfrm>
        </p:spPr>
      </p:pic>
    </p:spTree>
    <p:extLst>
      <p:ext uri="{BB962C8B-B14F-4D97-AF65-F5344CB8AC3E}">
        <p14:creationId xmlns:p14="http://schemas.microsoft.com/office/powerpoint/2010/main" val="355243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088" y="585217"/>
            <a:ext cx="5724143" cy="854626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4" r="14614"/>
          <a:stretch>
            <a:fillRect/>
          </a:stretch>
        </p:blipFill>
        <p:spPr>
          <a:xfrm>
            <a:off x="7709905" y="765049"/>
            <a:ext cx="3666690" cy="518159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76" y="1856232"/>
            <a:ext cx="6353545" cy="393496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                          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TYPING SPEED?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u="sng" dirty="0" smtClean="0">
                <a:solidFill>
                  <a:srgbClr val="FFFF00"/>
                </a:solidFill>
              </a:rPr>
              <a:t>DEFINITION: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at which a person can type text is known as typing speed.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u="sng" dirty="0" smtClean="0">
                <a:solidFill>
                  <a:srgbClr val="FFFF00"/>
                </a:solidFill>
              </a:rPr>
              <a:t>IMPORTANCE: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improving productivity and efficiency in typing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376" y="594359"/>
            <a:ext cx="4910328" cy="859537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13" y="1527048"/>
            <a:ext cx="3962400" cy="39624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77824" y="1810512"/>
            <a:ext cx="5980175" cy="39806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the typing speed of users.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feedback on accuracy and speed.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users improve their typing skills.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548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43749" y="164592"/>
            <a:ext cx="9905998" cy="944944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latin typeface="Algerian" panose="04020705040A02060702" pitchFamily="82" charset="0"/>
              </a:rPr>
              <a:t>          </a:t>
            </a:r>
            <a:r>
              <a:rPr lang="en-US" sz="4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393979"/>
              </p:ext>
            </p:extLst>
          </p:nvPr>
        </p:nvGraphicFramePr>
        <p:xfrm>
          <a:off x="656780" y="1319848"/>
          <a:ext cx="9905999" cy="527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8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965" y="115598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 SNIPPET</a:t>
            </a:r>
            <a:endParaRPr lang="en-US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69" y="1444752"/>
            <a:ext cx="9402487" cy="4507992"/>
          </a:xfrm>
        </p:spPr>
      </p:pic>
    </p:spTree>
    <p:extLst>
      <p:ext uri="{BB962C8B-B14F-4D97-AF65-F5344CB8AC3E}">
        <p14:creationId xmlns:p14="http://schemas.microsoft.com/office/powerpoint/2010/main" val="371714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413" y="210312"/>
            <a:ext cx="5186235" cy="145700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endParaRPr 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320" y="1865376"/>
            <a:ext cx="9454896" cy="47914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generates a random sentence or paragraph.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type the text.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timer starts when the user begins typing.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finishes, the timer stops, and results are calculated.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2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829" y="20703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Typing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116" y="2075751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lgerian" panose="04020705040A02060702" pitchFamily="82" charset="0"/>
              </a:rPr>
              <a:t> </a:t>
            </a:r>
            <a:r>
              <a:rPr lang="en-US" sz="3200" b="1" dirty="0" smtClean="0">
                <a:latin typeface="Algerian" panose="04020705040A02060702" pitchFamily="82" charset="0"/>
              </a:rPr>
              <a:t>            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Minute (WPM) 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</a:t>
            </a:r>
            <a:endParaRPr 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WPM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(Number of Words Typed / Time in Minutes)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types 50 words in 1 minute, WPM = 50.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41" y="704087"/>
            <a:ext cx="5857599" cy="79558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Calculation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77" y="1197864"/>
            <a:ext cx="3962400" cy="3962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6031335" cy="354171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(Correct Words / Total Words) * 100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45 out of 50 words are correct, Accuracy = 90%.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3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01" y="1083534"/>
            <a:ext cx="5253904" cy="81387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09" y="1490472"/>
            <a:ext cx="4300728" cy="430072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0401" y="2502439"/>
            <a:ext cx="5171799" cy="22767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instructions on how to use the program.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results in a user-friendly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6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89</TotalTime>
  <Words>275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Times New Roman</vt:lpstr>
      <vt:lpstr>Trebuchet MS</vt:lpstr>
      <vt:lpstr>Tw Cen MT</vt:lpstr>
      <vt:lpstr>Wingdings</vt:lpstr>
      <vt:lpstr>Circuit</vt:lpstr>
      <vt:lpstr>TITLE:TYPING SPEED TESTER</vt:lpstr>
      <vt:lpstr>Introduction</vt:lpstr>
      <vt:lpstr>OBJECTIVES</vt:lpstr>
      <vt:lpstr>          Code Structure</vt:lpstr>
      <vt:lpstr>SAMPLE CODE SNIPPET</vt:lpstr>
      <vt:lpstr>HOW IT WORKS</vt:lpstr>
      <vt:lpstr>Calculating Typing Speed</vt:lpstr>
      <vt:lpstr>Accuracy Calculation</vt:lpstr>
      <vt:lpstr>User Interface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TITLE:TYPING SPEED TESTER</dc:title>
  <dc:creator>Muhammad Ali Cheema</dc:creator>
  <cp:lastModifiedBy>Muhammad Ali Cheema</cp:lastModifiedBy>
  <cp:revision>12</cp:revision>
  <dcterms:created xsi:type="dcterms:W3CDTF">2025-01-13T09:40:15Z</dcterms:created>
  <dcterms:modified xsi:type="dcterms:W3CDTF">2025-01-15T12:59:10Z</dcterms:modified>
</cp:coreProperties>
</file>