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Signika Bold" charset="1" panose="02010003020600000004"/>
      <p:regular r:id="rId11"/>
    </p:embeddedFont>
    <p:embeddedFont>
      <p:font typeface="Poppins Bold" charset="1" panose="00000800000000000000"/>
      <p:regular r:id="rId12"/>
    </p:embeddedFont>
    <p:embeddedFont>
      <p:font typeface="Poppins Semi-Bold" charset="1" panose="000007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191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1" y="0"/>
                </a:lnTo>
                <a:lnTo>
                  <a:pt x="102870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2018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1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1" y="10287000"/>
                </a:lnTo>
                <a:lnTo>
                  <a:pt x="10287001" y="0"/>
                </a:lnTo>
                <a:close/>
              </a:path>
            </a:pathLst>
          </a:custGeom>
          <a:blipFill>
            <a:blip r:embed="rId2">
              <a:alphaModFix amt="8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6066" y="2450207"/>
            <a:ext cx="19280132" cy="5386586"/>
            <a:chOff x="0" y="0"/>
            <a:chExt cx="5077895" cy="14186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77895" cy="1418689"/>
            </a:xfrm>
            <a:custGeom>
              <a:avLst/>
              <a:gdLst/>
              <a:ahLst/>
              <a:cxnLst/>
              <a:rect r="r" b="b" t="t" l="l"/>
              <a:pathLst>
                <a:path h="1418689" w="5077895">
                  <a:moveTo>
                    <a:pt x="0" y="0"/>
                  </a:moveTo>
                  <a:lnTo>
                    <a:pt x="5077895" y="0"/>
                  </a:lnTo>
                  <a:lnTo>
                    <a:pt x="5077895" y="1418689"/>
                  </a:lnTo>
                  <a:lnTo>
                    <a:pt x="0" y="1418689"/>
                  </a:lnTo>
                  <a:close/>
                </a:path>
              </a:pathLst>
            </a:custGeom>
            <a:solidFill>
              <a:srgbClr val="517A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77895" cy="1456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4026284" y="1244731"/>
            <a:ext cx="10235433" cy="7797539"/>
          </a:xfrm>
          <a:custGeom>
            <a:avLst/>
            <a:gdLst/>
            <a:ahLst/>
            <a:cxnLst/>
            <a:rect r="r" b="b" t="t" l="l"/>
            <a:pathLst>
              <a:path h="7797539" w="10235433">
                <a:moveTo>
                  <a:pt x="10235432" y="0"/>
                </a:moveTo>
                <a:lnTo>
                  <a:pt x="0" y="0"/>
                </a:lnTo>
                <a:lnTo>
                  <a:pt x="0" y="7797538"/>
                </a:lnTo>
                <a:lnTo>
                  <a:pt x="10235432" y="7797538"/>
                </a:lnTo>
                <a:lnTo>
                  <a:pt x="1023543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23642" y="4645001"/>
            <a:ext cx="10993090" cy="172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86"/>
              </a:lnSpc>
            </a:pPr>
            <a:r>
              <a:rPr lang="en-US" sz="12169">
                <a:solidFill>
                  <a:srgbClr val="6B779E"/>
                </a:solidFill>
                <a:latin typeface="Signika Bold"/>
              </a:rPr>
              <a:t>COFFEE</a:t>
            </a:r>
            <a:r>
              <a:rPr lang="en-US" sz="12169">
                <a:solidFill>
                  <a:srgbClr val="517A91"/>
                </a:solidFill>
                <a:latin typeface="Signika Bold"/>
              </a:rPr>
              <a:t> </a:t>
            </a:r>
            <a:r>
              <a:rPr lang="en-US" sz="12169">
                <a:solidFill>
                  <a:srgbClr val="436679"/>
                </a:solidFill>
                <a:latin typeface="Signika Bold"/>
              </a:rPr>
              <a:t>SHOP</a:t>
            </a:r>
            <a:r>
              <a:rPr lang="en-US" sz="12169">
                <a:solidFill>
                  <a:srgbClr val="517A91"/>
                </a:solidFill>
                <a:latin typeface="Signika Bold"/>
              </a:rPr>
              <a:t>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506" y="3388778"/>
            <a:ext cx="2760657" cy="4114800"/>
          </a:xfrm>
          <a:custGeom>
            <a:avLst/>
            <a:gdLst/>
            <a:ahLst/>
            <a:cxnLst/>
            <a:rect r="r" b="b" t="t" l="l"/>
            <a:pathLst>
              <a:path h="4114800" w="2760657">
                <a:moveTo>
                  <a:pt x="0" y="0"/>
                </a:moveTo>
                <a:lnTo>
                  <a:pt x="2760657" y="0"/>
                </a:lnTo>
                <a:lnTo>
                  <a:pt x="27606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202514" y="3388778"/>
            <a:ext cx="2760657" cy="4114800"/>
          </a:xfrm>
          <a:custGeom>
            <a:avLst/>
            <a:gdLst/>
            <a:ahLst/>
            <a:cxnLst/>
            <a:rect r="r" b="b" t="t" l="l"/>
            <a:pathLst>
              <a:path h="4114800" w="2760657">
                <a:moveTo>
                  <a:pt x="2760657" y="0"/>
                </a:moveTo>
                <a:lnTo>
                  <a:pt x="0" y="0"/>
                </a:lnTo>
                <a:lnTo>
                  <a:pt x="0" y="4114800"/>
                </a:lnTo>
                <a:lnTo>
                  <a:pt x="2760657" y="4114800"/>
                </a:lnTo>
                <a:lnTo>
                  <a:pt x="276065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2388251">
            <a:off x="6297222" y="1560400"/>
            <a:ext cx="840851" cy="658922"/>
          </a:xfrm>
          <a:custGeom>
            <a:avLst/>
            <a:gdLst/>
            <a:ahLst/>
            <a:cxnLst/>
            <a:rect r="r" b="b" t="t" l="l"/>
            <a:pathLst>
              <a:path h="658922" w="840851">
                <a:moveTo>
                  <a:pt x="0" y="0"/>
                </a:moveTo>
                <a:lnTo>
                  <a:pt x="840852" y="0"/>
                </a:lnTo>
                <a:lnTo>
                  <a:pt x="840852" y="658922"/>
                </a:lnTo>
                <a:lnTo>
                  <a:pt x="0" y="6589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1835529" y="7486258"/>
            <a:ext cx="1869083" cy="1556011"/>
          </a:xfrm>
          <a:custGeom>
            <a:avLst/>
            <a:gdLst/>
            <a:ahLst/>
            <a:cxnLst/>
            <a:rect r="r" b="b" t="t" l="l"/>
            <a:pathLst>
              <a:path h="1556011" w="1869083">
                <a:moveTo>
                  <a:pt x="0" y="1556011"/>
                </a:moveTo>
                <a:lnTo>
                  <a:pt x="1869082" y="1556011"/>
                </a:lnTo>
                <a:lnTo>
                  <a:pt x="1869082" y="0"/>
                </a:lnTo>
                <a:lnTo>
                  <a:pt x="0" y="0"/>
                </a:lnTo>
                <a:lnTo>
                  <a:pt x="0" y="1556011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1431487"/>
            <a:ext cx="1598797" cy="529057"/>
          </a:xfrm>
          <a:custGeom>
            <a:avLst/>
            <a:gdLst/>
            <a:ahLst/>
            <a:cxnLst/>
            <a:rect r="r" b="b" t="t" l="l"/>
            <a:pathLst>
              <a:path h="529057" w="1598797">
                <a:moveTo>
                  <a:pt x="0" y="0"/>
                </a:moveTo>
                <a:lnTo>
                  <a:pt x="1598797" y="0"/>
                </a:lnTo>
                <a:lnTo>
                  <a:pt x="1598797" y="529057"/>
                </a:lnTo>
                <a:lnTo>
                  <a:pt x="0" y="5290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382875" y="8474095"/>
            <a:ext cx="1598797" cy="529057"/>
          </a:xfrm>
          <a:custGeom>
            <a:avLst/>
            <a:gdLst/>
            <a:ahLst/>
            <a:cxnLst/>
            <a:rect r="r" b="b" t="t" l="l"/>
            <a:pathLst>
              <a:path h="529057" w="1598797">
                <a:moveTo>
                  <a:pt x="0" y="0"/>
                </a:moveTo>
                <a:lnTo>
                  <a:pt x="1598797" y="0"/>
                </a:lnTo>
                <a:lnTo>
                  <a:pt x="1598797" y="529057"/>
                </a:lnTo>
                <a:lnTo>
                  <a:pt x="0" y="5290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4647084" y="1230163"/>
            <a:ext cx="1869083" cy="1556011"/>
          </a:xfrm>
          <a:custGeom>
            <a:avLst/>
            <a:gdLst/>
            <a:ahLst/>
            <a:cxnLst/>
            <a:rect r="r" b="b" t="t" l="l"/>
            <a:pathLst>
              <a:path h="1556011" w="1869083">
                <a:moveTo>
                  <a:pt x="1869083" y="0"/>
                </a:moveTo>
                <a:lnTo>
                  <a:pt x="0" y="0"/>
                </a:lnTo>
                <a:lnTo>
                  <a:pt x="0" y="1556011"/>
                </a:lnTo>
                <a:lnTo>
                  <a:pt x="1869083" y="1556011"/>
                </a:lnTo>
                <a:lnTo>
                  <a:pt x="186908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0">
            <a:off x="12964681" y="6250455"/>
            <a:ext cx="960362" cy="725823"/>
          </a:xfrm>
          <a:custGeom>
            <a:avLst/>
            <a:gdLst/>
            <a:ahLst/>
            <a:cxnLst/>
            <a:rect r="r" b="b" t="t" l="l"/>
            <a:pathLst>
              <a:path h="725823" w="960362">
                <a:moveTo>
                  <a:pt x="0" y="725823"/>
                </a:moveTo>
                <a:lnTo>
                  <a:pt x="960362" y="725823"/>
                </a:lnTo>
                <a:lnTo>
                  <a:pt x="960362" y="0"/>
                </a:lnTo>
                <a:lnTo>
                  <a:pt x="0" y="0"/>
                </a:lnTo>
                <a:lnTo>
                  <a:pt x="0" y="725823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-48383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4461298" y="3661424"/>
            <a:ext cx="960362" cy="725823"/>
          </a:xfrm>
          <a:custGeom>
            <a:avLst/>
            <a:gdLst/>
            <a:ahLst/>
            <a:cxnLst/>
            <a:rect r="r" b="b" t="t" l="l"/>
            <a:pathLst>
              <a:path h="725823" w="960362">
                <a:moveTo>
                  <a:pt x="960362" y="725823"/>
                </a:moveTo>
                <a:lnTo>
                  <a:pt x="0" y="725823"/>
                </a:lnTo>
                <a:lnTo>
                  <a:pt x="0" y="0"/>
                </a:lnTo>
                <a:lnTo>
                  <a:pt x="960362" y="0"/>
                </a:lnTo>
                <a:lnTo>
                  <a:pt x="960362" y="725823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-483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461298" y="1551699"/>
            <a:ext cx="598013" cy="59801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7A9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335991" y="1456449"/>
            <a:ext cx="4827562" cy="725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4"/>
              </a:lnSpc>
            </a:pPr>
            <a:r>
              <a:rPr lang="en-US" sz="4053">
                <a:solidFill>
                  <a:srgbClr val="F6E9D4"/>
                </a:solidFill>
                <a:latin typeface="Poppins Bold"/>
              </a:rPr>
              <a:t>KELOMPOK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2496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88306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8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6066" y="2733423"/>
            <a:ext cx="19280132" cy="5386586"/>
            <a:chOff x="0" y="0"/>
            <a:chExt cx="5077895" cy="14186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77895" cy="1418689"/>
            </a:xfrm>
            <a:custGeom>
              <a:avLst/>
              <a:gdLst/>
              <a:ahLst/>
              <a:cxnLst/>
              <a:rect r="r" b="b" t="t" l="l"/>
              <a:pathLst>
                <a:path h="1418689" w="5077895">
                  <a:moveTo>
                    <a:pt x="0" y="0"/>
                  </a:moveTo>
                  <a:lnTo>
                    <a:pt x="5077895" y="0"/>
                  </a:lnTo>
                  <a:lnTo>
                    <a:pt x="5077895" y="1418689"/>
                  </a:lnTo>
                  <a:lnTo>
                    <a:pt x="0" y="1418689"/>
                  </a:lnTo>
                  <a:close/>
                </a:path>
              </a:pathLst>
            </a:custGeom>
            <a:solidFill>
              <a:srgbClr val="517A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77895" cy="1456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75023" y="4973319"/>
            <a:ext cx="3222895" cy="519910"/>
            <a:chOff x="0" y="0"/>
            <a:chExt cx="1249105" cy="2015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9105" cy="201503"/>
            </a:xfrm>
            <a:custGeom>
              <a:avLst/>
              <a:gdLst/>
              <a:ahLst/>
              <a:cxnLst/>
              <a:rect r="r" b="b" t="t" l="l"/>
              <a:pathLst>
                <a:path h="201503" w="1249105">
                  <a:moveTo>
                    <a:pt x="31228" y="0"/>
                  </a:moveTo>
                  <a:lnTo>
                    <a:pt x="1217876" y="0"/>
                  </a:lnTo>
                  <a:cubicBezTo>
                    <a:pt x="1235123" y="0"/>
                    <a:pt x="1249105" y="13981"/>
                    <a:pt x="1249105" y="31228"/>
                  </a:cubicBezTo>
                  <a:lnTo>
                    <a:pt x="1249105" y="170275"/>
                  </a:lnTo>
                  <a:cubicBezTo>
                    <a:pt x="1249105" y="187521"/>
                    <a:pt x="1235123" y="201503"/>
                    <a:pt x="1217876" y="201503"/>
                  </a:cubicBezTo>
                  <a:lnTo>
                    <a:pt x="31228" y="201503"/>
                  </a:lnTo>
                  <a:cubicBezTo>
                    <a:pt x="13981" y="201503"/>
                    <a:pt x="0" y="187521"/>
                    <a:pt x="0" y="170275"/>
                  </a:cubicBezTo>
                  <a:lnTo>
                    <a:pt x="0" y="31228"/>
                  </a:lnTo>
                  <a:cubicBezTo>
                    <a:pt x="0" y="13981"/>
                    <a:pt x="13981" y="0"/>
                    <a:pt x="31228" y="0"/>
                  </a:cubicBezTo>
                  <a:close/>
                </a:path>
              </a:pathLst>
            </a:custGeom>
            <a:solidFill>
              <a:srgbClr val="436679"/>
            </a:solidFill>
            <a:ln w="38100" cap="sq">
              <a:solidFill>
                <a:srgbClr val="43667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49105" cy="239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953126" y="4973319"/>
            <a:ext cx="3222895" cy="519910"/>
            <a:chOff x="0" y="0"/>
            <a:chExt cx="1249105" cy="2015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9105" cy="201503"/>
            </a:xfrm>
            <a:custGeom>
              <a:avLst/>
              <a:gdLst/>
              <a:ahLst/>
              <a:cxnLst/>
              <a:rect r="r" b="b" t="t" l="l"/>
              <a:pathLst>
                <a:path h="201503" w="1249105">
                  <a:moveTo>
                    <a:pt x="31228" y="0"/>
                  </a:moveTo>
                  <a:lnTo>
                    <a:pt x="1217876" y="0"/>
                  </a:lnTo>
                  <a:cubicBezTo>
                    <a:pt x="1235123" y="0"/>
                    <a:pt x="1249105" y="13981"/>
                    <a:pt x="1249105" y="31228"/>
                  </a:cubicBezTo>
                  <a:lnTo>
                    <a:pt x="1249105" y="170275"/>
                  </a:lnTo>
                  <a:cubicBezTo>
                    <a:pt x="1249105" y="187521"/>
                    <a:pt x="1235123" y="201503"/>
                    <a:pt x="1217876" y="201503"/>
                  </a:cubicBezTo>
                  <a:lnTo>
                    <a:pt x="31228" y="201503"/>
                  </a:lnTo>
                  <a:cubicBezTo>
                    <a:pt x="13981" y="201503"/>
                    <a:pt x="0" y="187521"/>
                    <a:pt x="0" y="170275"/>
                  </a:cubicBezTo>
                  <a:lnTo>
                    <a:pt x="0" y="31228"/>
                  </a:lnTo>
                  <a:cubicBezTo>
                    <a:pt x="0" y="13981"/>
                    <a:pt x="13981" y="0"/>
                    <a:pt x="31228" y="0"/>
                  </a:cubicBezTo>
                  <a:close/>
                </a:path>
              </a:pathLst>
            </a:custGeom>
            <a:solidFill>
              <a:srgbClr val="436679"/>
            </a:solidFill>
            <a:ln w="38100" cap="sq">
              <a:solidFill>
                <a:srgbClr val="43667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49105" cy="239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29182" y="4973319"/>
            <a:ext cx="3222895" cy="519910"/>
            <a:chOff x="0" y="0"/>
            <a:chExt cx="1249105" cy="201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9105" cy="201503"/>
            </a:xfrm>
            <a:custGeom>
              <a:avLst/>
              <a:gdLst/>
              <a:ahLst/>
              <a:cxnLst/>
              <a:rect r="r" b="b" t="t" l="l"/>
              <a:pathLst>
                <a:path h="201503" w="1249105">
                  <a:moveTo>
                    <a:pt x="31228" y="0"/>
                  </a:moveTo>
                  <a:lnTo>
                    <a:pt x="1217876" y="0"/>
                  </a:lnTo>
                  <a:cubicBezTo>
                    <a:pt x="1235123" y="0"/>
                    <a:pt x="1249105" y="13981"/>
                    <a:pt x="1249105" y="31228"/>
                  </a:cubicBezTo>
                  <a:lnTo>
                    <a:pt x="1249105" y="170275"/>
                  </a:lnTo>
                  <a:cubicBezTo>
                    <a:pt x="1249105" y="187521"/>
                    <a:pt x="1235123" y="201503"/>
                    <a:pt x="1217876" y="201503"/>
                  </a:cubicBezTo>
                  <a:lnTo>
                    <a:pt x="31228" y="201503"/>
                  </a:lnTo>
                  <a:cubicBezTo>
                    <a:pt x="13981" y="201503"/>
                    <a:pt x="0" y="187521"/>
                    <a:pt x="0" y="170275"/>
                  </a:cubicBezTo>
                  <a:lnTo>
                    <a:pt x="0" y="31228"/>
                  </a:lnTo>
                  <a:cubicBezTo>
                    <a:pt x="0" y="13981"/>
                    <a:pt x="13981" y="0"/>
                    <a:pt x="31228" y="0"/>
                  </a:cubicBezTo>
                  <a:close/>
                </a:path>
              </a:pathLst>
            </a:custGeom>
            <a:solidFill>
              <a:srgbClr val="436679"/>
            </a:solidFill>
            <a:ln w="38100" cap="sq">
              <a:solidFill>
                <a:srgbClr val="43667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49105" cy="239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143338" y="4973319"/>
            <a:ext cx="3222895" cy="519910"/>
            <a:chOff x="0" y="0"/>
            <a:chExt cx="1249105" cy="2015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49105" cy="201503"/>
            </a:xfrm>
            <a:custGeom>
              <a:avLst/>
              <a:gdLst/>
              <a:ahLst/>
              <a:cxnLst/>
              <a:rect r="r" b="b" t="t" l="l"/>
              <a:pathLst>
                <a:path h="201503" w="1249105">
                  <a:moveTo>
                    <a:pt x="31228" y="0"/>
                  </a:moveTo>
                  <a:lnTo>
                    <a:pt x="1217876" y="0"/>
                  </a:lnTo>
                  <a:cubicBezTo>
                    <a:pt x="1235123" y="0"/>
                    <a:pt x="1249105" y="13981"/>
                    <a:pt x="1249105" y="31228"/>
                  </a:cubicBezTo>
                  <a:lnTo>
                    <a:pt x="1249105" y="170275"/>
                  </a:lnTo>
                  <a:cubicBezTo>
                    <a:pt x="1249105" y="187521"/>
                    <a:pt x="1235123" y="201503"/>
                    <a:pt x="1217876" y="201503"/>
                  </a:cubicBezTo>
                  <a:lnTo>
                    <a:pt x="31228" y="201503"/>
                  </a:lnTo>
                  <a:cubicBezTo>
                    <a:pt x="13981" y="201503"/>
                    <a:pt x="0" y="187521"/>
                    <a:pt x="0" y="170275"/>
                  </a:cubicBezTo>
                  <a:lnTo>
                    <a:pt x="0" y="31228"/>
                  </a:lnTo>
                  <a:cubicBezTo>
                    <a:pt x="0" y="13981"/>
                    <a:pt x="13981" y="0"/>
                    <a:pt x="31228" y="0"/>
                  </a:cubicBezTo>
                  <a:close/>
                </a:path>
              </a:pathLst>
            </a:custGeom>
            <a:solidFill>
              <a:srgbClr val="436679"/>
            </a:solidFill>
            <a:ln w="38100" cap="sq">
              <a:solidFill>
                <a:srgbClr val="43667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49105" cy="239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719394" y="4973319"/>
            <a:ext cx="3222895" cy="519910"/>
            <a:chOff x="0" y="0"/>
            <a:chExt cx="1249105" cy="2015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49105" cy="201503"/>
            </a:xfrm>
            <a:custGeom>
              <a:avLst/>
              <a:gdLst/>
              <a:ahLst/>
              <a:cxnLst/>
              <a:rect r="r" b="b" t="t" l="l"/>
              <a:pathLst>
                <a:path h="201503" w="1249105">
                  <a:moveTo>
                    <a:pt x="31228" y="0"/>
                  </a:moveTo>
                  <a:lnTo>
                    <a:pt x="1217876" y="0"/>
                  </a:lnTo>
                  <a:cubicBezTo>
                    <a:pt x="1235123" y="0"/>
                    <a:pt x="1249105" y="13981"/>
                    <a:pt x="1249105" y="31228"/>
                  </a:cubicBezTo>
                  <a:lnTo>
                    <a:pt x="1249105" y="170275"/>
                  </a:lnTo>
                  <a:cubicBezTo>
                    <a:pt x="1249105" y="187521"/>
                    <a:pt x="1235123" y="201503"/>
                    <a:pt x="1217876" y="201503"/>
                  </a:cubicBezTo>
                  <a:lnTo>
                    <a:pt x="31228" y="201503"/>
                  </a:lnTo>
                  <a:cubicBezTo>
                    <a:pt x="13981" y="201503"/>
                    <a:pt x="0" y="187521"/>
                    <a:pt x="0" y="170275"/>
                  </a:cubicBezTo>
                  <a:lnTo>
                    <a:pt x="0" y="31228"/>
                  </a:lnTo>
                  <a:cubicBezTo>
                    <a:pt x="0" y="13981"/>
                    <a:pt x="13981" y="0"/>
                    <a:pt x="31228" y="0"/>
                  </a:cubicBezTo>
                  <a:close/>
                </a:path>
              </a:pathLst>
            </a:custGeom>
            <a:solidFill>
              <a:srgbClr val="436679"/>
            </a:solidFill>
            <a:ln w="38100" cap="sq">
              <a:solidFill>
                <a:srgbClr val="43667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249105" cy="239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288276" y="1028700"/>
            <a:ext cx="9711448" cy="1371348"/>
            <a:chOff x="0" y="0"/>
            <a:chExt cx="2557748" cy="36117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57748" cy="361178"/>
            </a:xfrm>
            <a:custGeom>
              <a:avLst/>
              <a:gdLst/>
              <a:ahLst/>
              <a:cxnLst/>
              <a:rect r="r" b="b" t="t" l="l"/>
              <a:pathLst>
                <a:path h="361178" w="2557748">
                  <a:moveTo>
                    <a:pt x="23916" y="0"/>
                  </a:moveTo>
                  <a:lnTo>
                    <a:pt x="2533832" y="0"/>
                  </a:lnTo>
                  <a:cubicBezTo>
                    <a:pt x="2540175" y="0"/>
                    <a:pt x="2546258" y="2520"/>
                    <a:pt x="2550743" y="7005"/>
                  </a:cubicBezTo>
                  <a:cubicBezTo>
                    <a:pt x="2555228" y="11490"/>
                    <a:pt x="2557748" y="17573"/>
                    <a:pt x="2557748" y="23916"/>
                  </a:cubicBezTo>
                  <a:lnTo>
                    <a:pt x="2557748" y="337262"/>
                  </a:lnTo>
                  <a:cubicBezTo>
                    <a:pt x="2557748" y="350471"/>
                    <a:pt x="2547040" y="361178"/>
                    <a:pt x="2533832" y="361178"/>
                  </a:cubicBezTo>
                  <a:lnTo>
                    <a:pt x="23916" y="361178"/>
                  </a:lnTo>
                  <a:cubicBezTo>
                    <a:pt x="17573" y="361178"/>
                    <a:pt x="11490" y="358658"/>
                    <a:pt x="7005" y="354173"/>
                  </a:cubicBezTo>
                  <a:cubicBezTo>
                    <a:pt x="2520" y="349688"/>
                    <a:pt x="0" y="343605"/>
                    <a:pt x="0" y="337262"/>
                  </a:cubicBezTo>
                  <a:lnTo>
                    <a:pt x="0" y="23916"/>
                  </a:lnTo>
                  <a:cubicBezTo>
                    <a:pt x="0" y="10707"/>
                    <a:pt x="10707" y="0"/>
                    <a:pt x="23916" y="0"/>
                  </a:cubicBezTo>
                  <a:close/>
                </a:path>
              </a:pathLst>
            </a:custGeom>
            <a:solidFill>
              <a:srgbClr val="436679"/>
            </a:solidFill>
            <a:ln w="47625" cap="rnd">
              <a:solidFill>
                <a:srgbClr val="6A95AC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57748" cy="399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763742" y="1404266"/>
            <a:ext cx="1598797" cy="529057"/>
          </a:xfrm>
          <a:custGeom>
            <a:avLst/>
            <a:gdLst/>
            <a:ahLst/>
            <a:cxnLst/>
            <a:rect r="r" b="b" t="t" l="l"/>
            <a:pathLst>
              <a:path h="529057" w="1598797">
                <a:moveTo>
                  <a:pt x="0" y="0"/>
                </a:moveTo>
                <a:lnTo>
                  <a:pt x="1598797" y="0"/>
                </a:lnTo>
                <a:lnTo>
                  <a:pt x="1598797" y="529057"/>
                </a:lnTo>
                <a:lnTo>
                  <a:pt x="0" y="529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182094" y="1430796"/>
            <a:ext cx="1598797" cy="529057"/>
          </a:xfrm>
          <a:custGeom>
            <a:avLst/>
            <a:gdLst/>
            <a:ahLst/>
            <a:cxnLst/>
            <a:rect r="r" b="b" t="t" l="l"/>
            <a:pathLst>
              <a:path h="529057" w="1598797">
                <a:moveTo>
                  <a:pt x="0" y="0"/>
                </a:moveTo>
                <a:lnTo>
                  <a:pt x="1598797" y="0"/>
                </a:lnTo>
                <a:lnTo>
                  <a:pt x="1598797" y="529056"/>
                </a:lnTo>
                <a:lnTo>
                  <a:pt x="0" y="529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true" rot="0">
            <a:off x="-1293659" y="3100737"/>
            <a:ext cx="1869083" cy="1556011"/>
          </a:xfrm>
          <a:custGeom>
            <a:avLst/>
            <a:gdLst/>
            <a:ahLst/>
            <a:cxnLst/>
            <a:rect r="r" b="b" t="t" l="l"/>
            <a:pathLst>
              <a:path h="1556011" w="1869083">
                <a:moveTo>
                  <a:pt x="0" y="1556011"/>
                </a:moveTo>
                <a:lnTo>
                  <a:pt x="1869082" y="1556011"/>
                </a:lnTo>
                <a:lnTo>
                  <a:pt x="1869082" y="0"/>
                </a:lnTo>
                <a:lnTo>
                  <a:pt x="0" y="0"/>
                </a:lnTo>
                <a:lnTo>
                  <a:pt x="0" y="155601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7709261" y="6107034"/>
            <a:ext cx="1869083" cy="1556011"/>
          </a:xfrm>
          <a:custGeom>
            <a:avLst/>
            <a:gdLst/>
            <a:ahLst/>
            <a:cxnLst/>
            <a:rect r="r" b="b" t="t" l="l"/>
            <a:pathLst>
              <a:path h="1556011" w="1869083">
                <a:moveTo>
                  <a:pt x="1869083" y="1556011"/>
                </a:moveTo>
                <a:lnTo>
                  <a:pt x="0" y="1556011"/>
                </a:lnTo>
                <a:lnTo>
                  <a:pt x="0" y="0"/>
                </a:lnTo>
                <a:lnTo>
                  <a:pt x="1869083" y="0"/>
                </a:lnTo>
                <a:lnTo>
                  <a:pt x="1869083" y="155601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36187" y="4972849"/>
            <a:ext cx="3261731" cy="90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YUSVAN</a:t>
            </a:r>
          </a:p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20220140082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14290" y="4972849"/>
            <a:ext cx="3261731" cy="90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WISNU</a:t>
            </a:r>
          </a:p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20220140087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490346" y="4972849"/>
            <a:ext cx="3261731" cy="90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ALIFIAN</a:t>
            </a:r>
          </a:p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20220140075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04502" y="4972849"/>
            <a:ext cx="3261731" cy="90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ALVIEN</a:t>
            </a:r>
          </a:p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20220140078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680558" y="4972849"/>
            <a:ext cx="3261731" cy="90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HARUN</a:t>
            </a:r>
          </a:p>
          <a:p>
            <a:pPr algn="ctr">
              <a:lnSpc>
                <a:spcPts val="3615"/>
              </a:lnSpc>
            </a:pPr>
            <a:r>
              <a:rPr lang="en-US" sz="2582">
                <a:solidFill>
                  <a:srgbClr val="F6E9D4"/>
                </a:solidFill>
                <a:latin typeface="Poppins Bold"/>
              </a:rPr>
              <a:t>20220140099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752411" y="1014720"/>
            <a:ext cx="8773652" cy="112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7"/>
              </a:lnSpc>
            </a:pPr>
            <a:r>
              <a:rPr lang="en-US" sz="6248">
                <a:solidFill>
                  <a:srgbClr val="F6E9D4"/>
                </a:solidFill>
                <a:latin typeface="Poppins Bold"/>
              </a:rPr>
              <a:t>ANGGOTA KELOMPOK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7763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1" y="0"/>
                </a:lnTo>
                <a:lnTo>
                  <a:pt x="102870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0678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45284" y="4607381"/>
            <a:ext cx="3750453" cy="3936544"/>
          </a:xfrm>
          <a:custGeom>
            <a:avLst/>
            <a:gdLst/>
            <a:ahLst/>
            <a:cxnLst/>
            <a:rect r="r" b="b" t="t" l="l"/>
            <a:pathLst>
              <a:path h="3936544" w="3750453">
                <a:moveTo>
                  <a:pt x="3750454" y="0"/>
                </a:moveTo>
                <a:lnTo>
                  <a:pt x="0" y="0"/>
                </a:lnTo>
                <a:lnTo>
                  <a:pt x="0" y="3936544"/>
                </a:lnTo>
                <a:lnTo>
                  <a:pt x="3750454" y="3936544"/>
                </a:lnTo>
                <a:lnTo>
                  <a:pt x="37504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7500" y="4607381"/>
            <a:ext cx="3750453" cy="3936544"/>
          </a:xfrm>
          <a:custGeom>
            <a:avLst/>
            <a:gdLst/>
            <a:ahLst/>
            <a:cxnLst/>
            <a:rect r="r" b="b" t="t" l="l"/>
            <a:pathLst>
              <a:path h="3936544" w="3750453">
                <a:moveTo>
                  <a:pt x="0" y="0"/>
                </a:moveTo>
                <a:lnTo>
                  <a:pt x="3750453" y="0"/>
                </a:lnTo>
                <a:lnTo>
                  <a:pt x="3750453" y="3936544"/>
                </a:lnTo>
                <a:lnTo>
                  <a:pt x="0" y="3936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819342" y="3416687"/>
            <a:ext cx="14649316" cy="5591920"/>
            <a:chOff x="0" y="0"/>
            <a:chExt cx="3858256" cy="14727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58256" cy="1472769"/>
            </a:xfrm>
            <a:custGeom>
              <a:avLst/>
              <a:gdLst/>
              <a:ahLst/>
              <a:cxnLst/>
              <a:rect r="r" b="b" t="t" l="l"/>
              <a:pathLst>
                <a:path h="1472769" w="3858256">
                  <a:moveTo>
                    <a:pt x="15855" y="0"/>
                  </a:moveTo>
                  <a:lnTo>
                    <a:pt x="3842402" y="0"/>
                  </a:lnTo>
                  <a:cubicBezTo>
                    <a:pt x="3846606" y="0"/>
                    <a:pt x="3850639" y="1670"/>
                    <a:pt x="3853612" y="4644"/>
                  </a:cubicBezTo>
                  <a:cubicBezTo>
                    <a:pt x="3856586" y="7617"/>
                    <a:pt x="3858256" y="11650"/>
                    <a:pt x="3858256" y="15855"/>
                  </a:cubicBezTo>
                  <a:lnTo>
                    <a:pt x="3858256" y="1456915"/>
                  </a:lnTo>
                  <a:cubicBezTo>
                    <a:pt x="3858256" y="1461120"/>
                    <a:pt x="3856586" y="1465152"/>
                    <a:pt x="3853612" y="1468125"/>
                  </a:cubicBezTo>
                  <a:cubicBezTo>
                    <a:pt x="3850639" y="1471099"/>
                    <a:pt x="3846606" y="1472769"/>
                    <a:pt x="3842402" y="1472769"/>
                  </a:cubicBezTo>
                  <a:lnTo>
                    <a:pt x="15855" y="1472769"/>
                  </a:lnTo>
                  <a:cubicBezTo>
                    <a:pt x="11650" y="1472769"/>
                    <a:pt x="7617" y="1471099"/>
                    <a:pt x="4644" y="1468125"/>
                  </a:cubicBezTo>
                  <a:cubicBezTo>
                    <a:pt x="1670" y="1465152"/>
                    <a:pt x="0" y="1461120"/>
                    <a:pt x="0" y="1456915"/>
                  </a:cubicBezTo>
                  <a:lnTo>
                    <a:pt x="0" y="15855"/>
                  </a:lnTo>
                  <a:cubicBezTo>
                    <a:pt x="0" y="11650"/>
                    <a:pt x="1670" y="7617"/>
                    <a:pt x="4644" y="4644"/>
                  </a:cubicBezTo>
                  <a:cubicBezTo>
                    <a:pt x="7617" y="1670"/>
                    <a:pt x="11650" y="0"/>
                    <a:pt x="15855" y="0"/>
                  </a:cubicBezTo>
                  <a:close/>
                </a:path>
              </a:pathLst>
            </a:custGeom>
            <a:solidFill>
              <a:srgbClr val="43667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58256" cy="1510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66272" y="5105400"/>
            <a:ext cx="1315545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92"/>
              </a:lnSpc>
            </a:pPr>
            <a:r>
              <a:rPr lang="en-US" sz="3410">
                <a:solidFill>
                  <a:srgbClr val="F6E9D4"/>
                </a:solidFill>
                <a:latin typeface="Poppins Semi-Bold"/>
              </a:rPr>
              <a:t>Project ini bernama web coffee shop, web ini dibuat dengan tujuan agar admin dari pemilik toko kopi dapat melakukan CRUD dalam pengelolaan menu coffee shop.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965589" y="1028700"/>
            <a:ext cx="20548821" cy="1735731"/>
            <a:chOff x="0" y="0"/>
            <a:chExt cx="5412035" cy="457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12035" cy="457147"/>
            </a:xfrm>
            <a:custGeom>
              <a:avLst/>
              <a:gdLst/>
              <a:ahLst/>
              <a:cxnLst/>
              <a:rect r="r" b="b" t="t" l="l"/>
              <a:pathLst>
                <a:path h="457147" w="5412035">
                  <a:moveTo>
                    <a:pt x="0" y="0"/>
                  </a:moveTo>
                  <a:lnTo>
                    <a:pt x="5412035" y="0"/>
                  </a:lnTo>
                  <a:lnTo>
                    <a:pt x="5412035" y="457147"/>
                  </a:lnTo>
                  <a:lnTo>
                    <a:pt x="0" y="457147"/>
                  </a:lnTo>
                  <a:close/>
                </a:path>
              </a:pathLst>
            </a:custGeom>
            <a:solidFill>
              <a:srgbClr val="43667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412035" cy="495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12855" y="1263153"/>
            <a:ext cx="1530988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4"/>
              </a:lnSpc>
            </a:pPr>
            <a:r>
              <a:rPr lang="en-US" sz="7345">
                <a:solidFill>
                  <a:srgbClr val="F6E9D4"/>
                </a:solidFill>
                <a:latin typeface="Poppins Bold"/>
              </a:rPr>
              <a:t>DESKRIPSI PROJECT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882760" y="1501222"/>
            <a:ext cx="2389439" cy="790687"/>
          </a:xfrm>
          <a:custGeom>
            <a:avLst/>
            <a:gdLst/>
            <a:ahLst/>
            <a:cxnLst/>
            <a:rect r="r" b="b" t="t" l="l"/>
            <a:pathLst>
              <a:path h="790687" w="2389439">
                <a:moveTo>
                  <a:pt x="0" y="0"/>
                </a:moveTo>
                <a:lnTo>
                  <a:pt x="2389439" y="0"/>
                </a:lnTo>
                <a:lnTo>
                  <a:pt x="2389439" y="790687"/>
                </a:lnTo>
                <a:lnTo>
                  <a:pt x="0" y="7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6713220" y="1501222"/>
            <a:ext cx="2389439" cy="790687"/>
          </a:xfrm>
          <a:custGeom>
            <a:avLst/>
            <a:gdLst/>
            <a:ahLst/>
            <a:cxnLst/>
            <a:rect r="r" b="b" t="t" l="l"/>
            <a:pathLst>
              <a:path h="790687" w="2389439">
                <a:moveTo>
                  <a:pt x="2389439" y="0"/>
                </a:moveTo>
                <a:lnTo>
                  <a:pt x="0" y="0"/>
                </a:lnTo>
                <a:lnTo>
                  <a:pt x="0" y="790687"/>
                </a:lnTo>
                <a:lnTo>
                  <a:pt x="2389439" y="790687"/>
                </a:lnTo>
                <a:lnTo>
                  <a:pt x="238943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7763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1" y="0"/>
                </a:lnTo>
                <a:lnTo>
                  <a:pt x="102870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0678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96066" y="3792480"/>
            <a:ext cx="19280132" cy="5386586"/>
            <a:chOff x="0" y="0"/>
            <a:chExt cx="5077895" cy="14186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77895" cy="1418689"/>
            </a:xfrm>
            <a:custGeom>
              <a:avLst/>
              <a:gdLst/>
              <a:ahLst/>
              <a:cxnLst/>
              <a:rect r="r" b="b" t="t" l="l"/>
              <a:pathLst>
                <a:path h="1418689" w="5077895">
                  <a:moveTo>
                    <a:pt x="0" y="0"/>
                  </a:moveTo>
                  <a:lnTo>
                    <a:pt x="5077895" y="0"/>
                  </a:lnTo>
                  <a:lnTo>
                    <a:pt x="5077895" y="1418689"/>
                  </a:lnTo>
                  <a:lnTo>
                    <a:pt x="0" y="1418689"/>
                  </a:lnTo>
                  <a:close/>
                </a:path>
              </a:pathLst>
            </a:custGeom>
            <a:solidFill>
              <a:srgbClr val="517A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77895" cy="1456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839716" y="2428939"/>
            <a:ext cx="12914973" cy="7239879"/>
            <a:chOff x="0" y="0"/>
            <a:chExt cx="2709160" cy="1518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9160" cy="1518702"/>
            </a:xfrm>
            <a:custGeom>
              <a:avLst/>
              <a:gdLst/>
              <a:ahLst/>
              <a:cxnLst/>
              <a:rect r="r" b="b" t="t" l="l"/>
              <a:pathLst>
                <a:path h="1518702" w="2709160">
                  <a:moveTo>
                    <a:pt x="28774" y="0"/>
                  </a:moveTo>
                  <a:lnTo>
                    <a:pt x="2680386" y="0"/>
                  </a:lnTo>
                  <a:cubicBezTo>
                    <a:pt x="2696277" y="0"/>
                    <a:pt x="2709160" y="12882"/>
                    <a:pt x="2709160" y="28774"/>
                  </a:cubicBezTo>
                  <a:lnTo>
                    <a:pt x="2709160" y="1489928"/>
                  </a:lnTo>
                  <a:cubicBezTo>
                    <a:pt x="2709160" y="1505819"/>
                    <a:pt x="2696277" y="1518702"/>
                    <a:pt x="2680386" y="1518702"/>
                  </a:cubicBezTo>
                  <a:lnTo>
                    <a:pt x="28774" y="1518702"/>
                  </a:lnTo>
                  <a:cubicBezTo>
                    <a:pt x="12882" y="1518702"/>
                    <a:pt x="0" y="1505819"/>
                    <a:pt x="0" y="1489928"/>
                  </a:cubicBezTo>
                  <a:lnTo>
                    <a:pt x="0" y="28774"/>
                  </a:lnTo>
                  <a:cubicBezTo>
                    <a:pt x="0" y="12882"/>
                    <a:pt x="12882" y="0"/>
                    <a:pt x="28774" y="0"/>
                  </a:cubicBezTo>
                  <a:close/>
                </a:path>
              </a:pathLst>
            </a:custGeom>
            <a:solidFill>
              <a:srgbClr val="F6E9D4"/>
            </a:solidFill>
            <a:ln w="57150" cap="rnd">
              <a:solidFill>
                <a:srgbClr val="43667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09160" cy="1556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760396" y="360046"/>
            <a:ext cx="20115196" cy="1730335"/>
            <a:chOff x="0" y="0"/>
            <a:chExt cx="5297829" cy="4557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97829" cy="455726"/>
            </a:xfrm>
            <a:custGeom>
              <a:avLst/>
              <a:gdLst/>
              <a:ahLst/>
              <a:cxnLst/>
              <a:rect r="r" b="b" t="t" l="l"/>
              <a:pathLst>
                <a:path h="455726" w="5297829">
                  <a:moveTo>
                    <a:pt x="12316" y="0"/>
                  </a:moveTo>
                  <a:lnTo>
                    <a:pt x="5285513" y="0"/>
                  </a:lnTo>
                  <a:cubicBezTo>
                    <a:pt x="5292315" y="0"/>
                    <a:pt x="5297829" y="5514"/>
                    <a:pt x="5297829" y="12316"/>
                  </a:cubicBezTo>
                  <a:lnTo>
                    <a:pt x="5297829" y="443410"/>
                  </a:lnTo>
                  <a:cubicBezTo>
                    <a:pt x="5297829" y="450212"/>
                    <a:pt x="5292315" y="455726"/>
                    <a:pt x="5285513" y="455726"/>
                  </a:cubicBezTo>
                  <a:lnTo>
                    <a:pt x="12316" y="455726"/>
                  </a:lnTo>
                  <a:cubicBezTo>
                    <a:pt x="5514" y="455726"/>
                    <a:pt x="0" y="450212"/>
                    <a:pt x="0" y="443410"/>
                  </a:cubicBezTo>
                  <a:lnTo>
                    <a:pt x="0" y="12316"/>
                  </a:lnTo>
                  <a:cubicBezTo>
                    <a:pt x="0" y="5514"/>
                    <a:pt x="5514" y="0"/>
                    <a:pt x="12316" y="0"/>
                  </a:cubicBezTo>
                  <a:close/>
                </a:path>
              </a:pathLst>
            </a:custGeom>
            <a:solidFill>
              <a:srgbClr val="43667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297829" cy="493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840589" y="1225213"/>
            <a:ext cx="1256260" cy="1203726"/>
          </a:xfrm>
          <a:custGeom>
            <a:avLst/>
            <a:gdLst/>
            <a:ahLst/>
            <a:cxnLst/>
            <a:rect r="r" b="b" t="t" l="l"/>
            <a:pathLst>
              <a:path h="1203726" w="1256260">
                <a:moveTo>
                  <a:pt x="0" y="0"/>
                </a:moveTo>
                <a:lnTo>
                  <a:pt x="1256260" y="0"/>
                </a:lnTo>
                <a:lnTo>
                  <a:pt x="1256260" y="1203726"/>
                </a:lnTo>
                <a:lnTo>
                  <a:pt x="0" y="12037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5400000">
            <a:off x="16409754" y="4266858"/>
            <a:ext cx="1699092" cy="1753284"/>
          </a:xfrm>
          <a:custGeom>
            <a:avLst/>
            <a:gdLst/>
            <a:ahLst/>
            <a:cxnLst/>
            <a:rect r="r" b="b" t="t" l="l"/>
            <a:pathLst>
              <a:path h="1753284" w="1699092">
                <a:moveTo>
                  <a:pt x="1699092" y="0"/>
                </a:moveTo>
                <a:lnTo>
                  <a:pt x="0" y="0"/>
                </a:lnTo>
                <a:lnTo>
                  <a:pt x="0" y="1753284"/>
                </a:lnTo>
                <a:lnTo>
                  <a:pt x="1699092" y="1753284"/>
                </a:lnTo>
                <a:lnTo>
                  <a:pt x="16990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554263" y="7198339"/>
            <a:ext cx="1797407" cy="1774531"/>
          </a:xfrm>
          <a:custGeom>
            <a:avLst/>
            <a:gdLst/>
            <a:ahLst/>
            <a:cxnLst/>
            <a:rect r="r" b="b" t="t" l="l"/>
            <a:pathLst>
              <a:path h="1774531" w="1797407">
                <a:moveTo>
                  <a:pt x="1797407" y="0"/>
                </a:moveTo>
                <a:lnTo>
                  <a:pt x="0" y="0"/>
                </a:lnTo>
                <a:lnTo>
                  <a:pt x="0" y="1774531"/>
                </a:lnTo>
                <a:lnTo>
                  <a:pt x="1797407" y="1774531"/>
                </a:lnTo>
                <a:lnTo>
                  <a:pt x="179740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01216" y="913635"/>
            <a:ext cx="1598797" cy="529057"/>
          </a:xfrm>
          <a:custGeom>
            <a:avLst/>
            <a:gdLst/>
            <a:ahLst/>
            <a:cxnLst/>
            <a:rect r="r" b="b" t="t" l="l"/>
            <a:pathLst>
              <a:path h="529057" w="1598797">
                <a:moveTo>
                  <a:pt x="0" y="0"/>
                </a:moveTo>
                <a:lnTo>
                  <a:pt x="1598797" y="0"/>
                </a:lnTo>
                <a:lnTo>
                  <a:pt x="1598797" y="529056"/>
                </a:lnTo>
                <a:lnTo>
                  <a:pt x="0" y="5290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487308" y="1074009"/>
            <a:ext cx="1506133" cy="1506133"/>
          </a:xfrm>
          <a:custGeom>
            <a:avLst/>
            <a:gdLst/>
            <a:ahLst/>
            <a:cxnLst/>
            <a:rect r="r" b="b" t="t" l="l"/>
            <a:pathLst>
              <a:path h="1506133" w="1506133">
                <a:moveTo>
                  <a:pt x="0" y="0"/>
                </a:moveTo>
                <a:lnTo>
                  <a:pt x="1506134" y="0"/>
                </a:lnTo>
                <a:lnTo>
                  <a:pt x="1506134" y="1506134"/>
                </a:lnTo>
                <a:lnTo>
                  <a:pt x="0" y="15061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66124" y="2692695"/>
            <a:ext cx="8603351" cy="6712367"/>
          </a:xfrm>
          <a:custGeom>
            <a:avLst/>
            <a:gdLst/>
            <a:ahLst/>
            <a:cxnLst/>
            <a:rect r="r" b="b" t="t" l="l"/>
            <a:pathLst>
              <a:path h="6712367" w="8603351">
                <a:moveTo>
                  <a:pt x="0" y="0"/>
                </a:moveTo>
                <a:lnTo>
                  <a:pt x="8603352" y="0"/>
                </a:lnTo>
                <a:lnTo>
                  <a:pt x="8603352" y="6712367"/>
                </a:lnTo>
                <a:lnTo>
                  <a:pt x="0" y="6712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52966" y="685038"/>
            <a:ext cx="9496499" cy="97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4"/>
              </a:lnSpc>
            </a:pPr>
            <a:r>
              <a:rPr lang="en-US" sz="6367">
                <a:solidFill>
                  <a:srgbClr val="F6E9D4"/>
                </a:solidFill>
                <a:latin typeface="Poppins Bold"/>
              </a:rPr>
              <a:t>USE CASE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7763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1" y="0"/>
                </a:lnTo>
                <a:lnTo>
                  <a:pt x="102870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0678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67489" y="3677175"/>
            <a:ext cx="22021951" cy="2932649"/>
            <a:chOff x="0" y="0"/>
            <a:chExt cx="5800020" cy="7723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00020" cy="772385"/>
            </a:xfrm>
            <a:custGeom>
              <a:avLst/>
              <a:gdLst/>
              <a:ahLst/>
              <a:cxnLst/>
              <a:rect r="r" b="b" t="t" l="l"/>
              <a:pathLst>
                <a:path h="772385" w="5800020">
                  <a:moveTo>
                    <a:pt x="0" y="0"/>
                  </a:moveTo>
                  <a:lnTo>
                    <a:pt x="5800020" y="0"/>
                  </a:lnTo>
                  <a:lnTo>
                    <a:pt x="5800020" y="772385"/>
                  </a:lnTo>
                  <a:lnTo>
                    <a:pt x="0" y="772385"/>
                  </a:lnTo>
                  <a:close/>
                </a:path>
              </a:pathLst>
            </a:custGeom>
            <a:solidFill>
              <a:srgbClr val="43667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800020" cy="810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03215" y="3591617"/>
            <a:ext cx="15281571" cy="272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7"/>
              </a:lnSpc>
            </a:pPr>
            <a:r>
              <a:rPr lang="en-US" sz="15005">
                <a:solidFill>
                  <a:srgbClr val="F6E9D4"/>
                </a:solidFill>
                <a:latin typeface="Poppins Bold"/>
              </a:rPr>
              <a:t>TERIMA KASIH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62301" y="4414273"/>
            <a:ext cx="1751897" cy="1458455"/>
          </a:xfrm>
          <a:custGeom>
            <a:avLst/>
            <a:gdLst/>
            <a:ahLst/>
            <a:cxnLst/>
            <a:rect r="r" b="b" t="t" l="l"/>
            <a:pathLst>
              <a:path h="1458455" w="1751897">
                <a:moveTo>
                  <a:pt x="0" y="0"/>
                </a:moveTo>
                <a:lnTo>
                  <a:pt x="1751898" y="0"/>
                </a:lnTo>
                <a:lnTo>
                  <a:pt x="1751898" y="1458454"/>
                </a:lnTo>
                <a:lnTo>
                  <a:pt x="0" y="1458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139177" y="4414273"/>
            <a:ext cx="1751897" cy="1458455"/>
          </a:xfrm>
          <a:custGeom>
            <a:avLst/>
            <a:gdLst/>
            <a:ahLst/>
            <a:cxnLst/>
            <a:rect r="r" b="b" t="t" l="l"/>
            <a:pathLst>
              <a:path h="1458455" w="1751897">
                <a:moveTo>
                  <a:pt x="1751898" y="0"/>
                </a:moveTo>
                <a:lnTo>
                  <a:pt x="0" y="0"/>
                </a:lnTo>
                <a:lnTo>
                  <a:pt x="0" y="1458454"/>
                </a:lnTo>
                <a:lnTo>
                  <a:pt x="1751898" y="1458454"/>
                </a:lnTo>
                <a:lnTo>
                  <a:pt x="17518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2721753" y="-259369"/>
            <a:ext cx="3750453" cy="3936544"/>
          </a:xfrm>
          <a:custGeom>
            <a:avLst/>
            <a:gdLst/>
            <a:ahLst/>
            <a:cxnLst/>
            <a:rect r="r" b="b" t="t" l="l"/>
            <a:pathLst>
              <a:path h="3936544" w="3750453">
                <a:moveTo>
                  <a:pt x="0" y="3936544"/>
                </a:moveTo>
                <a:lnTo>
                  <a:pt x="3750453" y="3936544"/>
                </a:lnTo>
                <a:lnTo>
                  <a:pt x="3750453" y="0"/>
                </a:lnTo>
                <a:lnTo>
                  <a:pt x="0" y="0"/>
                </a:lnTo>
                <a:lnTo>
                  <a:pt x="0" y="393654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259300" y="6609825"/>
            <a:ext cx="3750453" cy="3936544"/>
          </a:xfrm>
          <a:custGeom>
            <a:avLst/>
            <a:gdLst/>
            <a:ahLst/>
            <a:cxnLst/>
            <a:rect r="r" b="b" t="t" l="l"/>
            <a:pathLst>
              <a:path h="3936544" w="3750453">
                <a:moveTo>
                  <a:pt x="3750453" y="0"/>
                </a:moveTo>
                <a:lnTo>
                  <a:pt x="0" y="0"/>
                </a:lnTo>
                <a:lnTo>
                  <a:pt x="0" y="3936544"/>
                </a:lnTo>
                <a:lnTo>
                  <a:pt x="3750453" y="3936544"/>
                </a:lnTo>
                <a:lnTo>
                  <a:pt x="37504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479" y="1124199"/>
            <a:ext cx="1784215" cy="590413"/>
          </a:xfrm>
          <a:custGeom>
            <a:avLst/>
            <a:gdLst/>
            <a:ahLst/>
            <a:cxnLst/>
            <a:rect r="r" b="b" t="t" l="l"/>
            <a:pathLst>
              <a:path h="590413" w="1784215">
                <a:moveTo>
                  <a:pt x="0" y="0"/>
                </a:moveTo>
                <a:lnTo>
                  <a:pt x="1784215" y="0"/>
                </a:lnTo>
                <a:lnTo>
                  <a:pt x="1784215" y="590413"/>
                </a:lnTo>
                <a:lnTo>
                  <a:pt x="0" y="5904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475085" y="8568572"/>
            <a:ext cx="1784215" cy="590413"/>
          </a:xfrm>
          <a:custGeom>
            <a:avLst/>
            <a:gdLst/>
            <a:ahLst/>
            <a:cxnLst/>
            <a:rect r="r" b="b" t="t" l="l"/>
            <a:pathLst>
              <a:path h="590413" w="1784215">
                <a:moveTo>
                  <a:pt x="0" y="0"/>
                </a:moveTo>
                <a:lnTo>
                  <a:pt x="1784215" y="0"/>
                </a:lnTo>
                <a:lnTo>
                  <a:pt x="1784215" y="590413"/>
                </a:lnTo>
                <a:lnTo>
                  <a:pt x="0" y="5904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0">
            <a:off x="15294943" y="6929545"/>
            <a:ext cx="1745619" cy="1319305"/>
          </a:xfrm>
          <a:custGeom>
            <a:avLst/>
            <a:gdLst/>
            <a:ahLst/>
            <a:cxnLst/>
            <a:rect r="r" b="b" t="t" l="l"/>
            <a:pathLst>
              <a:path h="1319305" w="1745619">
                <a:moveTo>
                  <a:pt x="1745619" y="1319306"/>
                </a:moveTo>
                <a:lnTo>
                  <a:pt x="0" y="1319306"/>
                </a:lnTo>
                <a:lnTo>
                  <a:pt x="0" y="0"/>
                </a:lnTo>
                <a:lnTo>
                  <a:pt x="1745619" y="0"/>
                </a:lnTo>
                <a:lnTo>
                  <a:pt x="1745619" y="131930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4838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1389" y="1876537"/>
            <a:ext cx="1745619" cy="1319305"/>
          </a:xfrm>
          <a:custGeom>
            <a:avLst/>
            <a:gdLst/>
            <a:ahLst/>
            <a:cxnLst/>
            <a:rect r="r" b="b" t="t" l="l"/>
            <a:pathLst>
              <a:path h="1319305" w="1745619">
                <a:moveTo>
                  <a:pt x="0" y="0"/>
                </a:moveTo>
                <a:lnTo>
                  <a:pt x="1745619" y="0"/>
                </a:lnTo>
                <a:lnTo>
                  <a:pt x="1745619" y="1319306"/>
                </a:lnTo>
                <a:lnTo>
                  <a:pt x="0" y="13193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4838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DAGEfxrxAlQ</dc:identifier>
  <dcterms:modified xsi:type="dcterms:W3CDTF">2011-08-01T06:04:30Z</dcterms:modified>
  <cp:revision>1</cp:revision>
  <dc:title>coffeeshop kelompok 3 pdw</dc:title>
</cp:coreProperties>
</file>