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2" autoAdjust="0"/>
    <p:restoredTop sz="94660"/>
  </p:normalViewPr>
  <p:slideViewPr>
    <p:cSldViewPr snapToGrid="0">
      <p:cViewPr>
        <p:scale>
          <a:sx n="76" d="100"/>
          <a:sy n="76" d="100"/>
        </p:scale>
        <p:origin x="-22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737C0-7C0B-4BEF-9B01-866E348655E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95A5-63BA-42CB-B9B5-04F2E926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95A5-63BA-42CB-B9B5-04F2E9261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09D8-1150-4E97-BC93-9DAB919A481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3C02-E392-4522-AE2B-A6DE962D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SUS\My Documents\Uop_se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23" y="1158798"/>
            <a:ext cx="1148080" cy="1200150"/>
          </a:xfrm>
          <a:prstGeom prst="rect">
            <a:avLst/>
          </a:prstGeom>
          <a:ln>
            <a:noFill/>
          </a:ln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907" y="4861931"/>
            <a:ext cx="6664712" cy="149441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300" dirty="0" smtClean="0"/>
              <a:t>Unity Game Development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3100" i="1" dirty="0" smtClean="0"/>
              <a:t>Group members</a:t>
            </a:r>
            <a:br>
              <a:rPr lang="en-US" sz="3100" i="1" dirty="0" smtClean="0"/>
            </a:br>
            <a:r>
              <a:rPr lang="en-US" sz="3100" b="1" dirty="0" smtClean="0"/>
              <a:t>Muhammad </a:t>
            </a:r>
            <a:r>
              <a:rPr lang="en-US" sz="3100" b="1" dirty="0" err="1" smtClean="0"/>
              <a:t>Atif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i="1" dirty="0" smtClean="0"/>
              <a:t>Supervised by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Dr. Sara </a:t>
            </a:r>
            <a:r>
              <a:rPr lang="en-US" sz="3100" b="1" dirty="0" err="1" smtClean="0"/>
              <a:t>Shahzad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700" dirty="0" smtClean="0"/>
              <a:t>Session 2020-21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663" y="5765180"/>
            <a:ext cx="9144000" cy="89509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571" y="6356350"/>
            <a:ext cx="11753385" cy="365125"/>
          </a:xfrm>
        </p:spPr>
        <p:txBody>
          <a:bodyPr/>
          <a:lstStyle/>
          <a:p>
            <a:r>
              <a:rPr lang="en-US" dirty="0" smtClean="0"/>
              <a:t>Department of Computer Science, University of Peshawar                                                                                                                                                     FYP-1 Final presentation    12</a:t>
            </a:r>
            <a:r>
              <a:rPr lang="en-US" baseline="30000" dirty="0" smtClean="0"/>
              <a:t>th </a:t>
            </a:r>
            <a:r>
              <a:rPr lang="en-US" dirty="0" smtClean="0"/>
              <a:t>March,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Pre-Production:</a:t>
            </a:r>
          </a:p>
          <a:p>
            <a:pPr lvl="1"/>
            <a:r>
              <a:rPr lang="en-US" b="1" dirty="0" smtClean="0"/>
              <a:t>Game Design Documents: </a:t>
            </a:r>
            <a:r>
              <a:rPr lang="en-US" dirty="0" smtClean="0"/>
              <a:t>This document contains the game’s features, objectives story and level design.</a:t>
            </a:r>
          </a:p>
          <a:p>
            <a:pPr lvl="1"/>
            <a:r>
              <a:rPr lang="en-US" b="1" dirty="0" smtClean="0"/>
              <a:t>Asset Gathering: </a:t>
            </a:r>
            <a:r>
              <a:rPr lang="en-US" dirty="0" smtClean="0"/>
              <a:t>All of the assets are made from scratch no </a:t>
            </a:r>
            <a:r>
              <a:rPr lang="en-US" dirty="0" err="1" smtClean="0"/>
              <a:t>assest</a:t>
            </a:r>
            <a:r>
              <a:rPr lang="en-US" dirty="0" smtClean="0"/>
              <a:t> were imported pre made.</a:t>
            </a:r>
          </a:p>
          <a:p>
            <a:r>
              <a:rPr lang="en-US" b="1" dirty="0" smtClean="0"/>
              <a:t>Production:</a:t>
            </a:r>
          </a:p>
          <a:p>
            <a:pPr lvl="1"/>
            <a:r>
              <a:rPr lang="en-US" b="1" dirty="0" smtClean="0"/>
              <a:t>Iterative Development: </a:t>
            </a:r>
            <a:r>
              <a:rPr lang="en-US" dirty="0" smtClean="0"/>
              <a:t>Develop the game feature </a:t>
            </a:r>
            <a:r>
              <a:rPr lang="en-US" dirty="0" err="1" smtClean="0"/>
              <a:t>incrementaly</a:t>
            </a:r>
            <a:r>
              <a:rPr lang="en-US" dirty="0" smtClean="0"/>
              <a:t> with testing.</a:t>
            </a:r>
          </a:p>
          <a:p>
            <a:pPr lvl="1"/>
            <a:r>
              <a:rPr lang="en-US" b="1" dirty="0" smtClean="0"/>
              <a:t>Programming: </a:t>
            </a:r>
            <a:r>
              <a:rPr lang="en-US" dirty="0" smtClean="0"/>
              <a:t>Developing logic for the game, object interaction and user interface.</a:t>
            </a:r>
          </a:p>
          <a:p>
            <a:pPr lvl="1"/>
            <a:r>
              <a:rPr lang="en-US" b="1" dirty="0" smtClean="0"/>
              <a:t>Testing: </a:t>
            </a:r>
            <a:r>
              <a:rPr lang="en-US" dirty="0" smtClean="0"/>
              <a:t>Every feature will be tested upon </a:t>
            </a:r>
            <a:r>
              <a:rPr lang="en-US" dirty="0" err="1" smtClean="0"/>
              <a:t>intergration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VCS: </a:t>
            </a: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for code changes tracking and revert changes if needed.</a:t>
            </a:r>
          </a:p>
        </p:txBody>
      </p:sp>
    </p:spTree>
    <p:extLst>
      <p:ext uri="{BB962C8B-B14F-4D97-AF65-F5344CB8AC3E}">
        <p14:creationId xmlns:p14="http://schemas.microsoft.com/office/powerpoint/2010/main" val="271618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Post Production:</a:t>
            </a:r>
          </a:p>
          <a:p>
            <a:pPr lvl="1"/>
            <a:r>
              <a:rPr lang="en-US" b="1" dirty="0" smtClean="0"/>
              <a:t>Final Testing: </a:t>
            </a:r>
            <a:r>
              <a:rPr lang="en-US" dirty="0" smtClean="0"/>
              <a:t>During this phase of development every feature will be tested and verified.</a:t>
            </a:r>
          </a:p>
          <a:p>
            <a:pPr lvl="1"/>
            <a:r>
              <a:rPr lang="en-US" b="1" dirty="0" smtClean="0"/>
              <a:t>Deployment: </a:t>
            </a:r>
            <a:r>
              <a:rPr lang="en-US" dirty="0" smtClean="0"/>
              <a:t>After complete verification and validation testing the game will be deployed to the actual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60358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solo developer with no prior experience.</a:t>
            </a:r>
          </a:p>
          <a:p>
            <a:r>
              <a:rPr lang="en-US" dirty="0" smtClean="0"/>
              <a:t>I plan for every feature before implementation.</a:t>
            </a:r>
          </a:p>
          <a:p>
            <a:r>
              <a:rPr lang="en-US" dirty="0" smtClean="0"/>
              <a:t>Consult the unity documentation, and other resources </a:t>
            </a:r>
            <a:r>
              <a:rPr lang="en-US" dirty="0" smtClean="0"/>
              <a:t>before moving to </a:t>
            </a:r>
            <a:r>
              <a:rPr lang="en-US" dirty="0" smtClean="0"/>
              <a:t>implementation.</a:t>
            </a:r>
          </a:p>
          <a:p>
            <a:r>
              <a:rPr lang="en-US" b="1" dirty="0" smtClean="0"/>
              <a:t>My work distribution is as follow;</a:t>
            </a:r>
          </a:p>
          <a:p>
            <a:pPr lvl="1"/>
            <a:r>
              <a:rPr lang="en-US" dirty="0" smtClean="0"/>
              <a:t>Plan.</a:t>
            </a:r>
            <a:endParaRPr lang="en-US" dirty="0" smtClean="0"/>
          </a:p>
          <a:p>
            <a:pPr lvl="1"/>
            <a:r>
              <a:rPr lang="en-US" dirty="0" smtClean="0"/>
              <a:t>Learn and </a:t>
            </a:r>
            <a:r>
              <a:rPr lang="en-US" dirty="0" smtClean="0"/>
              <a:t>Document.</a:t>
            </a:r>
            <a:endParaRPr lang="en-US" dirty="0" smtClean="0"/>
          </a:p>
          <a:p>
            <a:pPr lvl="1"/>
            <a:r>
              <a:rPr lang="en-US" dirty="0" smtClean="0"/>
              <a:t>Design  on how to implement the </a:t>
            </a:r>
            <a:r>
              <a:rPr lang="en-US" dirty="0" smtClean="0"/>
              <a:t>feature.</a:t>
            </a:r>
            <a:endParaRPr lang="en-US" dirty="0" smtClean="0"/>
          </a:p>
          <a:p>
            <a:pPr lvl="1"/>
            <a:r>
              <a:rPr lang="en-US" dirty="0" smtClean="0"/>
              <a:t>Actual implementation.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50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as FYP-1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Installations and environment setup for game development.</a:t>
            </a:r>
          </a:p>
          <a:p>
            <a:r>
              <a:rPr lang="en-US" dirty="0" smtClean="0"/>
              <a:t>Setting up unity remote with </a:t>
            </a:r>
            <a:r>
              <a:rPr lang="en-US" dirty="0" smtClean="0"/>
              <a:t>Android </a:t>
            </a:r>
            <a:r>
              <a:rPr lang="en-US" dirty="0" smtClean="0"/>
              <a:t>and </a:t>
            </a:r>
            <a:r>
              <a:rPr lang="en-US" dirty="0" err="1" smtClean="0"/>
              <a:t>iOS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Collecting assets from built in </a:t>
            </a:r>
            <a:r>
              <a:rPr lang="en-US" dirty="0" smtClean="0"/>
              <a:t>Unity </a:t>
            </a:r>
            <a:r>
              <a:rPr lang="en-US" dirty="0"/>
              <a:t>L</a:t>
            </a:r>
            <a:r>
              <a:rPr lang="en-US" dirty="0" smtClean="0"/>
              <a:t>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Lighting set up.</a:t>
            </a:r>
          </a:p>
          <a:p>
            <a:r>
              <a:rPr lang="en-US" dirty="0" smtClean="0"/>
              <a:t>Structure the Joystick and Touch events.</a:t>
            </a:r>
          </a:p>
          <a:p>
            <a:r>
              <a:rPr lang="en-US" dirty="0" smtClean="0"/>
              <a:t>Implementation of joystick.</a:t>
            </a:r>
          </a:p>
          <a:p>
            <a:r>
              <a:rPr lang="en-US" dirty="0" smtClean="0"/>
              <a:t>Movement of </a:t>
            </a:r>
            <a:r>
              <a:rPr lang="en-US" dirty="0" smtClean="0"/>
              <a:t>joystick with touch input.</a:t>
            </a:r>
          </a:p>
          <a:p>
            <a:r>
              <a:rPr lang="en-US" dirty="0" smtClean="0"/>
              <a:t>Refactoring everything developed.</a:t>
            </a:r>
          </a:p>
          <a:p>
            <a:r>
              <a:rPr lang="en-US" dirty="0" smtClean="0"/>
              <a:t>Documentation (partially completed).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32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completed as FYP-2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Movement directions</a:t>
            </a:r>
          </a:p>
          <a:p>
            <a:r>
              <a:rPr lang="en-US" dirty="0" smtClean="0"/>
              <a:t>Player character animation.</a:t>
            </a:r>
          </a:p>
          <a:p>
            <a:r>
              <a:rPr lang="en-US" dirty="0" smtClean="0"/>
              <a:t>Weapons and Inventory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AI perception</a:t>
            </a:r>
          </a:p>
          <a:p>
            <a:r>
              <a:rPr lang="en-US" dirty="0" smtClean="0"/>
              <a:t>AI Behavior Tree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Building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4"/>
            <a:ext cx="10515600" cy="50569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Project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Project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Project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Main features 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Technology stack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Major </a:t>
            </a:r>
            <a:r>
              <a:rPr lang="en-US" dirty="0">
                <a:latin typeface="+mj-lt"/>
              </a:rPr>
              <a:t>u</a:t>
            </a:r>
            <a:r>
              <a:rPr lang="en-US" dirty="0" smtClean="0">
                <a:effectLst/>
                <a:latin typeface="+mj-lt"/>
              </a:rPr>
              <a:t>se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Product workflow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</a:t>
            </a:r>
            <a:r>
              <a:rPr lang="en-US" dirty="0" smtClean="0">
                <a:effectLst/>
                <a:latin typeface="+mj-lt"/>
              </a:rPr>
              <a:t>ork distribution in team members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Work completed and presented as FYP-1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+mj-lt"/>
              </a:rPr>
              <a:t>Work to be completed as FYP-2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latin typeface="+mj-lt"/>
              </a:rPr>
              <a:t>Product demo </a:t>
            </a:r>
            <a:r>
              <a:rPr lang="en-US" dirty="0" smtClean="0">
                <a:latin typeface="+mj-lt"/>
              </a:rPr>
              <a:t>(followed by the presentation)   </a:t>
            </a:r>
            <a:endParaRPr lang="en-US" dirty="0" smtClean="0"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+mj-lt"/>
              </a:rPr>
              <a:t/>
            </a:r>
            <a:br>
              <a:rPr lang="en-US" dirty="0" smtClean="0"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6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Operation-Bio Purge is a game to be developed using the Unity Game Engine.</a:t>
            </a:r>
          </a:p>
          <a:p>
            <a:r>
              <a:rPr lang="en-US" dirty="0" smtClean="0"/>
              <a:t>The game is featuring a character who will eliminate all of the enemies to complete a level.</a:t>
            </a:r>
          </a:p>
          <a:p>
            <a:r>
              <a:rPr lang="en-US" dirty="0" smtClean="0"/>
              <a:t>The game will be developed to implement different environments to make the game more engaging and appealing to the end-users.</a:t>
            </a:r>
          </a:p>
          <a:p>
            <a:r>
              <a:rPr lang="en-US" dirty="0" smtClean="0"/>
              <a:t>The game will be able to run on Android and </a:t>
            </a:r>
            <a:r>
              <a:rPr lang="en-US" dirty="0" err="1" smtClean="0"/>
              <a:t>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enemies will be some type of pests (mutated insects) that are to be eliminated by the player.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64704" cy="6857999"/>
          </a:xfrm>
        </p:spPr>
      </p:pic>
    </p:spTree>
    <p:extLst>
      <p:ext uri="{BB962C8B-B14F-4D97-AF65-F5344CB8AC3E}">
        <p14:creationId xmlns:p14="http://schemas.microsoft.com/office/powerpoint/2010/main" val="307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game-play systems of </a:t>
            </a:r>
            <a:r>
              <a:rPr lang="en-US" dirty="0" smtClean="0"/>
              <a:t>Operation-Bio Purge, </a:t>
            </a:r>
            <a:r>
              <a:rPr lang="en-US" dirty="0"/>
              <a:t>including the inventory system, health system, </a:t>
            </a:r>
            <a:r>
              <a:rPr lang="en-US" dirty="0" smtClean="0"/>
              <a:t>damage </a:t>
            </a:r>
            <a:r>
              <a:rPr lang="en-US" dirty="0"/>
              <a:t>system, generic team ID system, AI perception system, AI behavior tree system</a:t>
            </a:r>
            <a:r>
              <a:rPr lang="en-US" dirty="0" smtClean="0"/>
              <a:t>, shop </a:t>
            </a:r>
            <a:r>
              <a:rPr lang="en-US" dirty="0"/>
              <a:t>system, UI management system, and level management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game’s levels.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game’s assets, including the game’s art, audio, and </a:t>
            </a:r>
            <a:r>
              <a:rPr lang="en-US" dirty="0" smtClean="0"/>
              <a:t>animations.</a:t>
            </a:r>
          </a:p>
          <a:p>
            <a:r>
              <a:rPr lang="en-US" dirty="0" smtClean="0"/>
              <a:t>The </a:t>
            </a:r>
            <a:r>
              <a:rPr lang="en-US" dirty="0"/>
              <a:t>game’s user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1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using a Unity Game Engine.</a:t>
            </a:r>
          </a:p>
          <a:p>
            <a:r>
              <a:rPr lang="en-US" smtClean="0"/>
              <a:t>Familiarize </a:t>
            </a:r>
            <a:r>
              <a:rPr lang="en-US" dirty="0" smtClean="0"/>
              <a:t>myself with the how the actual development works.</a:t>
            </a:r>
          </a:p>
          <a:p>
            <a:r>
              <a:rPr lang="en-US" dirty="0" smtClean="0"/>
              <a:t>Implement variety of game plays which includes an inventory system, health system, damage system etc. </a:t>
            </a:r>
          </a:p>
          <a:p>
            <a:r>
              <a:rPr lang="en-US" dirty="0" smtClean="0"/>
              <a:t>Use the latest technologies including the Unity Game Engine and Microsoft Visual Studio as a platform for coding.</a:t>
            </a:r>
          </a:p>
          <a:p>
            <a:r>
              <a:rPr lang="en-US" dirty="0" smtClean="0"/>
              <a:t>Test the game on different devices.</a:t>
            </a:r>
          </a:p>
        </p:txBody>
      </p:sp>
    </p:spTree>
    <p:extLst>
      <p:ext uri="{BB962C8B-B14F-4D97-AF65-F5344CB8AC3E}">
        <p14:creationId xmlns:p14="http://schemas.microsoft.com/office/powerpoint/2010/main" val="425426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as an Exterminator tasked with eliminating pests(insects, rodents).</a:t>
            </a:r>
          </a:p>
          <a:p>
            <a:r>
              <a:rPr lang="en-US" dirty="0" smtClean="0"/>
              <a:t>Player will experience to interact with different types of enemies.</a:t>
            </a:r>
          </a:p>
          <a:p>
            <a:r>
              <a:rPr lang="en-US" dirty="0" smtClean="0"/>
              <a:t>Variety of Weapons and Tools selections.</a:t>
            </a:r>
          </a:p>
          <a:p>
            <a:r>
              <a:rPr lang="en-US" dirty="0" smtClean="0"/>
              <a:t>Player will be tasked with a clear objective at each level of the game.</a:t>
            </a:r>
          </a:p>
          <a:p>
            <a:r>
              <a:rPr lang="en-US" dirty="0" smtClean="0"/>
              <a:t>Game state and Progression indication will provide a feedback to user.</a:t>
            </a:r>
          </a:p>
          <a:p>
            <a:r>
              <a:rPr lang="en-US" dirty="0" smtClean="0"/>
              <a:t>Player will be able to customize their equipment's and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Unity as Core Engine: </a:t>
            </a:r>
            <a:r>
              <a:rPr lang="en-US" dirty="0" smtClean="0"/>
              <a:t>it’s a popular and versatile game engine well-suited for making 2D and 3D mobile games.</a:t>
            </a:r>
          </a:p>
          <a:p>
            <a:r>
              <a:rPr lang="en-US" b="1" dirty="0" smtClean="0"/>
              <a:t>Programming Language (C#): </a:t>
            </a:r>
            <a:r>
              <a:rPr lang="en-US" dirty="0" smtClean="0"/>
              <a:t>C# is used for scripting game logic and object behavior with in the unity game engine.</a:t>
            </a:r>
          </a:p>
          <a:p>
            <a:r>
              <a:rPr lang="en-US" b="1" dirty="0" smtClean="0"/>
              <a:t>VCS: </a:t>
            </a:r>
            <a:r>
              <a:rPr lang="en-US" dirty="0" smtClean="0"/>
              <a:t>probably consider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my primary options because of free and familiarity.</a:t>
            </a:r>
          </a:p>
          <a:p>
            <a:r>
              <a:rPr lang="en-US" b="1" dirty="0" smtClean="0"/>
              <a:t>Graphics Designing Software: </a:t>
            </a:r>
            <a:r>
              <a:rPr lang="en-US" dirty="0" smtClean="0"/>
              <a:t>Options like Photoshop/</a:t>
            </a:r>
            <a:r>
              <a:rPr lang="en-US" dirty="0" err="1" smtClean="0"/>
              <a:t>Figma</a:t>
            </a:r>
            <a:r>
              <a:rPr lang="en-US" dirty="0" smtClean="0"/>
              <a:t> are options available for making UI, game textures etc.</a:t>
            </a:r>
            <a:endParaRPr lang="en-US" b="1" dirty="0" smtClean="0"/>
          </a:p>
          <a:p>
            <a:r>
              <a:rPr lang="en-US" b="1" dirty="0" smtClean="0"/>
              <a:t>Physics Engine: </a:t>
            </a:r>
            <a:r>
              <a:rPr lang="en-US" dirty="0" smtClean="0"/>
              <a:t>Unity built in physics engine will be used for calculating the projectile and motion of the objects.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53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Play Game: </a:t>
            </a:r>
            <a:r>
              <a:rPr lang="en-US" dirty="0" smtClean="0"/>
              <a:t>This will initiate a new game session.</a:t>
            </a:r>
          </a:p>
          <a:p>
            <a:r>
              <a:rPr lang="en-US" b="1" dirty="0" smtClean="0"/>
              <a:t>Move Character: </a:t>
            </a:r>
            <a:r>
              <a:rPr lang="en-US" dirty="0" smtClean="0"/>
              <a:t>This will control the movement of character.</a:t>
            </a:r>
          </a:p>
          <a:p>
            <a:r>
              <a:rPr lang="en-US" b="1" dirty="0" smtClean="0"/>
              <a:t>Use Weapon: </a:t>
            </a:r>
            <a:r>
              <a:rPr lang="en-US" dirty="0" smtClean="0"/>
              <a:t>Allow to use different types of weapons.</a:t>
            </a:r>
          </a:p>
          <a:p>
            <a:r>
              <a:rPr lang="en-US" b="1" dirty="0" smtClean="0"/>
              <a:t>Load Game: </a:t>
            </a:r>
            <a:r>
              <a:rPr lang="en-US" dirty="0" smtClean="0"/>
              <a:t>Allow to resume the game from previously saved state.</a:t>
            </a:r>
          </a:p>
          <a:p>
            <a:r>
              <a:rPr lang="en-US" b="1" dirty="0" smtClean="0"/>
              <a:t>Game Over: </a:t>
            </a:r>
            <a:r>
              <a:rPr lang="en-US" dirty="0" smtClean="0"/>
              <a:t>If the health of a player becomes zero the game will stop.</a:t>
            </a:r>
          </a:p>
          <a:p>
            <a:r>
              <a:rPr lang="en-US" b="1" dirty="0" smtClean="0"/>
              <a:t>Level Progression: </a:t>
            </a:r>
            <a:r>
              <a:rPr lang="en-US" dirty="0" smtClean="0"/>
              <a:t>Upon the successful completion of a specific level, the player will advance into a new level.</a:t>
            </a:r>
          </a:p>
          <a:p>
            <a:r>
              <a:rPr lang="en-US" b="1" dirty="0" smtClean="0"/>
              <a:t>Shop system: </a:t>
            </a:r>
            <a:r>
              <a:rPr lang="en-US" dirty="0" smtClean="0"/>
              <a:t>A shop will allow players to purchase different equipment's to add more fun to the game.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804</Words>
  <Application>Microsoft Office PowerPoint</Application>
  <PresentationFormat>Custom</PresentationFormat>
  <Paragraphs>99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Unity Game Development   Group members Muhammad Atif  Supervised by Dr. Sara Shahzad  Session 2020-21 </vt:lpstr>
      <vt:lpstr>Agenda</vt:lpstr>
      <vt:lpstr>Introduction</vt:lpstr>
      <vt:lpstr>PowerPoint Presentation</vt:lpstr>
      <vt:lpstr>Project Scope</vt:lpstr>
      <vt:lpstr>Project Objectives</vt:lpstr>
      <vt:lpstr>Main Features</vt:lpstr>
      <vt:lpstr>Technology stack</vt:lpstr>
      <vt:lpstr>Major Use cases</vt:lpstr>
      <vt:lpstr>Product Workflow</vt:lpstr>
      <vt:lpstr>PowerPoint Presentation</vt:lpstr>
      <vt:lpstr>Work Distribution</vt:lpstr>
      <vt:lpstr>Work Completed as FYP-1</vt:lpstr>
      <vt:lpstr>Work to be completed as FYP-2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Team members Supervisor</dc:title>
  <dc:creator>S Shahazad</dc:creator>
  <cp:lastModifiedBy>Muhammad Atif</cp:lastModifiedBy>
  <cp:revision>27</cp:revision>
  <dcterms:created xsi:type="dcterms:W3CDTF">2024-03-08T03:54:48Z</dcterms:created>
  <dcterms:modified xsi:type="dcterms:W3CDTF">2024-03-11T11:39:27Z</dcterms:modified>
</cp:coreProperties>
</file>