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18288000" cy="10287000"/>
  <p:notesSz cx="18288000" cy="10287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4400" y="411480"/>
            <a:ext cx="16459200" cy="1645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YOI _25</dc:creator>
  <cp:keywords>DAFeT-AZqQc,BAEVg7WxTrQ</cp:keywords>
  <dc:title>Biru Elemen &amp; Mockup Isometrik Teknologi dalam Pendidikan Presentasi Teknologi</dc:title>
  <dcterms:created xsi:type="dcterms:W3CDTF">2023-03-27T16:24:24Z</dcterms:created>
  <dcterms:modified xsi:type="dcterms:W3CDTF">2023-03-27T16:24:24Z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2023-03-27T00:00:00Z</vt:filetime>
  </property>
  <property fmtid="{D5CDD505-2E9C-101B-9397-08002B2CF9AE}" pid="3" name="Creator">
    <vt:lpwstr>Canva</vt:lpwstr>
  </property>
  <property fmtid="{D5CDD505-2E9C-101B-9397-08002B2CF9AE}" pid="4" name="LastSaved">
    <vt:filetime>2023-03-27T00:00:00Z</vt:filetime>
  </property>
</Properties>
</file>