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7" r:id="rId8"/>
    <p:sldId id="266" r:id="rId9"/>
    <p:sldId id="265"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5" d="100"/>
          <a:sy n="85" d="100"/>
        </p:scale>
        <p:origin x="36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7AC1FF-E905-4A72-822C-8AED6414AE96}" type="datetimeFigureOut">
              <a:rPr lang="id-ID" smtClean="0"/>
              <a:t>24/11/2023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CAB000-671F-4AB0-954E-2B3850D0CCAE}"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00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AC1FF-E905-4A72-822C-8AED6414AE96}" type="datetimeFigureOut">
              <a:rPr lang="id-ID" smtClean="0"/>
              <a:t>24/11/2023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1788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AC1FF-E905-4A72-822C-8AED6414AE96}" type="datetimeFigureOut">
              <a:rPr lang="id-ID" smtClean="0"/>
              <a:t>24/11/2023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204153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AC1FF-E905-4A72-822C-8AED6414AE96}" type="datetimeFigureOut">
              <a:rPr lang="id-ID" smtClean="0"/>
              <a:t>24/11/2023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322943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7AC1FF-E905-4A72-822C-8AED6414AE96}" type="datetimeFigureOut">
              <a:rPr lang="id-ID" smtClean="0"/>
              <a:t>24/11/2023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CAB000-671F-4AB0-954E-2B3850D0CCAE}"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51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7AC1FF-E905-4A72-822C-8AED6414AE96}" type="datetimeFigureOut">
              <a:rPr lang="id-ID" smtClean="0"/>
              <a:t>24/11/2023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314938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7AC1FF-E905-4A72-822C-8AED6414AE96}" type="datetimeFigureOut">
              <a:rPr lang="id-ID" smtClean="0"/>
              <a:t>24/11/2023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644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7AC1FF-E905-4A72-822C-8AED6414AE96}" type="datetimeFigureOut">
              <a:rPr lang="id-ID" smtClean="0"/>
              <a:t>24/11/2023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109700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7AC1FF-E905-4A72-822C-8AED6414AE96}" type="datetimeFigureOut">
              <a:rPr lang="id-ID" smtClean="0"/>
              <a:t>24/11/2023</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1909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7AC1FF-E905-4A72-822C-8AED6414AE96}" type="datetimeFigureOut">
              <a:rPr lang="id-ID" smtClean="0"/>
              <a:t>24/11/2023</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CAB000-671F-4AB0-954E-2B3850D0CCAE}" type="slidenum">
              <a:rPr lang="id-ID" smtClean="0"/>
              <a:t>‹#›</a:t>
            </a:fld>
            <a:endParaRPr lang="id-ID"/>
          </a:p>
        </p:txBody>
      </p:sp>
    </p:spTree>
    <p:extLst>
      <p:ext uri="{BB962C8B-B14F-4D97-AF65-F5344CB8AC3E}">
        <p14:creationId xmlns:p14="http://schemas.microsoft.com/office/powerpoint/2010/main" val="356724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7AC1FF-E905-4A72-822C-8AED6414AE96}" type="datetimeFigureOut">
              <a:rPr lang="id-ID" smtClean="0"/>
              <a:t>24/11/2023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175535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7AC1FF-E905-4A72-822C-8AED6414AE96}" type="datetimeFigureOut">
              <a:rPr lang="id-ID" smtClean="0"/>
              <a:t>24/11/2023</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CAB000-671F-4AB0-954E-2B3850D0CCAE}"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826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 PROXY</a:t>
            </a:r>
            <a:endParaRPr lang="id-ID" dirty="0"/>
          </a:p>
        </p:txBody>
      </p:sp>
      <p:sp>
        <p:nvSpPr>
          <p:cNvPr id="3" name="Subtitle 2"/>
          <p:cNvSpPr>
            <a:spLocks noGrp="1"/>
          </p:cNvSpPr>
          <p:nvPr>
            <p:ph type="subTitle" idx="1"/>
          </p:nvPr>
        </p:nvSpPr>
        <p:spPr/>
        <p:txBody>
          <a:bodyPr/>
          <a:lstStyle/>
          <a:p>
            <a:r>
              <a:rPr lang="en-US" dirty="0" err="1" smtClean="0"/>
              <a:t>Muh</a:t>
            </a:r>
            <a:r>
              <a:rPr lang="en-US" dirty="0" smtClean="0"/>
              <a:t>. </a:t>
            </a:r>
            <a:r>
              <a:rPr lang="en-US" dirty="0" err="1" smtClean="0"/>
              <a:t>hidayatullah</a:t>
            </a:r>
            <a:r>
              <a:rPr lang="en-US" dirty="0" smtClean="0"/>
              <a:t> </a:t>
            </a:r>
            <a:r>
              <a:rPr lang="en-US" dirty="0" err="1" smtClean="0"/>
              <a:t>aspar</a:t>
            </a:r>
            <a:endParaRPr lang="id-ID" dirty="0"/>
          </a:p>
        </p:txBody>
      </p:sp>
    </p:spTree>
    <p:extLst>
      <p:ext uri="{BB962C8B-B14F-4D97-AF65-F5344CB8AC3E}">
        <p14:creationId xmlns:p14="http://schemas.microsoft.com/office/powerpoint/2010/main" val="372069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Keuntungan Menggunakan Proxy</a:t>
            </a:r>
          </a:p>
        </p:txBody>
      </p:sp>
      <p:sp>
        <p:nvSpPr>
          <p:cNvPr id="3" name="Content Placeholder 2"/>
          <p:cNvSpPr>
            <a:spLocks noGrp="1"/>
          </p:cNvSpPr>
          <p:nvPr>
            <p:ph idx="1"/>
          </p:nvPr>
        </p:nvSpPr>
        <p:spPr/>
        <p:txBody>
          <a:bodyPr>
            <a:normAutofit/>
          </a:bodyPr>
          <a:lstStyle/>
          <a:p>
            <a:pPr lvl="0"/>
            <a:r>
              <a:rPr lang="id-ID" dirty="0"/>
              <a:t>Proxy mengontrol akses ke objek, validasi kredensial, dan izin. Ini meningkatkan efisiensi dengan lazy initialization untuk operasi kompleks dan melindungi RealSubject dengan isolasi, logging, dan audit untuk keamanan dan transparansi</a:t>
            </a:r>
            <a:r>
              <a:rPr lang="id-ID" dirty="0" smtClean="0"/>
              <a:t>.</a:t>
            </a:r>
            <a:endParaRPr lang="en-US" dirty="0" smtClean="0"/>
          </a:p>
          <a:p>
            <a:pPr lvl="0"/>
            <a:endParaRPr lang="id-ID" dirty="0"/>
          </a:p>
        </p:txBody>
      </p:sp>
    </p:spTree>
    <p:extLst>
      <p:ext uri="{BB962C8B-B14F-4D97-AF65-F5344CB8AC3E}">
        <p14:creationId xmlns:p14="http://schemas.microsoft.com/office/powerpoint/2010/main" val="221502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Keterbatasan dan Pertimbangan</a:t>
            </a:r>
          </a:p>
        </p:txBody>
      </p:sp>
      <p:sp>
        <p:nvSpPr>
          <p:cNvPr id="3" name="Content Placeholder 2"/>
          <p:cNvSpPr>
            <a:spLocks noGrp="1"/>
          </p:cNvSpPr>
          <p:nvPr>
            <p:ph idx="1"/>
          </p:nvPr>
        </p:nvSpPr>
        <p:spPr/>
        <p:txBody>
          <a:bodyPr>
            <a:normAutofit/>
          </a:bodyPr>
          <a:lstStyle/>
          <a:p>
            <a:pPr lvl="0"/>
            <a:r>
              <a:rPr lang="id-ID" dirty="0"/>
              <a:t>Proxy Pattern meningkatkan kompleksitas desain dan memerlukan pemahaman mendalam untuk menghindari overengineering. Sebagai perantara, proxy dapat menambah latensi karena lapisan tambahan, terutama dengan operasi intensif. Dalam implementasi, penting untuk menyeimbangkan antara keamanan, kinerja, dan pemeliharaan, memastikan manfaatnya melebihi dampak negatif pada kinerja.</a:t>
            </a:r>
            <a:endParaRPr lang="id-ID" sz="2000" dirty="0"/>
          </a:p>
        </p:txBody>
      </p:sp>
    </p:spTree>
    <p:extLst>
      <p:ext uri="{BB962C8B-B14F-4D97-AF65-F5344CB8AC3E}">
        <p14:creationId xmlns:p14="http://schemas.microsoft.com/office/powerpoint/2010/main" val="196447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Kesimpulan</a:t>
            </a:r>
          </a:p>
        </p:txBody>
      </p:sp>
      <p:sp>
        <p:nvSpPr>
          <p:cNvPr id="3" name="Content Placeholder 2"/>
          <p:cNvSpPr>
            <a:spLocks noGrp="1"/>
          </p:cNvSpPr>
          <p:nvPr>
            <p:ph idx="1"/>
          </p:nvPr>
        </p:nvSpPr>
        <p:spPr/>
        <p:txBody>
          <a:bodyPr>
            <a:normAutofit/>
          </a:bodyPr>
          <a:lstStyle/>
          <a:p>
            <a:pPr lvl="0"/>
            <a:r>
              <a:rPr lang="id-ID" dirty="0" smtClean="0"/>
              <a:t>Proxy </a:t>
            </a:r>
            <a:r>
              <a:rPr lang="id-ID" dirty="0"/>
              <a:t>Pattern adalah metode dalam desain perangkat lunak yang bertindak sebagai mediator, menambahkan kontrol akses dan fungsionalitas lainnya. Komponen utamanya adalah Subject, Proxy, dan RealSubject, memberikan manfaat seperti kontrol akses yang lebih baik, penghematan sumber daya, dan isolasi objek. Gunakan Proxy Pattern untuk mengontrol akses, efisiensi inisialisasi objek, keamanan, dan untuk logging serta audit.</a:t>
            </a:r>
            <a:endParaRPr lang="id-ID" sz="2000" dirty="0"/>
          </a:p>
        </p:txBody>
      </p:sp>
    </p:spTree>
    <p:extLst>
      <p:ext uri="{BB962C8B-B14F-4D97-AF65-F5344CB8AC3E}">
        <p14:creationId xmlns:p14="http://schemas.microsoft.com/office/powerpoint/2010/main" val="85080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Pengenalan Proxy Pattern</a:t>
            </a:r>
          </a:p>
        </p:txBody>
      </p:sp>
      <p:sp>
        <p:nvSpPr>
          <p:cNvPr id="3" name="Content Placeholder 2"/>
          <p:cNvSpPr>
            <a:spLocks noGrp="1"/>
          </p:cNvSpPr>
          <p:nvPr>
            <p:ph idx="1"/>
          </p:nvPr>
        </p:nvSpPr>
        <p:spPr/>
        <p:txBody>
          <a:bodyPr>
            <a:normAutofit/>
          </a:bodyPr>
          <a:lstStyle/>
          <a:p>
            <a:r>
              <a:rPr lang="id-ID" dirty="0" smtClean="0"/>
              <a:t>Proxy digunakan untuk:</a:t>
            </a:r>
          </a:p>
          <a:p>
            <a:pPr>
              <a:buFont typeface="Wingdings" panose="05000000000000000000" pitchFamily="2" charset="2"/>
              <a:buChar char="v"/>
            </a:pPr>
            <a:r>
              <a:rPr lang="id-ID" b="1" dirty="0" smtClean="0"/>
              <a:t>Kontrol Akses</a:t>
            </a:r>
            <a:r>
              <a:rPr lang="id-ID" dirty="0" smtClean="0"/>
              <a:t>: Mengatur izin dan validasi untuk operasi pada objek.</a:t>
            </a:r>
          </a:p>
          <a:p>
            <a:pPr>
              <a:buFont typeface="Wingdings" panose="05000000000000000000" pitchFamily="2" charset="2"/>
              <a:buChar char="v"/>
            </a:pPr>
            <a:r>
              <a:rPr lang="id-ID" b="1" dirty="0" smtClean="0"/>
              <a:t>Lazy Loading</a:t>
            </a:r>
            <a:r>
              <a:rPr lang="id-ID" dirty="0" smtClean="0"/>
              <a:t>: Menunda pembuatan instance objek asli hingga diperlukan.</a:t>
            </a:r>
          </a:p>
          <a:p>
            <a:pPr>
              <a:buFont typeface="Wingdings" panose="05000000000000000000" pitchFamily="2" charset="2"/>
              <a:buChar char="v"/>
            </a:pPr>
            <a:r>
              <a:rPr lang="id-ID" b="1" dirty="0" smtClean="0"/>
              <a:t>Logging dan Monitoring</a:t>
            </a:r>
            <a:r>
              <a:rPr lang="id-ID" dirty="0" smtClean="0"/>
              <a:t>: Mencatat dan melacak operasi tanpa mengubah kode asli.</a:t>
            </a:r>
          </a:p>
          <a:p>
            <a:pPr>
              <a:buFont typeface="Wingdings" panose="05000000000000000000" pitchFamily="2" charset="2"/>
              <a:buChar char="v"/>
            </a:pPr>
            <a:r>
              <a:rPr lang="id-ID" b="1" dirty="0" smtClean="0"/>
              <a:t>Penerapan Aturan Keamanan</a:t>
            </a:r>
            <a:r>
              <a:rPr lang="id-ID" dirty="0" smtClean="0"/>
              <a:t>: Menerapkan kebijakan keamanan sebelum mengizinkan akses ke metode objek.</a:t>
            </a:r>
          </a:p>
          <a:p>
            <a:pPr marL="0" indent="0">
              <a:buNone/>
            </a:pPr>
            <a:endParaRPr lang="id-ID" dirty="0"/>
          </a:p>
        </p:txBody>
      </p:sp>
      <p:pic>
        <p:nvPicPr>
          <p:cNvPr id="4" name="Picture 3"/>
          <p:cNvPicPr>
            <a:picLocks noChangeAspect="1"/>
          </p:cNvPicPr>
          <p:nvPr/>
        </p:nvPicPr>
        <p:blipFill rotWithShape="1">
          <a:blip r:embed="rId2"/>
          <a:srcRect l="19634" t="28353" r="38293" b="25251"/>
          <a:stretch/>
        </p:blipFill>
        <p:spPr>
          <a:xfrm>
            <a:off x="8062857" y="3950646"/>
            <a:ext cx="3092823" cy="1918448"/>
          </a:xfrm>
          <a:prstGeom prst="rect">
            <a:avLst/>
          </a:prstGeom>
        </p:spPr>
      </p:pic>
    </p:spTree>
    <p:extLst>
      <p:ext uri="{BB962C8B-B14F-4D97-AF65-F5344CB8AC3E}">
        <p14:creationId xmlns:p14="http://schemas.microsoft.com/office/powerpoint/2010/main" val="177506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Struktur Proxy Pattern</a:t>
            </a:r>
            <a:endParaRPr lang="id-ID" dirty="0"/>
          </a:p>
        </p:txBody>
      </p:sp>
      <p:sp>
        <p:nvSpPr>
          <p:cNvPr id="3" name="Content Placeholder 2"/>
          <p:cNvSpPr>
            <a:spLocks noGrp="1"/>
          </p:cNvSpPr>
          <p:nvPr>
            <p:ph idx="1"/>
          </p:nvPr>
        </p:nvSpPr>
        <p:spPr>
          <a:xfrm>
            <a:off x="838200" y="2734491"/>
            <a:ext cx="7095307" cy="3442472"/>
          </a:xfrm>
        </p:spPr>
        <p:txBody>
          <a:bodyPr>
            <a:normAutofit/>
          </a:bodyPr>
          <a:lstStyle/>
          <a:p>
            <a:r>
              <a:rPr lang="id-ID" b="1" dirty="0"/>
              <a:t>Subject</a:t>
            </a:r>
            <a:r>
              <a:rPr lang="id-ID" dirty="0"/>
              <a:t>: Interface yang menentukan operasi yang tersedia.</a:t>
            </a:r>
          </a:p>
          <a:p>
            <a:r>
              <a:rPr lang="id-ID" b="1" dirty="0"/>
              <a:t>RealSubject</a:t>
            </a:r>
            <a:r>
              <a:rPr lang="id-ID" dirty="0"/>
              <a:t>: Kelas yang memiliki operasi nyata dan sensitif.</a:t>
            </a:r>
          </a:p>
          <a:p>
            <a:r>
              <a:rPr lang="id-ID" b="1" dirty="0"/>
              <a:t>Proxy</a:t>
            </a:r>
            <a:r>
              <a:rPr lang="id-ID" dirty="0"/>
              <a:t>: Kelas yang mengimplementasikan Subject, mengatur akses dan bisa menambah operasi seperti logging dan kontrol akses pada RealSubject.</a:t>
            </a:r>
          </a:p>
        </p:txBody>
      </p:sp>
      <p:pic>
        <p:nvPicPr>
          <p:cNvPr id="4" name="Picture 3"/>
          <p:cNvPicPr>
            <a:picLocks noChangeAspect="1"/>
          </p:cNvPicPr>
          <p:nvPr/>
        </p:nvPicPr>
        <p:blipFill rotWithShape="1">
          <a:blip r:embed="rId2"/>
          <a:srcRect l="38478" t="30355" r="36313" b="25055"/>
          <a:stretch/>
        </p:blipFill>
        <p:spPr>
          <a:xfrm>
            <a:off x="7933507" y="2534195"/>
            <a:ext cx="2847703" cy="2833322"/>
          </a:xfrm>
          <a:prstGeom prst="rect">
            <a:avLst/>
          </a:prstGeom>
        </p:spPr>
      </p:pic>
    </p:spTree>
    <p:extLst>
      <p:ext uri="{BB962C8B-B14F-4D97-AF65-F5344CB8AC3E}">
        <p14:creationId xmlns:p14="http://schemas.microsoft.com/office/powerpoint/2010/main" val="276012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Cara Kerja Proxy Pattern</a:t>
            </a:r>
          </a:p>
        </p:txBody>
      </p:sp>
      <p:sp>
        <p:nvSpPr>
          <p:cNvPr id="3" name="Content Placeholder 2"/>
          <p:cNvSpPr>
            <a:spLocks noGrp="1"/>
          </p:cNvSpPr>
          <p:nvPr>
            <p:ph idx="1"/>
          </p:nvPr>
        </p:nvSpPr>
        <p:spPr>
          <a:xfrm>
            <a:off x="838200" y="4171405"/>
            <a:ext cx="10515600" cy="2005557"/>
          </a:xfrm>
        </p:spPr>
        <p:txBody>
          <a:bodyPr/>
          <a:lstStyle/>
          <a:p>
            <a:pPr lvl="1"/>
            <a:r>
              <a:rPr lang="id-ID" dirty="0"/>
              <a:t>Proxy sebagai perantara menentukan alur permintaan ke real subject dan bisa menambahkan fungsi seperti </a:t>
            </a:r>
            <a:r>
              <a:rPr lang="id-ID" dirty="0" smtClean="0"/>
              <a:t>kontrol </a:t>
            </a:r>
            <a:r>
              <a:rPr lang="id-ID" dirty="0"/>
              <a:t>akses</a:t>
            </a:r>
            <a:r>
              <a:rPr lang="id-ID" dirty="0" smtClean="0"/>
              <a:t>,</a:t>
            </a:r>
            <a:r>
              <a:rPr lang="en-US" dirty="0" smtClean="0"/>
              <a:t> logging</a:t>
            </a:r>
            <a:r>
              <a:rPr lang="id-ID" dirty="0" smtClean="0"/>
              <a:t> </a:t>
            </a:r>
            <a:r>
              <a:rPr lang="id-ID" dirty="0"/>
              <a:t>dan lazy initialization.</a:t>
            </a:r>
            <a:endParaRPr lang="id-ID" sz="2000" dirty="0"/>
          </a:p>
        </p:txBody>
      </p:sp>
      <p:pic>
        <p:nvPicPr>
          <p:cNvPr id="4" name="Picture 3"/>
          <p:cNvPicPr>
            <a:picLocks noChangeAspect="1"/>
          </p:cNvPicPr>
          <p:nvPr/>
        </p:nvPicPr>
        <p:blipFill rotWithShape="1">
          <a:blip r:embed="rId2"/>
          <a:srcRect l="23427" t="32727" r="40022" b="41308"/>
          <a:stretch/>
        </p:blipFill>
        <p:spPr>
          <a:xfrm>
            <a:off x="3504089" y="2099990"/>
            <a:ext cx="5183822" cy="2071415"/>
          </a:xfrm>
          <a:prstGeom prst="rect">
            <a:avLst/>
          </a:prstGeom>
        </p:spPr>
      </p:pic>
    </p:spTree>
    <p:extLst>
      <p:ext uri="{BB962C8B-B14F-4D97-AF65-F5344CB8AC3E}">
        <p14:creationId xmlns:p14="http://schemas.microsoft.com/office/powerpoint/2010/main" val="375561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Studi Kasus: Sistem Pemesanan Makanan</a:t>
            </a:r>
          </a:p>
        </p:txBody>
      </p:sp>
      <p:sp>
        <p:nvSpPr>
          <p:cNvPr id="3" name="Content Placeholder 2"/>
          <p:cNvSpPr>
            <a:spLocks noGrp="1"/>
          </p:cNvSpPr>
          <p:nvPr>
            <p:ph idx="1"/>
          </p:nvPr>
        </p:nvSpPr>
        <p:spPr/>
        <p:txBody>
          <a:bodyPr>
            <a:normAutofit/>
          </a:bodyPr>
          <a:lstStyle/>
          <a:p>
            <a:pPr lvl="0"/>
            <a:r>
              <a:rPr lang="id-ID" dirty="0"/>
              <a:t/>
            </a:r>
            <a:br>
              <a:rPr lang="id-ID" dirty="0"/>
            </a:br>
            <a:r>
              <a:rPr lang="id-ID" dirty="0"/>
              <a:t>Sistem pemesanan makanan ini terdiri dari Customer, DeliveryService (Proxy), dan Restaurant. DeliveryService berfungsi sebagai perantara, mengontrol akses ke Restaurant, mengecek voucher, menerapkan lazy initialization, dan logging. Keuntungannya termasuk kontrol akses yang efisien, optimisasi sumber daya, dan transparansi proses. Alurnya meliputi pelanggan yang memesan, DeliveryService yang mengatur, dan Restaurant yang memproses pesanan.</a:t>
            </a:r>
            <a:endParaRPr lang="id-ID" sz="2000" dirty="0"/>
          </a:p>
        </p:txBody>
      </p:sp>
    </p:spTree>
    <p:extLst>
      <p:ext uri="{BB962C8B-B14F-4D97-AF65-F5344CB8AC3E}">
        <p14:creationId xmlns:p14="http://schemas.microsoft.com/office/powerpoint/2010/main" val="54760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538"/>
          </a:xfrm>
        </p:spPr>
        <p:txBody>
          <a:bodyPr>
            <a:normAutofit fontScale="90000"/>
          </a:bodyPr>
          <a:lstStyle/>
          <a:p>
            <a:r>
              <a:rPr lang="id-ID" dirty="0"/>
              <a:t>Studi Kasus: Sistem Pemesanan </a:t>
            </a:r>
            <a:r>
              <a:rPr lang="id-ID" dirty="0" smtClean="0"/>
              <a:t>Makanan</a:t>
            </a:r>
            <a:r>
              <a:rPr lang="en-US" dirty="0" smtClean="0"/>
              <a:t>, </a:t>
            </a:r>
            <a:r>
              <a:rPr lang="en-US" dirty="0" err="1" smtClean="0"/>
              <a:t>jik</a:t>
            </a:r>
            <a:r>
              <a:rPr lang="en-US" dirty="0" err="1" smtClean="0"/>
              <a:t>a</a:t>
            </a:r>
            <a:r>
              <a:rPr lang="en-US" dirty="0" smtClean="0"/>
              <a:t> promo, user, password </a:t>
            </a:r>
            <a:r>
              <a:rPr lang="en-US" dirty="0" err="1" smtClean="0"/>
              <a:t>benar</a:t>
            </a:r>
            <a:endParaRPr lang="id-ID" dirty="0"/>
          </a:p>
        </p:txBody>
      </p:sp>
      <p:sp>
        <p:nvSpPr>
          <p:cNvPr id="3" name="Content Placeholder 2"/>
          <p:cNvSpPr>
            <a:spLocks noGrp="1"/>
          </p:cNvSpPr>
          <p:nvPr>
            <p:ph idx="1"/>
          </p:nvPr>
        </p:nvSpPr>
        <p:spPr/>
        <p:txBody>
          <a:bodyPr/>
          <a:lstStyle/>
          <a:p>
            <a:endParaRPr lang="id-ID" dirty="0"/>
          </a:p>
        </p:txBody>
      </p:sp>
      <p:pic>
        <p:nvPicPr>
          <p:cNvPr id="6" name="Picture 5"/>
          <p:cNvPicPr>
            <a:picLocks noChangeAspect="1"/>
          </p:cNvPicPr>
          <p:nvPr/>
        </p:nvPicPr>
        <p:blipFill rotWithShape="1">
          <a:blip r:embed="rId2"/>
          <a:srcRect l="20938" t="44772" r="28832" b="15563"/>
          <a:stretch/>
        </p:blipFill>
        <p:spPr>
          <a:xfrm>
            <a:off x="1097279" y="1845734"/>
            <a:ext cx="9057723" cy="4023360"/>
          </a:xfrm>
          <a:prstGeom prst="rect">
            <a:avLst/>
          </a:prstGeom>
        </p:spPr>
      </p:pic>
    </p:spTree>
    <p:extLst>
      <p:ext uri="{BB962C8B-B14F-4D97-AF65-F5344CB8AC3E}">
        <p14:creationId xmlns:p14="http://schemas.microsoft.com/office/powerpoint/2010/main" val="44304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538"/>
          </a:xfrm>
        </p:spPr>
        <p:txBody>
          <a:bodyPr>
            <a:normAutofit fontScale="90000"/>
          </a:bodyPr>
          <a:lstStyle/>
          <a:p>
            <a:r>
              <a:rPr lang="id-ID" dirty="0"/>
              <a:t>Studi Kasus: Sistem Pemesanan </a:t>
            </a:r>
            <a:r>
              <a:rPr lang="id-ID" dirty="0" smtClean="0"/>
              <a:t>Makanan</a:t>
            </a:r>
            <a:r>
              <a:rPr lang="en-US" dirty="0" smtClean="0"/>
              <a:t>, </a:t>
            </a:r>
            <a:r>
              <a:rPr lang="en-US" dirty="0" err="1" smtClean="0"/>
              <a:t>jik</a:t>
            </a:r>
            <a:r>
              <a:rPr lang="en-US" dirty="0" err="1" smtClean="0"/>
              <a:t>a</a:t>
            </a:r>
            <a:r>
              <a:rPr lang="en-US" dirty="0" smtClean="0"/>
              <a:t> voucher </a:t>
            </a:r>
            <a:r>
              <a:rPr lang="en-US" dirty="0" err="1" smtClean="0"/>
              <a:t>salah</a:t>
            </a:r>
            <a:endParaRPr lang="id-ID" dirty="0"/>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rotWithShape="1">
          <a:blip r:embed="rId2"/>
          <a:srcRect l="20097" t="40768" r="30808" b="20416"/>
          <a:stretch/>
        </p:blipFill>
        <p:spPr>
          <a:xfrm>
            <a:off x="1097280" y="1845734"/>
            <a:ext cx="8871852" cy="3945466"/>
          </a:xfrm>
          <a:prstGeom prst="rect">
            <a:avLst/>
          </a:prstGeom>
        </p:spPr>
      </p:pic>
    </p:spTree>
    <p:extLst>
      <p:ext uri="{BB962C8B-B14F-4D97-AF65-F5344CB8AC3E}">
        <p14:creationId xmlns:p14="http://schemas.microsoft.com/office/powerpoint/2010/main" val="65007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01538"/>
          </a:xfrm>
        </p:spPr>
        <p:txBody>
          <a:bodyPr>
            <a:normAutofit fontScale="90000"/>
          </a:bodyPr>
          <a:lstStyle/>
          <a:p>
            <a:r>
              <a:rPr lang="id-ID" dirty="0"/>
              <a:t>Studi Kasus: Sistem Pemesanan </a:t>
            </a:r>
            <a:r>
              <a:rPr lang="id-ID" dirty="0" smtClean="0"/>
              <a:t>Makanan</a:t>
            </a:r>
            <a:r>
              <a:rPr lang="en-US" dirty="0" smtClean="0"/>
              <a:t>, </a:t>
            </a:r>
            <a:r>
              <a:rPr lang="en-US" dirty="0" err="1" smtClean="0"/>
              <a:t>jik</a:t>
            </a:r>
            <a:r>
              <a:rPr lang="en-US" dirty="0" err="1" smtClean="0"/>
              <a:t>a</a:t>
            </a:r>
            <a:r>
              <a:rPr lang="en-US" dirty="0" smtClean="0"/>
              <a:t> password </a:t>
            </a:r>
            <a:r>
              <a:rPr lang="en-US" dirty="0" err="1" smtClean="0"/>
              <a:t>salah</a:t>
            </a:r>
            <a:endParaRPr lang="id-ID" dirty="0"/>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rotWithShape="1">
          <a:blip r:embed="rId2"/>
          <a:srcRect l="20295" t="65664" r="44723" b="6989"/>
          <a:stretch/>
        </p:blipFill>
        <p:spPr>
          <a:xfrm>
            <a:off x="1097280" y="1845734"/>
            <a:ext cx="9149782" cy="4023360"/>
          </a:xfrm>
          <a:prstGeom prst="rect">
            <a:avLst/>
          </a:prstGeom>
        </p:spPr>
      </p:pic>
    </p:spTree>
    <p:extLst>
      <p:ext uri="{BB962C8B-B14F-4D97-AF65-F5344CB8AC3E}">
        <p14:creationId xmlns:p14="http://schemas.microsoft.com/office/powerpoint/2010/main" val="2361327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Tanpa</a:t>
            </a:r>
            <a:r>
              <a:rPr lang="en-US" dirty="0" smtClean="0"/>
              <a:t> </a:t>
            </a:r>
            <a:r>
              <a:rPr lang="en-US" dirty="0" err="1" smtClean="0"/>
              <a:t>menggunakan</a:t>
            </a:r>
            <a:r>
              <a:rPr lang="en-US" dirty="0" smtClean="0"/>
              <a:t> </a:t>
            </a:r>
            <a:r>
              <a:rPr lang="en-US" dirty="0" smtClean="0"/>
              <a:t>proxy</a:t>
            </a:r>
            <a:endParaRPr lang="id-ID" dirty="0"/>
          </a:p>
        </p:txBody>
      </p:sp>
      <p:pic>
        <p:nvPicPr>
          <p:cNvPr id="4" name="Content Placeholder 3"/>
          <p:cNvPicPr>
            <a:picLocks noGrp="1" noChangeAspect="1"/>
          </p:cNvPicPr>
          <p:nvPr>
            <p:ph idx="1"/>
          </p:nvPr>
        </p:nvPicPr>
        <p:blipFill rotWithShape="1">
          <a:blip r:embed="rId2"/>
          <a:srcRect l="19883" t="72098" r="31418" b="6130"/>
          <a:stretch/>
        </p:blipFill>
        <p:spPr>
          <a:xfrm>
            <a:off x="1097280" y="1802673"/>
            <a:ext cx="8899749" cy="2238104"/>
          </a:xfrm>
          <a:prstGeom prst="rect">
            <a:avLst/>
          </a:prstGeom>
        </p:spPr>
      </p:pic>
    </p:spTree>
    <p:extLst>
      <p:ext uri="{BB962C8B-B14F-4D97-AF65-F5344CB8AC3E}">
        <p14:creationId xmlns:p14="http://schemas.microsoft.com/office/powerpoint/2010/main" val="38957734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95</TotalTime>
  <Words>336</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DESIGN PATTERN PROXY</vt:lpstr>
      <vt:lpstr>Pengenalan Proxy Pattern</vt:lpstr>
      <vt:lpstr>Struktur Proxy Pattern</vt:lpstr>
      <vt:lpstr>Cara Kerja Proxy Pattern</vt:lpstr>
      <vt:lpstr>Studi Kasus: Sistem Pemesanan Makanan</vt:lpstr>
      <vt:lpstr>Studi Kasus: Sistem Pemesanan Makanan, jika promo, user, password benar</vt:lpstr>
      <vt:lpstr>Studi Kasus: Sistem Pemesanan Makanan, jika voucher salah</vt:lpstr>
      <vt:lpstr>Studi Kasus: Sistem Pemesanan Makanan, jika password salah</vt:lpstr>
      <vt:lpstr>Tanpa menggunakan proxy</vt:lpstr>
      <vt:lpstr>Keuntungan Menggunakan Proxy</vt:lpstr>
      <vt:lpstr>Keterbatasan dan Pertimbangan</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PROXY</dc:title>
  <dc:creator>Windows User</dc:creator>
  <cp:lastModifiedBy>Windows User</cp:lastModifiedBy>
  <cp:revision>18</cp:revision>
  <dcterms:created xsi:type="dcterms:W3CDTF">2023-11-23T01:12:42Z</dcterms:created>
  <dcterms:modified xsi:type="dcterms:W3CDTF">2023-11-24T03:14:14Z</dcterms:modified>
</cp:coreProperties>
</file>