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292" r:id="rId4"/>
    <p:sldId id="258" r:id="rId5"/>
    <p:sldId id="259" r:id="rId6"/>
    <p:sldId id="296" r:id="rId7"/>
    <p:sldId id="297" r:id="rId8"/>
    <p:sldId id="263" r:id="rId9"/>
    <p:sldId id="298" r:id="rId10"/>
    <p:sldId id="299" r:id="rId11"/>
    <p:sldId id="300" r:id="rId12"/>
    <p:sldId id="301" r:id="rId13"/>
    <p:sldId id="302" r:id="rId14"/>
    <p:sldId id="293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94" r:id="rId23"/>
    <p:sldId id="310" r:id="rId24"/>
    <p:sldId id="311" r:id="rId25"/>
    <p:sldId id="312" r:id="rId26"/>
    <p:sldId id="313" r:id="rId27"/>
    <p:sldId id="314" r:id="rId28"/>
    <p:sldId id="315" r:id="rId29"/>
    <p:sldId id="277" r:id="rId30"/>
    <p:sldId id="272" r:id="rId31"/>
    <p:sldId id="316" r:id="rId32"/>
  </p:sldIdLst>
  <p:sldSz cx="9144000" cy="5143500" type="screen16x9"/>
  <p:notesSz cx="6858000" cy="9144000"/>
  <p:embeddedFontLst>
    <p:embeddedFont>
      <p:font typeface="Palanquin Dark" charset="0"/>
      <p:regular r:id="rId34"/>
      <p:bold r:id="rId35"/>
    </p:embeddedFont>
    <p:embeddedFont>
      <p:font typeface="Fredoka One" charset="0"/>
      <p:regular r:id="rId36"/>
    </p:embeddedFont>
    <p:embeddedFont>
      <p:font typeface="Orbitron" charset="0"/>
      <p:regular r:id="rId37"/>
      <p:bold r:id="rId38"/>
    </p:embeddedFont>
    <p:embeddedFont>
      <p:font typeface="Roboto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05DD02E-603C-41E0-9E4C-DC4706C40C03}">
  <a:tblStyle styleId="{305DD02E-603C-41E0-9E4C-DC4706C40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32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326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facb7513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facb7513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SISTEM</a:t>
            </a:r>
            <a:br>
              <a:rPr lang="id-ID" dirty="0" smtClean="0"/>
            </a:br>
            <a:r>
              <a:rPr lang="id-ID" dirty="0" smtClean="0"/>
              <a:t>INFORMASI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720098" y="2972346"/>
            <a:ext cx="7740334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RAITA RAHMATINA (22103001006) | NELLYANA SAFITRI (22103001011)</a:t>
            </a:r>
            <a:endParaRPr sz="1400"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23528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dirty="0" err="1"/>
              <a:t>P</a:t>
            </a:r>
            <a:r>
              <a:rPr lang="en-US" dirty="0" err="1" smtClean="0"/>
              <a:t>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r>
              <a:rPr lang="id-ID" dirty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mengelola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keras</a:t>
            </a:r>
            <a:r>
              <a:rPr lang="en-US" dirty="0"/>
              <a:t>, data program,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lainnya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.</a:t>
            </a:r>
            <a:r>
              <a:rPr lang="id-ID" dirty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biasanya</a:t>
            </a:r>
            <a:r>
              <a:rPr lang="id-ID" dirty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endParaRPr lang="id-ID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menangani</a:t>
            </a:r>
            <a:r>
              <a:rPr lang="id-ID" dirty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 smtClean="0"/>
              <a:t>bagi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pengguna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Perangkat Lunak Komputer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0675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9974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r>
              <a:rPr lang="id-ID" dirty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</a:t>
            </a:r>
            <a:r>
              <a:rPr lang="en-US" dirty="0" err="1" smtClean="0"/>
              <a:t>mengumpulkan</a:t>
            </a:r>
            <a:r>
              <a:rPr lang="id-ID" dirty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intranet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Telekomunikasi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2504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9974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basis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basis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keberadaan</a:t>
            </a:r>
            <a:r>
              <a:rPr lang="en-US" dirty="0"/>
              <a:t> basis data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Basis Data dan Penyimpanan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3450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77966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data yang </a:t>
            </a:r>
            <a:r>
              <a:rPr lang="en-US" dirty="0" err="1"/>
              <a:t>kuat</a:t>
            </a:r>
            <a:r>
              <a:rPr lang="en-US" dirty="0"/>
              <a:t>.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cakap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SDM dan Prosedur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5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8375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55576" y="177966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/>
              <a:t>JENIS </a:t>
            </a:r>
            <a:br>
              <a:rPr lang="id-ID" sz="3600" dirty="0" smtClean="0"/>
            </a:br>
            <a:r>
              <a:rPr lang="id-ID" sz="3600" dirty="0" smtClean="0"/>
              <a:t>SISTEM INFORMASI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3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04202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 smtClean="0"/>
              <a:t>manajerial</a:t>
            </a:r>
            <a:r>
              <a:rPr lang="id-ID" dirty="0" smtClean="0"/>
              <a:t>, y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Manajemen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1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6965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5804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smtClean="0"/>
              <a:t>Sistem informasi akuntansi 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surplus </a:t>
            </a:r>
            <a:r>
              <a:rPr lang="en-US" dirty="0" err="1"/>
              <a:t>atau</a:t>
            </a:r>
            <a:r>
              <a:rPr lang="en-US" dirty="0"/>
              <a:t> minus.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Akuntansi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7988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5804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Keuangan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1179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0206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id-ID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id-ID" dirty="0"/>
              <a:t> 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bisnis</a:t>
            </a:r>
            <a:r>
              <a:rPr lang="id-ID" dirty="0" smtClean="0"/>
              <a:t>,</a:t>
            </a:r>
            <a:r>
              <a:rPr lang="id-ID" dirty="0"/>
              <a:t> </a:t>
            </a:r>
            <a:r>
              <a:rPr lang="id-ID" dirty="0" smtClean="0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lulus quality </a:t>
            </a:r>
            <a:r>
              <a:rPr lang="en-US" dirty="0" smtClean="0"/>
              <a:t>check</a:t>
            </a:r>
            <a:r>
              <a:rPr lang="id-ID" dirty="0" smtClean="0"/>
              <a:t>, m</a:t>
            </a:r>
            <a:r>
              <a:rPr lang="en-US" dirty="0" err="1" smtClean="0"/>
              <a:t>encatat</a:t>
            </a:r>
            <a:r>
              <a:rPr lang="en-US" dirty="0" smtClean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 smtClean="0"/>
              <a:t>barang</a:t>
            </a:r>
            <a:r>
              <a:rPr lang="id-ID" dirty="0" smtClean="0"/>
              <a:t>, m</a:t>
            </a:r>
            <a:r>
              <a:rPr lang="en-US" dirty="0" err="1" smtClean="0"/>
              <a:t>encatat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 smtClean="0"/>
              <a:t>produksi</a:t>
            </a:r>
            <a:r>
              <a:rPr lang="id-ID" dirty="0" smtClean="0"/>
              <a:t>, a</a:t>
            </a:r>
            <a:r>
              <a:rPr lang="en-US" dirty="0" err="1" smtClean="0"/>
              <a:t>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 smtClean="0"/>
              <a:t>produksi</a:t>
            </a:r>
            <a:r>
              <a:rPr lang="id-ID" dirty="0" smtClean="0"/>
              <a:t>, dan m</a:t>
            </a:r>
            <a:r>
              <a:rPr lang="en-US" dirty="0" err="1" smtClean="0"/>
              <a:t>emberikan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 smtClean="0"/>
              <a:t>berlangsung</a:t>
            </a:r>
            <a:r>
              <a:rPr lang="id-ID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Manufaktur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9891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8371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HRD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personalia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, </a:t>
            </a:r>
            <a:r>
              <a:rPr lang="en-US" dirty="0" err="1"/>
              <a:t>tunjangan</a:t>
            </a:r>
            <a:r>
              <a:rPr lang="en-US" dirty="0"/>
              <a:t>, bonus,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id-ID" dirty="0"/>
              <a:t> </a:t>
            </a:r>
            <a:r>
              <a:rPr lang="id-ID" dirty="0" smtClean="0"/>
              <a:t>dan jabatan.</a:t>
            </a:r>
            <a:r>
              <a:rPr lang="id-ID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kerjaan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SDM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SDM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5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4581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4673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DEFINISI SISTEM INFORMASI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1656104" y="934258"/>
            <a:ext cx="5796216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 smtClean="0"/>
              <a:t>suatu</a:t>
            </a:r>
            <a:r>
              <a:rPr lang="id-ID" sz="1800" dirty="0" smtClean="0"/>
              <a:t> sistem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menajemen</a:t>
            </a:r>
            <a:r>
              <a:rPr lang="en-US" sz="1800" dirty="0"/>
              <a:t> </a:t>
            </a:r>
            <a:r>
              <a:rPr lang="en-US" sz="1800" dirty="0" err="1"/>
              <a:t>pengembilan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orang-orang,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prosedur-prosedur</a:t>
            </a:r>
            <a:r>
              <a:rPr lang="en-US" sz="1800" dirty="0"/>
              <a:t> yang </a:t>
            </a:r>
            <a:r>
              <a:rPr lang="en-US" sz="1800" dirty="0" err="1"/>
              <a:t>terorganisasi</a:t>
            </a:r>
            <a:r>
              <a:rPr lang="en-US" sz="1800" dirty="0"/>
              <a:t>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Pemasaran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6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02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level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di </a:t>
            </a:r>
            <a:r>
              <a:rPr lang="en-US" dirty="0" err="1"/>
              <a:t>bawahnya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Sistem Informasi Eksekutif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7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3124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612416" y="18355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/>
              <a:t>CONTOH PENERAPAN </a:t>
            </a:r>
            <a:br>
              <a:rPr lang="id-ID" sz="3600" dirty="0" smtClean="0"/>
            </a:br>
            <a:r>
              <a:rPr lang="id-ID" sz="3600" dirty="0" smtClean="0"/>
              <a:t>SISTEM INFORMASI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199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851670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proses </a:t>
            </a:r>
            <a:r>
              <a:rPr lang="en-US" dirty="0" err="1"/>
              <a:t>legitimasi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. Proses </a:t>
            </a:r>
            <a:r>
              <a:rPr lang="en-US" dirty="0" err="1"/>
              <a:t>jual-beli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di </a:t>
            </a:r>
            <a:r>
              <a:rPr lang="en-US" dirty="0" err="1"/>
              <a:t>baliknya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cakap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e</a:t>
            </a:r>
            <a:r>
              <a:rPr lang="id-ID" sz="2800" dirty="0" smtClean="0"/>
              <a:t>-Commerce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1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23878"/>
            <a:ext cx="1008112" cy="1008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9902"/>
            <a:ext cx="720080" cy="6240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95887"/>
            <a:ext cx="864095" cy="8640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64131"/>
            <a:ext cx="845644" cy="8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kalkulasi</a:t>
            </a:r>
            <a:r>
              <a:rPr lang="en-US" dirty="0"/>
              <a:t> total 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.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ajar </a:t>
            </a:r>
            <a:r>
              <a:rPr lang="en-US" dirty="0" err="1"/>
              <a:t>secara</a:t>
            </a:r>
            <a:r>
              <a:rPr lang="en-US" dirty="0"/>
              <a:t> daring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e</a:t>
            </a:r>
            <a:r>
              <a:rPr lang="id-ID" sz="2800" dirty="0" smtClean="0"/>
              <a:t>-Learning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48" y="4371950"/>
            <a:ext cx="1271984" cy="322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9" y="4299942"/>
            <a:ext cx="965615" cy="541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11" y="4299942"/>
            <a:ext cx="587633" cy="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/>
              <a:t>knowledge work system</a:t>
            </a:r>
            <a:r>
              <a:rPr lang="en-US" dirty="0"/>
              <a:t> (KWS)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semacamnya</a:t>
            </a:r>
            <a:r>
              <a:rPr lang="en-US" dirty="0"/>
              <a:t>. Data-data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rumus-rumus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diotomatisasi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Knowledge Work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912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B</a:t>
            </a:r>
            <a:r>
              <a:rPr lang="en-US" dirty="0" err="1" smtClean="0"/>
              <a:t>eberapa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server </a:t>
            </a:r>
            <a:r>
              <a:rPr lang="en-US" dirty="0" err="1"/>
              <a:t>tertentu</a:t>
            </a:r>
            <a:r>
              <a:rPr lang="en-US" dirty="0"/>
              <a:t>. 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/>
              <a:t>OAS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memudahkan</a:t>
            </a:r>
            <a:r>
              <a:rPr lang="id-ID" dirty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.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OAS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Office Automation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1013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99568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tracking </a:t>
            </a:r>
            <a:r>
              <a:rPr lang="en-US" dirty="0" err="1"/>
              <a:t>pada</a:t>
            </a:r>
            <a:r>
              <a:rPr lang="en-US" dirty="0"/>
              <a:t> armada </a:t>
            </a:r>
            <a:r>
              <a:rPr lang="en-US" dirty="0" err="1"/>
              <a:t>kargo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fleet management system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Fleet Management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5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5306"/>
            <a:ext cx="843558" cy="843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48" y="3655306"/>
            <a:ext cx="860660" cy="86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80" y="3932059"/>
            <a:ext cx="1751720" cy="5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-36512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transaction processing system</a:t>
            </a:r>
            <a:r>
              <a:rPr lang="en-US" dirty="0"/>
              <a:t> (TPS).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hasilkan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Transaction Processing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6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1454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722628" y="1473326"/>
            <a:ext cx="7089732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23850">
              <a:lnSpc>
                <a:spcPct val="150000"/>
              </a:lnSpc>
              <a:buSzPts val="1500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endParaRPr lang="en" dirty="0" smtClean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dirty="0" smtClean="0"/>
              <a:t>T</a:t>
            </a:r>
            <a:r>
              <a:rPr lang="id-ID" dirty="0" smtClean="0"/>
              <a:t>ujuan Sistem Informasi yaitu mengumpulkan dan menyimpan data, juga menghasilkan keluaran informasi.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dirty="0" smtClean="0"/>
              <a:t>K</a:t>
            </a:r>
            <a:r>
              <a:rPr lang="id-ID" dirty="0" smtClean="0"/>
              <a:t>omponen Sistem Informasi terdapat pada bidang manajemen,  akuntan, keuangan, manufaktur, sumber daya manusia, pemasaran dan eksekutif.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d-ID" dirty="0" smtClean="0"/>
              <a:t>Contoh Penerapan Sistem Informasi terdapat pada </a:t>
            </a:r>
            <a:r>
              <a:rPr lang="id-ID" i="1" dirty="0" smtClean="0"/>
              <a:t>e-commerce, e-learning, knowledge work system, office automation system, fleet management system dan transaction processing system.</a:t>
            </a:r>
            <a:endParaRPr i="1"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KESIMPULAN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4673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DEFINISI SISTEM INFORMASI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1403648" y="1006266"/>
            <a:ext cx="612068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sz="1800" dirty="0" err="1"/>
              <a:t>Menurut</a:t>
            </a:r>
            <a:r>
              <a:rPr lang="en-US" sz="1800" dirty="0"/>
              <a:t> Robert A. Leitch,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mempertemukan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pengolahan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harian</a:t>
            </a:r>
            <a:r>
              <a:rPr lang="en-US" sz="1800" dirty="0"/>
              <a:t>,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,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manajerial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strategi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laporan-laporan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502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>
            <a:spLocks noGrp="1"/>
          </p:cNvSpPr>
          <p:nvPr>
            <p:ph type="title"/>
          </p:nvPr>
        </p:nvSpPr>
        <p:spPr>
          <a:xfrm>
            <a:off x="1269150" y="1203598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THANKS!</a:t>
            </a:r>
            <a:endParaRPr dirty="0"/>
          </a:p>
        </p:txBody>
      </p:sp>
      <p:sp>
        <p:nvSpPr>
          <p:cNvPr id="3" name="Google Shape;1225;p52"/>
          <p:cNvSpPr txBox="1">
            <a:spLocks/>
          </p:cNvSpPr>
          <p:nvPr/>
        </p:nvSpPr>
        <p:spPr>
          <a:xfrm>
            <a:off x="2790016" y="2651398"/>
            <a:ext cx="336616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smtClean="0"/>
              <a:t>Do you have any questions?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722628" y="1473326"/>
            <a:ext cx="7089732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sz="2000" b="1" dirty="0" smtClean="0"/>
              <a:t>Resume 2 </a:t>
            </a:r>
            <a:r>
              <a:rPr sz="2000" b="1" dirty="0" err="1" smtClean="0"/>
              <a:t>halama</a:t>
            </a:r>
            <a:r>
              <a:rPr sz="2000" b="1" dirty="0" err="1" smtClean="0"/>
              <a:t>n</a:t>
            </a:r>
            <a:r>
              <a:rPr sz="2000" b="1" dirty="0" smtClean="0"/>
              <a:t> </a:t>
            </a:r>
            <a:r>
              <a:rPr sz="2000" b="1" dirty="0" err="1" smtClean="0"/>
              <a:t>kertas</a:t>
            </a:r>
            <a:r>
              <a:rPr sz="2000" b="1" dirty="0" smtClean="0"/>
              <a:t> folio </a:t>
            </a:r>
            <a:r>
              <a:rPr sz="2000" b="1" dirty="0" err="1" smtClean="0"/>
              <a:t>bergaris</a:t>
            </a:r>
            <a:r>
              <a:rPr sz="2000" b="1" dirty="0" smtClean="0"/>
              <a:t> </a:t>
            </a:r>
            <a:r>
              <a:rPr sz="2000" b="1" dirty="0" err="1" smtClean="0"/>
              <a:t>dengan</a:t>
            </a:r>
            <a:r>
              <a:rPr sz="2000" b="1" dirty="0" smtClean="0"/>
              <a:t> </a:t>
            </a:r>
            <a:r>
              <a:rPr sz="2000" b="1" dirty="0" err="1" smtClean="0"/>
              <a:t>topik</a:t>
            </a:r>
            <a:r>
              <a:rPr sz="2000" b="1" dirty="0" smtClean="0"/>
              <a:t> :</a:t>
            </a:r>
          </a:p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lang="x-none" sz="2000" b="1" smtClean="0"/>
              <a:t>“Sumber Daya Sistem Informasi”</a:t>
            </a:r>
            <a:endParaRPr sz="2000" b="1"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Tugas Resume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213970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/>
              <a:t>TUJUAN </a:t>
            </a:r>
            <a:br>
              <a:rPr lang="id-ID" sz="3600" dirty="0" smtClean="0"/>
            </a:br>
            <a:r>
              <a:rPr lang="id-ID" sz="3600" dirty="0" smtClean="0"/>
              <a:t>SISTEM INFORMASI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79512" y="2402062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T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</a:t>
            </a:r>
            <a:r>
              <a:rPr lang="en-US" dirty="0" smtClean="0"/>
              <a:t>yang</a:t>
            </a:r>
            <a:r>
              <a:rPr lang="id-ID" dirty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input</a:t>
            </a:r>
            <a:r>
              <a:rPr lang="en-US" dirty="0"/>
              <a:t>)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id-ID" dirty="0"/>
              <a:t> </a:t>
            </a:r>
            <a:r>
              <a:rPr lang="en-US" dirty="0" err="1" smtClean="0"/>
              <a:t>suatu</a:t>
            </a:r>
            <a:r>
              <a:rPr lang="id-ID" dirty="0"/>
              <a:t> </a:t>
            </a:r>
            <a:r>
              <a:rPr lang="en-US" dirty="0" err="1" smtClean="0"/>
              <a:t>institusi</a:t>
            </a:r>
            <a:r>
              <a:rPr lang="en-US" dirty="0"/>
              <a:t>. </a:t>
            </a:r>
            <a:r>
              <a:rPr lang="en-US" dirty="0" err="1"/>
              <a:t>Masukan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id-ID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/>
              <a:t>berlangsungnya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sistematis</a:t>
            </a:r>
            <a:r>
              <a:rPr lang="id-ID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id-ID" dirty="0"/>
              <a:t> </a:t>
            </a:r>
            <a:r>
              <a:rPr lang="en-US" dirty="0" err="1" smtClean="0"/>
              <a:t>operasional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23676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Mengumpulkan Data Masukan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18848" y="915566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01</a:t>
            </a:r>
            <a:endParaRPr lang="e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07504" y="2114030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data, </a:t>
            </a:r>
            <a:r>
              <a:rPr lang="en-US" dirty="0" err="1"/>
              <a:t>baik</a:t>
            </a:r>
            <a:r>
              <a:rPr lang="en-US" dirty="0"/>
              <a:t> data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Menyimpan Data 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91556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9386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251520" y="2474070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menjadi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luaran</a:t>
            </a:r>
            <a:r>
              <a:rPr lang="en-US" dirty="0"/>
              <a:t> (</a:t>
            </a:r>
            <a:r>
              <a:rPr lang="en-US" i="1" dirty="0"/>
              <a:t>output</a:t>
            </a:r>
            <a:r>
              <a:rPr lang="en-US" dirty="0"/>
              <a:t>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 smtClean="0"/>
              <a:t>organisasi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tentunya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formula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proses</a:t>
            </a:r>
            <a:endParaRPr lang="id-ID" dirty="0" smtClean="0"/>
          </a:p>
          <a:p>
            <a:pPr indent="-4763" algn="just">
              <a:lnSpc>
                <a:spcPct val="150000"/>
              </a:lnSpc>
            </a:pP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/>
              <a:t>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 smtClean="0"/>
              <a:t>dihasilkan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Menghasilkan Luaran Informasi 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91556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3899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611560" y="185167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/>
              <a:t>KOMPONEN SISTEM INFORMASI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07504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A</a:t>
            </a:r>
            <a:r>
              <a:rPr lang="en-US" dirty="0" err="1" smtClean="0"/>
              <a:t>danya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endParaRPr lang="id-ID" dirty="0"/>
          </a:p>
          <a:p>
            <a:pPr indent="-14288" algn="just">
              <a:lnSpc>
                <a:spcPct val="150000"/>
              </a:lnSpc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id-ID" dirty="0" smtClean="0"/>
              <a:t> sehingga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smtClean="0"/>
              <a:t>server</a:t>
            </a:r>
            <a:r>
              <a:rPr lang="id-ID" i="1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.</a:t>
            </a:r>
            <a:r>
              <a:rPr lang="id-ID" dirty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server</a:t>
            </a:r>
            <a:r>
              <a:rPr lang="id-ID" dirty="0" smtClean="0"/>
              <a:t> </a:t>
            </a:r>
            <a:r>
              <a:rPr lang="en-US" dirty="0" err="1" smtClean="0"/>
              <a:t>pemrosesan</a:t>
            </a:r>
            <a:r>
              <a:rPr lang="id-ID" dirty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kuat</a:t>
            </a:r>
            <a:r>
              <a:rPr lang="id-ID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id-ID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 smtClean="0"/>
              <a:t>integrasi</a:t>
            </a:r>
            <a:r>
              <a:rPr lang="id-ID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Hal </a:t>
            </a:r>
            <a:r>
              <a:rPr lang="en-US" dirty="0" err="1" smtClean="0"/>
              <a:t>ini</a:t>
            </a:r>
            <a:r>
              <a:rPr lang="id-ID" dirty="0"/>
              <a:t> </a:t>
            </a:r>
            <a:r>
              <a:rPr lang="en-US" dirty="0" smtClean="0"/>
              <a:t>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proses</a:t>
            </a:r>
            <a:r>
              <a:rPr lang="id-ID" dirty="0"/>
              <a:t> </a:t>
            </a:r>
            <a:r>
              <a:rPr lang="en-US" dirty="0" smtClean="0"/>
              <a:t>input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i="1" dirty="0" smtClean="0"/>
              <a:t>server</a:t>
            </a:r>
            <a:r>
              <a:rPr lang="id-ID" i="1" dirty="0"/>
              <a:t> </a:t>
            </a:r>
            <a:r>
              <a:rPr lang="en-US" dirty="0" err="1" smtClean="0"/>
              <a:t>utama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Perangkat Keras Komputer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 smtClean="0"/>
              <a:t>0</a:t>
            </a:r>
            <a:r>
              <a:rPr lang="id-ID" sz="4400" dirty="0" smtClean="0"/>
              <a:t>1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008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1199</Words>
  <Application>Microsoft Office PowerPoint</Application>
  <PresentationFormat>On-screen Show (16:9)</PresentationFormat>
  <Paragraphs>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Palanquin Dark</vt:lpstr>
      <vt:lpstr>Fredoka One</vt:lpstr>
      <vt:lpstr>Orbitron</vt:lpstr>
      <vt:lpstr>Roboto Condensed Light</vt:lpstr>
      <vt:lpstr>Roboto</vt:lpstr>
      <vt:lpstr>The Evolution of Invention in Canada Thesis by Slidesgo</vt:lpstr>
      <vt:lpstr>SISTEM INFORMASI</vt:lpstr>
      <vt:lpstr>DEFINISI SISTEM INFORMASI</vt:lpstr>
      <vt:lpstr>DEFINISI SISTEM INFORMASI</vt:lpstr>
      <vt:lpstr>TUJUAN  SISTEM INFORMASI</vt:lpstr>
      <vt:lpstr>Mengumpulkan Data Masukan</vt:lpstr>
      <vt:lpstr>Menyimpan Data </vt:lpstr>
      <vt:lpstr>Menghasilkan Luaran Informasi </vt:lpstr>
      <vt:lpstr>KOMPONEN SISTEM INFORMASI</vt:lpstr>
      <vt:lpstr>Perangkat Keras Komputer</vt:lpstr>
      <vt:lpstr>Perangkat Lunak Komputer</vt:lpstr>
      <vt:lpstr>Telekomunikasi</vt:lpstr>
      <vt:lpstr>Basis Data dan Penyimpanan</vt:lpstr>
      <vt:lpstr>SDM dan Prosedur</vt:lpstr>
      <vt:lpstr>JENIS  SISTEM INFORMASI</vt:lpstr>
      <vt:lpstr>Sistem Informasi Manajemen</vt:lpstr>
      <vt:lpstr>Sistem Informasi Akuntansi</vt:lpstr>
      <vt:lpstr>Sistem Informasi Keuangan</vt:lpstr>
      <vt:lpstr>Sistem Informasi Manufaktur</vt:lpstr>
      <vt:lpstr>Sistem Informasi SDM</vt:lpstr>
      <vt:lpstr>Sistem Informasi Pemasaran</vt:lpstr>
      <vt:lpstr>Sistem Informasi Eksekutif</vt:lpstr>
      <vt:lpstr>CONTOH PENERAPAN  SISTEM INFORMASI</vt:lpstr>
      <vt:lpstr>e-Commerce</vt:lpstr>
      <vt:lpstr>e-Learning</vt:lpstr>
      <vt:lpstr>Knowledge Work System</vt:lpstr>
      <vt:lpstr>Office Automation System</vt:lpstr>
      <vt:lpstr>Fleet Management System</vt:lpstr>
      <vt:lpstr>Transaction Processing System</vt:lpstr>
      <vt:lpstr>KESIMPULAN</vt:lpstr>
      <vt:lpstr>THANKS!</vt:lpstr>
      <vt:lpstr>Tugas Resume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</dc:title>
  <cp:lastModifiedBy>UTC</cp:lastModifiedBy>
  <cp:revision>19</cp:revision>
  <dcterms:modified xsi:type="dcterms:W3CDTF">2022-11-05T08:57:54Z</dcterms:modified>
</cp:coreProperties>
</file>