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60" r:id="rId3"/>
    <p:sldId id="259" r:id="rId4"/>
    <p:sldId id="289" r:id="rId5"/>
    <p:sldId id="258" r:id="rId6"/>
    <p:sldId id="294" r:id="rId7"/>
    <p:sldId id="291" r:id="rId8"/>
    <p:sldId id="292" r:id="rId9"/>
    <p:sldId id="293" r:id="rId10"/>
    <p:sldId id="295" r:id="rId11"/>
    <p:sldId id="296" r:id="rId12"/>
    <p:sldId id="297" r:id="rId13"/>
    <p:sldId id="298" r:id="rId14"/>
    <p:sldId id="299" r:id="rId15"/>
    <p:sldId id="266" r:id="rId16"/>
    <p:sldId id="267" r:id="rId17"/>
    <p:sldId id="262" r:id="rId18"/>
    <p:sldId id="302" r:id="rId19"/>
    <p:sldId id="301" r:id="rId20"/>
    <p:sldId id="303" r:id="rId21"/>
    <p:sldId id="304" r:id="rId22"/>
    <p:sldId id="305" r:id="rId23"/>
  </p:sldIdLst>
  <p:sldSz cx="9144000" cy="5143500" type="screen16x9"/>
  <p:notesSz cx="6858000" cy="9144000"/>
  <p:embeddedFontLst>
    <p:embeddedFont>
      <p:font typeface="Anaheim" panose="020B0604020202020204" charset="0"/>
      <p:regular r:id="rId25"/>
    </p:embeddedFont>
    <p:embeddedFont>
      <p:font typeface="Bebas Neue" panose="020B0604020202020204" charset="0"/>
      <p:regular r:id="rId26"/>
    </p:embeddedFont>
    <p:embeddedFont>
      <p:font typeface="Cambria" panose="02040503050406030204" pitchFamily="18" charset="0"/>
      <p:regular r:id="rId27"/>
      <p:bold r:id="rId28"/>
      <p:italic r:id="rId29"/>
      <p:boldItalic r:id="rId30"/>
    </p:embeddedFont>
    <p:embeddedFont>
      <p:font typeface="Fira Sans" panose="020B0604020202020204" charset="0"/>
      <p:regular r:id="rId31"/>
      <p:bold r:id="rId32"/>
      <p:italic r:id="rId33"/>
      <p:boldItalic r:id="rId34"/>
    </p:embeddedFont>
    <p:embeddedFont>
      <p:font typeface="Roboto" panose="020B0604020202020204" charset="0"/>
      <p:regular r:id="rId35"/>
      <p:bold r:id="rId36"/>
      <p:italic r:id="rId37"/>
      <p:boldItalic r:id="rId38"/>
    </p:embeddedFont>
    <p:embeddedFont>
      <p:font typeface="Roboto Condensed Light" panose="020B060402020202020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982CB5-BCC2-4E77-BAD5-62F16E0920D2}">
  <a:tblStyle styleId="{E9982CB5-BCC2-4E77-BAD5-62F16E0920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70791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131db0a993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131db0a993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131dec4872e_5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31dec4872e_5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06950"/>
            <a:ext cx="4830600" cy="2412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2785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18"/>
        <p:cNvGrpSpPr/>
        <p:nvPr/>
      </p:nvGrpSpPr>
      <p:grpSpPr>
        <a:xfrm>
          <a:off x="0" y="0"/>
          <a:ext cx="0" cy="0"/>
          <a:chOff x="0" y="0"/>
          <a:chExt cx="0" cy="0"/>
        </a:xfrm>
      </p:grpSpPr>
      <p:grpSp>
        <p:nvGrpSpPr>
          <p:cNvPr id="1019" name="Google Shape;1019;p30"/>
          <p:cNvGrpSpPr/>
          <p:nvPr/>
        </p:nvGrpSpPr>
        <p:grpSpPr>
          <a:xfrm rot="10800000">
            <a:off x="7534650" y="4278150"/>
            <a:ext cx="1609351" cy="603651"/>
            <a:chOff x="4072400" y="286775"/>
            <a:chExt cx="1609351" cy="603651"/>
          </a:xfrm>
        </p:grpSpPr>
        <p:sp>
          <p:nvSpPr>
            <p:cNvPr id="1020" name="Google Shape;1020;p30"/>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8381989" y="94595"/>
            <a:ext cx="137710" cy="1548108"/>
            <a:chOff x="1858375" y="175625"/>
            <a:chExt cx="484552" cy="5445334"/>
          </a:xfrm>
        </p:grpSpPr>
        <p:sp>
          <p:nvSpPr>
            <p:cNvPr id="1024" name="Google Shape;102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0"/>
            <p:cNvGrpSpPr/>
            <p:nvPr/>
          </p:nvGrpSpPr>
          <p:grpSpPr>
            <a:xfrm>
              <a:off x="1858375" y="223839"/>
              <a:ext cx="484552" cy="5397120"/>
              <a:chOff x="1858375" y="223839"/>
              <a:chExt cx="484552" cy="5397120"/>
            </a:xfrm>
          </p:grpSpPr>
          <p:sp>
            <p:nvSpPr>
              <p:cNvPr id="1029" name="Google Shape;102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3" name="Google Shape;1073;p30"/>
          <p:cNvGrpSpPr/>
          <p:nvPr/>
        </p:nvGrpSpPr>
        <p:grpSpPr>
          <a:xfrm>
            <a:off x="8127589" y="-280055"/>
            <a:ext cx="137710" cy="1548108"/>
            <a:chOff x="1858375" y="175625"/>
            <a:chExt cx="484552" cy="5445334"/>
          </a:xfrm>
        </p:grpSpPr>
        <p:sp>
          <p:nvSpPr>
            <p:cNvPr id="1074" name="Google Shape;107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30"/>
            <p:cNvGrpSpPr/>
            <p:nvPr/>
          </p:nvGrpSpPr>
          <p:grpSpPr>
            <a:xfrm>
              <a:off x="1858375" y="223839"/>
              <a:ext cx="484552" cy="5397120"/>
              <a:chOff x="1858375" y="223839"/>
              <a:chExt cx="484552" cy="5397120"/>
            </a:xfrm>
          </p:grpSpPr>
          <p:sp>
            <p:nvSpPr>
              <p:cNvPr id="1079" name="Google Shape;107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269100" y="2209613"/>
            <a:ext cx="4159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269100" y="1367813"/>
            <a:ext cx="143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Font typeface="Anaheim"/>
              <a:buChar char="●"/>
              <a:defRPr b="1">
                <a:solidFill>
                  <a:srgbClr val="434343"/>
                </a:solidFill>
              </a:defRPr>
            </a:lvl1pPr>
            <a:lvl2pPr marL="914400" lvl="1" indent="-304800" rtl="0">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39" name="Google Shape;39;p4"/>
          <p:cNvGrpSpPr/>
          <p:nvPr/>
        </p:nvGrpSpPr>
        <p:grpSpPr>
          <a:xfrm flipH="1">
            <a:off x="7534650" y="281375"/>
            <a:ext cx="1609351" cy="603651"/>
            <a:chOff x="4072400" y="286775"/>
            <a:chExt cx="1609351" cy="603651"/>
          </a:xfrm>
        </p:grpSpPr>
        <p:sp>
          <p:nvSpPr>
            <p:cNvPr id="40" name="Google Shape;40;p4"/>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8"/>
        <p:cNvGrpSpPr/>
        <p:nvPr/>
      </p:nvGrpSpPr>
      <p:grpSpPr>
        <a:xfrm>
          <a:off x="0" y="0"/>
          <a:ext cx="0" cy="0"/>
          <a:chOff x="0" y="0"/>
          <a:chExt cx="0" cy="0"/>
        </a:xfrm>
      </p:grpSpPr>
      <p:sp>
        <p:nvSpPr>
          <p:cNvPr id="99" name="Google Shape;99;p13"/>
          <p:cNvSpPr txBox="1">
            <a:spLocks noGrp="1"/>
          </p:cNvSpPr>
          <p:nvPr>
            <p:ph type="title" hasCustomPrompt="1"/>
          </p:nvPr>
        </p:nvSpPr>
        <p:spPr>
          <a:xfrm>
            <a:off x="7175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7175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2" hasCustomPrompt="1"/>
          </p:nvPr>
        </p:nvSpPr>
        <p:spPr>
          <a:xfrm>
            <a:off x="340380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3"/>
          </p:nvPr>
        </p:nvSpPr>
        <p:spPr>
          <a:xfrm>
            <a:off x="340380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4" hasCustomPrompt="1"/>
          </p:nvPr>
        </p:nvSpPr>
        <p:spPr>
          <a:xfrm>
            <a:off x="60900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5"/>
          </p:nvPr>
        </p:nvSpPr>
        <p:spPr>
          <a:xfrm>
            <a:off x="60900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6" hasCustomPrompt="1"/>
          </p:nvPr>
        </p:nvSpPr>
        <p:spPr>
          <a:xfrm>
            <a:off x="7175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7"/>
          </p:nvPr>
        </p:nvSpPr>
        <p:spPr>
          <a:xfrm>
            <a:off x="7175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8" hasCustomPrompt="1"/>
          </p:nvPr>
        </p:nvSpPr>
        <p:spPr>
          <a:xfrm>
            <a:off x="340380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9"/>
          </p:nvPr>
        </p:nvSpPr>
        <p:spPr>
          <a:xfrm>
            <a:off x="340380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13" hasCustomPrompt="1"/>
          </p:nvPr>
        </p:nvSpPr>
        <p:spPr>
          <a:xfrm>
            <a:off x="60900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4"/>
          </p:nvPr>
        </p:nvSpPr>
        <p:spPr>
          <a:xfrm>
            <a:off x="60900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subTitle" idx="16"/>
          </p:nvPr>
        </p:nvSpPr>
        <p:spPr>
          <a:xfrm>
            <a:off x="7175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3"/>
          <p:cNvSpPr txBox="1">
            <a:spLocks noGrp="1"/>
          </p:cNvSpPr>
          <p:nvPr>
            <p:ph type="subTitle" idx="17"/>
          </p:nvPr>
        </p:nvSpPr>
        <p:spPr>
          <a:xfrm>
            <a:off x="340380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13"/>
          <p:cNvSpPr txBox="1">
            <a:spLocks noGrp="1"/>
          </p:cNvSpPr>
          <p:nvPr>
            <p:ph type="subTitle" idx="18"/>
          </p:nvPr>
        </p:nvSpPr>
        <p:spPr>
          <a:xfrm>
            <a:off x="60900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3"/>
          <p:cNvSpPr txBox="1">
            <a:spLocks noGrp="1"/>
          </p:cNvSpPr>
          <p:nvPr>
            <p:ph type="subTitle" idx="19"/>
          </p:nvPr>
        </p:nvSpPr>
        <p:spPr>
          <a:xfrm>
            <a:off x="7175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0380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0900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968903" y="100482"/>
              <a:ext cx="1273406" cy="118237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6" name="Google Shape;146;p16"/>
          <p:cNvGrpSpPr/>
          <p:nvPr/>
        </p:nvGrpSpPr>
        <p:grpSpPr>
          <a:xfrm rot="10800000">
            <a:off x="7736925" y="4464500"/>
            <a:ext cx="1609351" cy="603651"/>
            <a:chOff x="4072400" y="286775"/>
            <a:chExt cx="1609351" cy="603651"/>
          </a:xfrm>
        </p:grpSpPr>
        <p:sp>
          <p:nvSpPr>
            <p:cNvPr id="147" name="Google Shape;147;p16"/>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1231300" y="3176000"/>
            <a:ext cx="5208300" cy="531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25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4" name="Google Shape;304;p18"/>
          <p:cNvSpPr txBox="1">
            <a:spLocks noGrp="1"/>
          </p:cNvSpPr>
          <p:nvPr>
            <p:ph type="subTitle" idx="1"/>
          </p:nvPr>
        </p:nvSpPr>
        <p:spPr>
          <a:xfrm>
            <a:off x="1231300" y="1342125"/>
            <a:ext cx="65874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05" name="Google Shape;305;p18"/>
          <p:cNvGrpSpPr/>
          <p:nvPr/>
        </p:nvGrpSpPr>
        <p:grpSpPr>
          <a:xfrm>
            <a:off x="0" y="445850"/>
            <a:ext cx="1609351" cy="603651"/>
            <a:chOff x="4072400" y="286775"/>
            <a:chExt cx="1609351" cy="603651"/>
          </a:xfrm>
        </p:grpSpPr>
        <p:sp>
          <p:nvSpPr>
            <p:cNvPr id="306" name="Google Shape;306;p18"/>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8"/>
          <p:cNvGrpSpPr/>
          <p:nvPr/>
        </p:nvGrpSpPr>
        <p:grpSpPr>
          <a:xfrm>
            <a:off x="8139589" y="-26380"/>
            <a:ext cx="137710" cy="1548108"/>
            <a:chOff x="1858375" y="175625"/>
            <a:chExt cx="484552" cy="5445334"/>
          </a:xfrm>
        </p:grpSpPr>
        <p:sp>
          <p:nvSpPr>
            <p:cNvPr id="310" name="Google Shape;31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8"/>
            <p:cNvGrpSpPr/>
            <p:nvPr/>
          </p:nvGrpSpPr>
          <p:grpSpPr>
            <a:xfrm>
              <a:off x="1858375" y="223839"/>
              <a:ext cx="484552" cy="5397120"/>
              <a:chOff x="1858375" y="223839"/>
              <a:chExt cx="484552" cy="5397120"/>
            </a:xfrm>
          </p:grpSpPr>
          <p:sp>
            <p:nvSpPr>
              <p:cNvPr id="315" name="Google Shape;31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9" name="Google Shape;359;p18"/>
          <p:cNvGrpSpPr/>
          <p:nvPr/>
        </p:nvGrpSpPr>
        <p:grpSpPr>
          <a:xfrm>
            <a:off x="8393989" y="-858955"/>
            <a:ext cx="137710" cy="1548108"/>
            <a:chOff x="1858375" y="175625"/>
            <a:chExt cx="484552" cy="5445334"/>
          </a:xfrm>
        </p:grpSpPr>
        <p:sp>
          <p:nvSpPr>
            <p:cNvPr id="360" name="Google Shape;36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8"/>
            <p:cNvGrpSpPr/>
            <p:nvPr/>
          </p:nvGrpSpPr>
          <p:grpSpPr>
            <a:xfrm>
              <a:off x="1858375" y="223839"/>
              <a:ext cx="484552" cy="5397120"/>
              <a:chOff x="1858375" y="223839"/>
              <a:chExt cx="484552" cy="5397120"/>
            </a:xfrm>
          </p:grpSpPr>
          <p:sp>
            <p:nvSpPr>
              <p:cNvPr id="365" name="Google Shape;36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9" name="Google Shape;409;p18"/>
          <p:cNvGrpSpPr/>
          <p:nvPr/>
        </p:nvGrpSpPr>
        <p:grpSpPr>
          <a:xfrm>
            <a:off x="7885189" y="-401030"/>
            <a:ext cx="137710" cy="1548108"/>
            <a:chOff x="1858375" y="175625"/>
            <a:chExt cx="484552" cy="5445334"/>
          </a:xfrm>
        </p:grpSpPr>
        <p:sp>
          <p:nvSpPr>
            <p:cNvPr id="410" name="Google Shape;41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8"/>
            <p:cNvGrpSpPr/>
            <p:nvPr/>
          </p:nvGrpSpPr>
          <p:grpSpPr>
            <a:xfrm>
              <a:off x="1858375" y="223839"/>
              <a:ext cx="484552" cy="5397120"/>
              <a:chOff x="1858375" y="223839"/>
              <a:chExt cx="484552" cy="5397120"/>
            </a:xfrm>
          </p:grpSpPr>
          <p:sp>
            <p:nvSpPr>
              <p:cNvPr id="415" name="Google Shape;41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ira Sans"/>
              <a:buNone/>
              <a:defRPr sz="3200" b="1">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2" r:id="rId7"/>
    <p:sldLayoutId id="214748366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majoo.id/"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dicoding.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labkom99.com/2022/04/sumber-big-data-untuk-meningkatkan-kualitas-data-dan-analisis-bisnis.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niagahoster.co.id/blog/marketplace-adalah/"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domo.com/learn/infographic/data-never-sleeps-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34"/>
          <p:cNvSpPr/>
          <p:nvPr/>
        </p:nvSpPr>
        <p:spPr>
          <a:xfrm rot="5400000">
            <a:off x="2387625" y="1264400"/>
            <a:ext cx="560400" cy="53364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txBox="1">
            <a:spLocks noGrp="1"/>
          </p:cNvSpPr>
          <p:nvPr>
            <p:ph type="ctrTitle"/>
          </p:nvPr>
        </p:nvSpPr>
        <p:spPr>
          <a:xfrm>
            <a:off x="1219156" y="1133763"/>
            <a:ext cx="2848788" cy="1942043"/>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id-ID" sz="5400" dirty="0"/>
              <a:t>BIG </a:t>
            </a:r>
            <a:br>
              <a:rPr lang="id-ID" sz="5400" dirty="0"/>
            </a:br>
            <a:r>
              <a:rPr lang="en" sz="6600" dirty="0">
                <a:solidFill>
                  <a:schemeClr val="dk1"/>
                </a:solidFill>
              </a:rPr>
              <a:t>D</a:t>
            </a:r>
            <a:r>
              <a:rPr lang="id-ID" sz="6600" dirty="0">
                <a:solidFill>
                  <a:schemeClr val="dk1"/>
                </a:solidFill>
              </a:rPr>
              <a:t>ATA</a:t>
            </a:r>
            <a:endParaRPr sz="6600" dirty="0">
              <a:solidFill>
                <a:schemeClr val="dk1"/>
              </a:solidFill>
            </a:endParaRPr>
          </a:p>
        </p:txBody>
      </p:sp>
      <p:sp>
        <p:nvSpPr>
          <p:cNvPr id="1135" name="Google Shape;1135;p34"/>
          <p:cNvSpPr txBox="1">
            <a:spLocks noGrp="1"/>
          </p:cNvSpPr>
          <p:nvPr>
            <p:ph type="subTitle" idx="1"/>
          </p:nvPr>
        </p:nvSpPr>
        <p:spPr>
          <a:xfrm>
            <a:off x="-374" y="3673493"/>
            <a:ext cx="4932414" cy="539307"/>
          </a:xfrm>
          <a:prstGeom prst="rect">
            <a:avLst/>
          </a:prstGeom>
        </p:spPr>
        <p:txBody>
          <a:bodyPr spcFirstLastPara="1" wrap="square" lIns="0" tIns="91425" rIns="0" bIns="91425" anchor="ctr" anchorCtr="0">
            <a:noAutofit/>
          </a:bodyPr>
          <a:lstStyle/>
          <a:p>
            <a:pPr marL="0" lvl="0" indent="0" algn="ctr"/>
            <a:r>
              <a:rPr lang="fi-FI" sz="1200" b="1" dirty="0">
                <a:solidFill>
                  <a:schemeClr val="accent3"/>
                </a:solidFill>
                <a:latin typeface="Cambria" pitchFamily="18" charset="0"/>
              </a:rPr>
              <a:t>RAITA RAHMATINA (22103001006) </a:t>
            </a:r>
          </a:p>
          <a:p>
            <a:pPr marL="0" lvl="0" indent="0" algn="ctr"/>
            <a:r>
              <a:rPr lang="fi-FI" sz="1200" b="1" dirty="0">
                <a:solidFill>
                  <a:schemeClr val="accent3"/>
                </a:solidFill>
                <a:latin typeface="Cambria" pitchFamily="18" charset="0"/>
              </a:rPr>
              <a:t>NELLYANA SAFITRI (22103001011)</a:t>
            </a:r>
            <a:endParaRPr lang="id-ID" sz="1200" b="1" dirty="0">
              <a:solidFill>
                <a:schemeClr val="accent3"/>
              </a:solidFill>
              <a:latin typeface="Cambria" pitchFamily="18" charset="0"/>
            </a:endParaRPr>
          </a:p>
        </p:txBody>
      </p:sp>
      <p:grpSp>
        <p:nvGrpSpPr>
          <p:cNvPr id="1136" name="Google Shape;1136;p34"/>
          <p:cNvGrpSpPr/>
          <p:nvPr/>
        </p:nvGrpSpPr>
        <p:grpSpPr>
          <a:xfrm>
            <a:off x="5996106" y="533257"/>
            <a:ext cx="2432803" cy="3199482"/>
            <a:chOff x="1804475" y="1192725"/>
            <a:chExt cx="823200" cy="1082625"/>
          </a:xfrm>
        </p:grpSpPr>
        <p:sp>
          <p:nvSpPr>
            <p:cNvPr id="1137" name="Google Shape;1137;p34"/>
            <p:cNvSpPr/>
            <p:nvPr/>
          </p:nvSpPr>
          <p:spPr>
            <a:xfrm>
              <a:off x="1898050" y="1963325"/>
              <a:ext cx="542825" cy="311875"/>
            </a:xfrm>
            <a:custGeom>
              <a:avLst/>
              <a:gdLst/>
              <a:ahLst/>
              <a:cxnLst/>
              <a:rect l="l" t="t" r="r" b="b"/>
              <a:pathLst>
                <a:path w="21713" h="12475" extrusionOk="0">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1899800" y="1963150"/>
              <a:ext cx="539300" cy="312200"/>
            </a:xfrm>
            <a:custGeom>
              <a:avLst/>
              <a:gdLst/>
              <a:ahLst/>
              <a:cxnLst/>
              <a:rect l="l" t="t" r="r" b="b"/>
              <a:pathLst>
                <a:path w="21572" h="12488" extrusionOk="0">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1997275" y="1863450"/>
              <a:ext cx="344375" cy="299625"/>
            </a:xfrm>
            <a:custGeom>
              <a:avLst/>
              <a:gdLst/>
              <a:ahLst/>
              <a:cxnLst/>
              <a:rect l="l" t="t" r="r" b="b"/>
              <a:pathLst>
                <a:path w="13775" h="11985" extrusionOk="0">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1996725" y="1863100"/>
              <a:ext cx="345275" cy="300500"/>
            </a:xfrm>
            <a:custGeom>
              <a:avLst/>
              <a:gdLst/>
              <a:ahLst/>
              <a:cxnLst/>
              <a:rect l="l" t="t" r="r" b="b"/>
              <a:pathLst>
                <a:path w="13811" h="12020" extrusionOk="0">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1997275" y="2036875"/>
              <a:ext cx="217475" cy="139425"/>
            </a:xfrm>
            <a:custGeom>
              <a:avLst/>
              <a:gdLst/>
              <a:ahLst/>
              <a:cxnLst/>
              <a:rect l="l" t="t" r="r" b="b"/>
              <a:pathLst>
                <a:path w="8699" h="5577" extrusionOk="0">
                  <a:moveTo>
                    <a:pt x="0" y="0"/>
                  </a:moveTo>
                  <a:lnTo>
                    <a:pt x="0" y="529"/>
                  </a:lnTo>
                  <a:lnTo>
                    <a:pt x="8699" y="5576"/>
                  </a:lnTo>
                  <a:lnTo>
                    <a:pt x="8699" y="5576"/>
                  </a:lnTo>
                  <a:lnTo>
                    <a:pt x="8692" y="5054"/>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1997075" y="2036325"/>
              <a:ext cx="218025" cy="140500"/>
            </a:xfrm>
            <a:custGeom>
              <a:avLst/>
              <a:gdLst/>
              <a:ahLst/>
              <a:cxnLst/>
              <a:rect l="l" t="t" r="r" b="b"/>
              <a:pathLst>
                <a:path w="8721" h="5620" extrusionOk="0">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2214725" y="1989975"/>
              <a:ext cx="137500" cy="186325"/>
            </a:xfrm>
            <a:custGeom>
              <a:avLst/>
              <a:gdLst/>
              <a:ahLst/>
              <a:cxnLst/>
              <a:rect l="l" t="t" r="r" b="b"/>
              <a:pathLst>
                <a:path w="5500" h="7453" extrusionOk="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2214375" y="1989275"/>
              <a:ext cx="138200" cy="187550"/>
            </a:xfrm>
            <a:custGeom>
              <a:avLst/>
              <a:gdLst/>
              <a:ahLst/>
              <a:cxnLst/>
              <a:rect l="l" t="t" r="r" b="b"/>
              <a:pathLst>
                <a:path w="5528" h="7502" extrusionOk="0">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2118325" y="1900275"/>
              <a:ext cx="233900" cy="189125"/>
            </a:xfrm>
            <a:custGeom>
              <a:avLst/>
              <a:gdLst/>
              <a:ahLst/>
              <a:cxnLst/>
              <a:rect l="l" t="t" r="r" b="b"/>
              <a:pathLst>
                <a:path w="9356" h="7565" extrusionOk="0">
                  <a:moveTo>
                    <a:pt x="184" y="1"/>
                  </a:moveTo>
                  <a:lnTo>
                    <a:pt x="1" y="1220"/>
                  </a:lnTo>
                  <a:lnTo>
                    <a:pt x="8404" y="7092"/>
                  </a:lnTo>
                  <a:lnTo>
                    <a:pt x="8580" y="7565"/>
                  </a:lnTo>
                  <a:cubicBezTo>
                    <a:pt x="9116" y="6634"/>
                    <a:pt x="9355" y="5570"/>
                    <a:pt x="9186" y="4773"/>
                  </a:cubicBezTo>
                  <a:lnTo>
                    <a:pt x="9172" y="4717"/>
                  </a:lnTo>
                  <a:lnTo>
                    <a:pt x="8545" y="4266"/>
                  </a:lnTo>
                  <a:lnTo>
                    <a:pt x="8382" y="4146"/>
                  </a:lnTo>
                  <a:lnTo>
                    <a:pt x="18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2118150" y="1899925"/>
              <a:ext cx="234250" cy="190175"/>
            </a:xfrm>
            <a:custGeom>
              <a:avLst/>
              <a:gdLst/>
              <a:ahLst/>
              <a:cxnLst/>
              <a:rect l="l" t="t" r="r" b="b"/>
              <a:pathLst>
                <a:path w="9370" h="7607" extrusionOk="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1813800" y="1192725"/>
              <a:ext cx="813875" cy="977925"/>
            </a:xfrm>
            <a:custGeom>
              <a:avLst/>
              <a:gdLst/>
              <a:ahLst/>
              <a:cxnLst/>
              <a:rect l="l" t="t" r="r" b="b"/>
              <a:pathLst>
                <a:path w="32555" h="39117" extrusionOk="0">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814150" y="1192725"/>
              <a:ext cx="813175" cy="979325"/>
            </a:xfrm>
            <a:custGeom>
              <a:avLst/>
              <a:gdLst/>
              <a:ahLst/>
              <a:cxnLst/>
              <a:rect l="l" t="t" r="r" b="b"/>
              <a:pathLst>
                <a:path w="32527" h="39173" extrusionOk="0">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1804825" y="1204600"/>
              <a:ext cx="802050" cy="967825"/>
            </a:xfrm>
            <a:custGeom>
              <a:avLst/>
              <a:gdLst/>
              <a:ahLst/>
              <a:cxnLst/>
              <a:rect l="l" t="t" r="r" b="b"/>
              <a:pathLst>
                <a:path w="32082" h="38713" extrusionOk="0">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804475" y="1204450"/>
              <a:ext cx="802750" cy="968325"/>
            </a:xfrm>
            <a:custGeom>
              <a:avLst/>
              <a:gdLst/>
              <a:ahLst/>
              <a:cxnLst/>
              <a:rect l="l" t="t" r="r" b="b"/>
              <a:pathLst>
                <a:path w="32110" h="38733" extrusionOk="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825250" y="1252675"/>
              <a:ext cx="748675" cy="846800"/>
            </a:xfrm>
            <a:custGeom>
              <a:avLst/>
              <a:gdLst/>
              <a:ahLst/>
              <a:cxnLst/>
              <a:rect l="l" t="t" r="r" b="b"/>
              <a:pathLst>
                <a:path w="29947" h="33872" extrusionOk="0">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824900" y="1252525"/>
              <a:ext cx="749200" cy="847100"/>
            </a:xfrm>
            <a:custGeom>
              <a:avLst/>
              <a:gdLst/>
              <a:ahLst/>
              <a:cxnLst/>
              <a:rect l="l" t="t" r="r" b="b"/>
              <a:pathLst>
                <a:path w="29968" h="33884" extrusionOk="0">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2603850" y="1652500"/>
              <a:ext cx="14300" cy="7950"/>
            </a:xfrm>
            <a:custGeom>
              <a:avLst/>
              <a:gdLst/>
              <a:ahLst/>
              <a:cxnLst/>
              <a:rect l="l" t="t" r="r" b="b"/>
              <a:pathLst>
                <a:path w="572" h="318" extrusionOk="0">
                  <a:moveTo>
                    <a:pt x="565" y="1"/>
                  </a:moveTo>
                  <a:lnTo>
                    <a:pt x="1" y="297"/>
                  </a:lnTo>
                  <a:lnTo>
                    <a:pt x="15" y="318"/>
                  </a:lnTo>
                  <a:lnTo>
                    <a:pt x="572" y="22"/>
                  </a:lnTo>
                  <a:lnTo>
                    <a:pt x="56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2144250" y="1617150"/>
              <a:ext cx="121075" cy="230750"/>
            </a:xfrm>
            <a:custGeom>
              <a:avLst/>
              <a:gdLst/>
              <a:ahLst/>
              <a:cxnLst/>
              <a:rect l="l" t="t" r="r" b="b"/>
              <a:pathLst>
                <a:path w="4843" h="9230" extrusionOk="0">
                  <a:moveTo>
                    <a:pt x="2110" y="906"/>
                  </a:moveTo>
                  <a:cubicBezTo>
                    <a:pt x="2209" y="906"/>
                    <a:pt x="2321" y="938"/>
                    <a:pt x="2439" y="1006"/>
                  </a:cubicBezTo>
                  <a:cubicBezTo>
                    <a:pt x="2848" y="1245"/>
                    <a:pt x="3172" y="1809"/>
                    <a:pt x="3172" y="2282"/>
                  </a:cubicBezTo>
                  <a:lnTo>
                    <a:pt x="3172" y="3121"/>
                  </a:lnTo>
                  <a:lnTo>
                    <a:pt x="1699" y="2275"/>
                  </a:lnTo>
                  <a:lnTo>
                    <a:pt x="1699" y="1429"/>
                  </a:lnTo>
                  <a:cubicBezTo>
                    <a:pt x="1699" y="1098"/>
                    <a:pt x="1866" y="906"/>
                    <a:pt x="2110" y="906"/>
                  </a:cubicBezTo>
                  <a:close/>
                  <a:moveTo>
                    <a:pt x="1751" y="0"/>
                  </a:moveTo>
                  <a:cubicBezTo>
                    <a:pt x="1339" y="0"/>
                    <a:pt x="1058" y="325"/>
                    <a:pt x="1058" y="893"/>
                  </a:cubicBezTo>
                  <a:lnTo>
                    <a:pt x="1058" y="1901"/>
                  </a:lnTo>
                  <a:lnTo>
                    <a:pt x="924" y="1823"/>
                  </a:lnTo>
                  <a:cubicBezTo>
                    <a:pt x="778" y="1739"/>
                    <a:pt x="640" y="1699"/>
                    <a:pt x="517" y="1699"/>
                  </a:cubicBezTo>
                  <a:cubicBezTo>
                    <a:pt x="219" y="1699"/>
                    <a:pt x="12" y="1936"/>
                    <a:pt x="7" y="2345"/>
                  </a:cubicBezTo>
                  <a:lnTo>
                    <a:pt x="0" y="5799"/>
                  </a:lnTo>
                  <a:cubicBezTo>
                    <a:pt x="0" y="6377"/>
                    <a:pt x="409" y="7082"/>
                    <a:pt x="909" y="7371"/>
                  </a:cubicBezTo>
                  <a:lnTo>
                    <a:pt x="3912" y="9105"/>
                  </a:lnTo>
                  <a:cubicBezTo>
                    <a:pt x="4060" y="9190"/>
                    <a:pt x="4200" y="9230"/>
                    <a:pt x="4323" y="9230"/>
                  </a:cubicBezTo>
                  <a:cubicBezTo>
                    <a:pt x="4624" y="9230"/>
                    <a:pt x="4829" y="8993"/>
                    <a:pt x="4829" y="8584"/>
                  </a:cubicBezTo>
                  <a:lnTo>
                    <a:pt x="4836" y="5130"/>
                  </a:lnTo>
                  <a:cubicBezTo>
                    <a:pt x="4843" y="4559"/>
                    <a:pt x="4434" y="3847"/>
                    <a:pt x="3927" y="3558"/>
                  </a:cubicBezTo>
                  <a:lnTo>
                    <a:pt x="3821" y="3494"/>
                  </a:lnTo>
                  <a:lnTo>
                    <a:pt x="3821" y="2493"/>
                  </a:lnTo>
                  <a:cubicBezTo>
                    <a:pt x="3821" y="1690"/>
                    <a:pt x="3264" y="717"/>
                    <a:pt x="2566" y="315"/>
                  </a:cubicBezTo>
                  <a:lnTo>
                    <a:pt x="2319" y="174"/>
                  </a:lnTo>
                  <a:cubicBezTo>
                    <a:pt x="2115" y="56"/>
                    <a:pt x="1921" y="0"/>
                    <a:pt x="175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2143900" y="1616775"/>
              <a:ext cx="121625" cy="231400"/>
            </a:xfrm>
            <a:custGeom>
              <a:avLst/>
              <a:gdLst/>
              <a:ahLst/>
              <a:cxnLst/>
              <a:rect l="l" t="t" r="r" b="b"/>
              <a:pathLst>
                <a:path w="4865" h="9256" extrusionOk="0">
                  <a:moveTo>
                    <a:pt x="2120" y="932"/>
                  </a:moveTo>
                  <a:cubicBezTo>
                    <a:pt x="2220" y="932"/>
                    <a:pt x="2332" y="967"/>
                    <a:pt x="2446" y="1035"/>
                  </a:cubicBezTo>
                  <a:cubicBezTo>
                    <a:pt x="2855" y="1268"/>
                    <a:pt x="3179" y="1831"/>
                    <a:pt x="3179" y="2297"/>
                  </a:cubicBezTo>
                  <a:lnTo>
                    <a:pt x="3179" y="3121"/>
                  </a:lnTo>
                  <a:lnTo>
                    <a:pt x="1727" y="2283"/>
                  </a:lnTo>
                  <a:lnTo>
                    <a:pt x="1727" y="1444"/>
                  </a:lnTo>
                  <a:cubicBezTo>
                    <a:pt x="1727" y="1225"/>
                    <a:pt x="1798" y="1056"/>
                    <a:pt x="1939" y="978"/>
                  </a:cubicBezTo>
                  <a:cubicBezTo>
                    <a:pt x="1992" y="948"/>
                    <a:pt x="2053" y="932"/>
                    <a:pt x="2120" y="932"/>
                  </a:cubicBezTo>
                  <a:close/>
                  <a:moveTo>
                    <a:pt x="2121" y="913"/>
                  </a:moveTo>
                  <a:cubicBezTo>
                    <a:pt x="2049" y="913"/>
                    <a:pt x="1982" y="930"/>
                    <a:pt x="1924" y="964"/>
                  </a:cubicBezTo>
                  <a:cubicBezTo>
                    <a:pt x="1783" y="1042"/>
                    <a:pt x="1706" y="1211"/>
                    <a:pt x="1706" y="1444"/>
                  </a:cubicBezTo>
                  <a:lnTo>
                    <a:pt x="1706" y="2290"/>
                  </a:lnTo>
                  <a:cubicBezTo>
                    <a:pt x="1706" y="2290"/>
                    <a:pt x="1706" y="2297"/>
                    <a:pt x="1713" y="2297"/>
                  </a:cubicBezTo>
                  <a:cubicBezTo>
                    <a:pt x="1713" y="2297"/>
                    <a:pt x="3186" y="3150"/>
                    <a:pt x="3186" y="3150"/>
                  </a:cubicBezTo>
                  <a:cubicBezTo>
                    <a:pt x="3193" y="3143"/>
                    <a:pt x="3193" y="3143"/>
                    <a:pt x="3193" y="3136"/>
                  </a:cubicBezTo>
                  <a:lnTo>
                    <a:pt x="3193" y="2297"/>
                  </a:lnTo>
                  <a:cubicBezTo>
                    <a:pt x="3193" y="1824"/>
                    <a:pt x="2862" y="1246"/>
                    <a:pt x="2453" y="1014"/>
                  </a:cubicBezTo>
                  <a:cubicBezTo>
                    <a:pt x="2337" y="947"/>
                    <a:pt x="2223" y="913"/>
                    <a:pt x="2121" y="913"/>
                  </a:cubicBezTo>
                  <a:close/>
                  <a:moveTo>
                    <a:pt x="1773" y="22"/>
                  </a:moveTo>
                  <a:cubicBezTo>
                    <a:pt x="1943" y="22"/>
                    <a:pt x="2133" y="79"/>
                    <a:pt x="2333" y="196"/>
                  </a:cubicBezTo>
                  <a:lnTo>
                    <a:pt x="2580" y="337"/>
                  </a:lnTo>
                  <a:cubicBezTo>
                    <a:pt x="3271" y="739"/>
                    <a:pt x="3828" y="1712"/>
                    <a:pt x="3828" y="2501"/>
                  </a:cubicBezTo>
                  <a:lnTo>
                    <a:pt x="3828" y="3509"/>
                  </a:lnTo>
                  <a:cubicBezTo>
                    <a:pt x="3828" y="3516"/>
                    <a:pt x="3828" y="3516"/>
                    <a:pt x="3835" y="3523"/>
                  </a:cubicBezTo>
                  <a:lnTo>
                    <a:pt x="3941" y="3580"/>
                  </a:lnTo>
                  <a:cubicBezTo>
                    <a:pt x="4441" y="3869"/>
                    <a:pt x="4843" y="4574"/>
                    <a:pt x="4843" y="5152"/>
                  </a:cubicBezTo>
                  <a:lnTo>
                    <a:pt x="4836" y="8599"/>
                  </a:lnTo>
                  <a:cubicBezTo>
                    <a:pt x="4836" y="8874"/>
                    <a:pt x="4744" y="9078"/>
                    <a:pt x="4568" y="9177"/>
                  </a:cubicBezTo>
                  <a:cubicBezTo>
                    <a:pt x="4498" y="9217"/>
                    <a:pt x="4419" y="9238"/>
                    <a:pt x="4333" y="9238"/>
                  </a:cubicBezTo>
                  <a:cubicBezTo>
                    <a:pt x="4211" y="9238"/>
                    <a:pt x="4075" y="9196"/>
                    <a:pt x="3934" y="9113"/>
                  </a:cubicBezTo>
                  <a:lnTo>
                    <a:pt x="931" y="7379"/>
                  </a:lnTo>
                  <a:cubicBezTo>
                    <a:pt x="430" y="7090"/>
                    <a:pt x="28" y="6385"/>
                    <a:pt x="28" y="5814"/>
                  </a:cubicBezTo>
                  <a:lnTo>
                    <a:pt x="35" y="2360"/>
                  </a:lnTo>
                  <a:cubicBezTo>
                    <a:pt x="35" y="2085"/>
                    <a:pt x="127" y="1881"/>
                    <a:pt x="296" y="1782"/>
                  </a:cubicBezTo>
                  <a:cubicBezTo>
                    <a:pt x="367" y="1747"/>
                    <a:pt x="451" y="1726"/>
                    <a:pt x="529" y="1726"/>
                  </a:cubicBezTo>
                  <a:cubicBezTo>
                    <a:pt x="677" y="1733"/>
                    <a:pt x="818" y="1775"/>
                    <a:pt x="938" y="1853"/>
                  </a:cubicBezTo>
                  <a:lnTo>
                    <a:pt x="1072" y="1923"/>
                  </a:lnTo>
                  <a:cubicBezTo>
                    <a:pt x="1072" y="1927"/>
                    <a:pt x="1073" y="1928"/>
                    <a:pt x="1075" y="1928"/>
                  </a:cubicBezTo>
                  <a:cubicBezTo>
                    <a:pt x="1077" y="1928"/>
                    <a:pt x="1079" y="1927"/>
                    <a:pt x="1079" y="1923"/>
                  </a:cubicBezTo>
                  <a:cubicBezTo>
                    <a:pt x="1086" y="1923"/>
                    <a:pt x="1086" y="1916"/>
                    <a:pt x="1086" y="1916"/>
                  </a:cubicBezTo>
                  <a:lnTo>
                    <a:pt x="1086" y="908"/>
                  </a:lnTo>
                  <a:cubicBezTo>
                    <a:pt x="1086" y="527"/>
                    <a:pt x="1220" y="245"/>
                    <a:pt x="1452" y="104"/>
                  </a:cubicBezTo>
                  <a:cubicBezTo>
                    <a:pt x="1547" y="50"/>
                    <a:pt x="1656" y="22"/>
                    <a:pt x="1773" y="22"/>
                  </a:cubicBezTo>
                  <a:close/>
                  <a:moveTo>
                    <a:pt x="1764" y="1"/>
                  </a:moveTo>
                  <a:cubicBezTo>
                    <a:pt x="1641" y="1"/>
                    <a:pt x="1529" y="28"/>
                    <a:pt x="1431" y="83"/>
                  </a:cubicBezTo>
                  <a:cubicBezTo>
                    <a:pt x="1191" y="224"/>
                    <a:pt x="1057" y="513"/>
                    <a:pt x="1057" y="908"/>
                  </a:cubicBezTo>
                  <a:lnTo>
                    <a:pt x="1057" y="1895"/>
                  </a:lnTo>
                  <a:lnTo>
                    <a:pt x="945" y="1831"/>
                  </a:lnTo>
                  <a:cubicBezTo>
                    <a:pt x="798" y="1744"/>
                    <a:pt x="654" y="1700"/>
                    <a:pt x="526" y="1700"/>
                  </a:cubicBezTo>
                  <a:cubicBezTo>
                    <a:pt x="438" y="1700"/>
                    <a:pt x="358" y="1721"/>
                    <a:pt x="289" y="1761"/>
                  </a:cubicBezTo>
                  <a:cubicBezTo>
                    <a:pt x="113" y="1867"/>
                    <a:pt x="14" y="2078"/>
                    <a:pt x="14" y="2360"/>
                  </a:cubicBezTo>
                  <a:lnTo>
                    <a:pt x="0" y="5807"/>
                  </a:lnTo>
                  <a:cubicBezTo>
                    <a:pt x="0" y="6392"/>
                    <a:pt x="409" y="7104"/>
                    <a:pt x="916" y="7393"/>
                  </a:cubicBezTo>
                  <a:lnTo>
                    <a:pt x="3919" y="9127"/>
                  </a:lnTo>
                  <a:cubicBezTo>
                    <a:pt x="4046" y="9205"/>
                    <a:pt x="4187" y="9254"/>
                    <a:pt x="4335" y="9254"/>
                  </a:cubicBezTo>
                  <a:cubicBezTo>
                    <a:pt x="4344" y="9255"/>
                    <a:pt x="4353" y="9255"/>
                    <a:pt x="4362" y="9255"/>
                  </a:cubicBezTo>
                  <a:cubicBezTo>
                    <a:pt x="4437" y="9255"/>
                    <a:pt x="4513" y="9229"/>
                    <a:pt x="4582" y="9191"/>
                  </a:cubicBezTo>
                  <a:cubicBezTo>
                    <a:pt x="4751" y="9092"/>
                    <a:pt x="4850" y="8881"/>
                    <a:pt x="4850" y="8599"/>
                  </a:cubicBezTo>
                  <a:lnTo>
                    <a:pt x="4864" y="5145"/>
                  </a:lnTo>
                  <a:cubicBezTo>
                    <a:pt x="4864" y="4567"/>
                    <a:pt x="4455" y="3855"/>
                    <a:pt x="3948" y="3559"/>
                  </a:cubicBezTo>
                  <a:lnTo>
                    <a:pt x="3842" y="3502"/>
                  </a:lnTo>
                  <a:lnTo>
                    <a:pt x="3842" y="2501"/>
                  </a:lnTo>
                  <a:cubicBezTo>
                    <a:pt x="3849" y="1698"/>
                    <a:pt x="3285" y="718"/>
                    <a:pt x="2587" y="316"/>
                  </a:cubicBezTo>
                  <a:lnTo>
                    <a:pt x="2340" y="175"/>
                  </a:lnTo>
                  <a:cubicBezTo>
                    <a:pt x="2136" y="58"/>
                    <a:pt x="1940" y="1"/>
                    <a:pt x="176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2148825" y="1752775"/>
              <a:ext cx="65225" cy="37925"/>
            </a:xfrm>
            <a:custGeom>
              <a:avLst/>
              <a:gdLst/>
              <a:ahLst/>
              <a:cxnLst/>
              <a:rect l="l" t="t" r="r" b="b"/>
              <a:pathLst>
                <a:path w="2609" h="1517" extrusionOk="0">
                  <a:moveTo>
                    <a:pt x="1960" y="1"/>
                  </a:moveTo>
                  <a:lnTo>
                    <a:pt x="0" y="1136"/>
                  </a:lnTo>
                  <a:lnTo>
                    <a:pt x="656" y="1516"/>
                  </a:lnTo>
                  <a:lnTo>
                    <a:pt x="2609" y="374"/>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2148475" y="1752475"/>
              <a:ext cx="65925" cy="38400"/>
            </a:xfrm>
            <a:custGeom>
              <a:avLst/>
              <a:gdLst/>
              <a:ahLst/>
              <a:cxnLst/>
              <a:rect l="l" t="t" r="r" b="b"/>
              <a:pathLst>
                <a:path w="2637" h="1536" extrusionOk="0">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2144600" y="1706425"/>
              <a:ext cx="55175" cy="74925"/>
            </a:xfrm>
            <a:custGeom>
              <a:avLst/>
              <a:gdLst/>
              <a:ahLst/>
              <a:cxnLst/>
              <a:rect l="l" t="t" r="r" b="b"/>
              <a:pathLst>
                <a:path w="2207" h="2997" extrusionOk="0">
                  <a:moveTo>
                    <a:pt x="2094" y="1"/>
                  </a:moveTo>
                  <a:lnTo>
                    <a:pt x="134" y="1143"/>
                  </a:lnTo>
                  <a:cubicBezTo>
                    <a:pt x="120" y="1150"/>
                    <a:pt x="106" y="1164"/>
                    <a:pt x="92" y="1171"/>
                  </a:cubicBezTo>
                  <a:lnTo>
                    <a:pt x="78" y="1185"/>
                  </a:lnTo>
                  <a:cubicBezTo>
                    <a:pt x="71" y="1199"/>
                    <a:pt x="57" y="1213"/>
                    <a:pt x="43" y="1227"/>
                  </a:cubicBezTo>
                  <a:cubicBezTo>
                    <a:pt x="35" y="1241"/>
                    <a:pt x="28" y="1248"/>
                    <a:pt x="28" y="1263"/>
                  </a:cubicBezTo>
                  <a:lnTo>
                    <a:pt x="14" y="1291"/>
                  </a:lnTo>
                  <a:lnTo>
                    <a:pt x="14" y="1305"/>
                  </a:lnTo>
                  <a:cubicBezTo>
                    <a:pt x="7" y="1326"/>
                    <a:pt x="0" y="1333"/>
                    <a:pt x="0" y="1347"/>
                  </a:cubicBezTo>
                  <a:cubicBezTo>
                    <a:pt x="0" y="1347"/>
                    <a:pt x="0" y="1354"/>
                    <a:pt x="0" y="1354"/>
                  </a:cubicBezTo>
                  <a:cubicBezTo>
                    <a:pt x="0" y="1361"/>
                    <a:pt x="0" y="1368"/>
                    <a:pt x="0" y="1368"/>
                  </a:cubicBezTo>
                  <a:cubicBezTo>
                    <a:pt x="0" y="1382"/>
                    <a:pt x="0" y="1389"/>
                    <a:pt x="0" y="1396"/>
                  </a:cubicBezTo>
                  <a:cubicBezTo>
                    <a:pt x="0" y="1404"/>
                    <a:pt x="0" y="1404"/>
                    <a:pt x="0" y="1411"/>
                  </a:cubicBezTo>
                  <a:lnTo>
                    <a:pt x="0" y="1446"/>
                  </a:lnTo>
                  <a:lnTo>
                    <a:pt x="0" y="1467"/>
                  </a:lnTo>
                  <a:cubicBezTo>
                    <a:pt x="0" y="1474"/>
                    <a:pt x="0" y="1488"/>
                    <a:pt x="0" y="1495"/>
                  </a:cubicBezTo>
                  <a:cubicBezTo>
                    <a:pt x="0" y="1502"/>
                    <a:pt x="0" y="1509"/>
                    <a:pt x="0" y="1516"/>
                  </a:cubicBezTo>
                  <a:lnTo>
                    <a:pt x="0" y="1545"/>
                  </a:lnTo>
                  <a:lnTo>
                    <a:pt x="0" y="1552"/>
                  </a:lnTo>
                  <a:lnTo>
                    <a:pt x="0" y="1566"/>
                  </a:lnTo>
                  <a:lnTo>
                    <a:pt x="0" y="1594"/>
                  </a:lnTo>
                  <a:lnTo>
                    <a:pt x="0" y="1622"/>
                  </a:lnTo>
                  <a:lnTo>
                    <a:pt x="0" y="1643"/>
                  </a:lnTo>
                  <a:cubicBezTo>
                    <a:pt x="0" y="1650"/>
                    <a:pt x="7" y="1664"/>
                    <a:pt x="7" y="1678"/>
                  </a:cubicBezTo>
                  <a:lnTo>
                    <a:pt x="14" y="1707"/>
                  </a:lnTo>
                  <a:cubicBezTo>
                    <a:pt x="14" y="1714"/>
                    <a:pt x="21" y="1721"/>
                    <a:pt x="21" y="1728"/>
                  </a:cubicBezTo>
                  <a:cubicBezTo>
                    <a:pt x="28" y="1749"/>
                    <a:pt x="35" y="1763"/>
                    <a:pt x="35" y="1777"/>
                  </a:cubicBezTo>
                  <a:lnTo>
                    <a:pt x="57" y="1812"/>
                  </a:lnTo>
                  <a:lnTo>
                    <a:pt x="71" y="1862"/>
                  </a:lnTo>
                  <a:lnTo>
                    <a:pt x="92" y="1897"/>
                  </a:lnTo>
                  <a:lnTo>
                    <a:pt x="99" y="1911"/>
                  </a:lnTo>
                  <a:lnTo>
                    <a:pt x="99" y="1918"/>
                  </a:lnTo>
                  <a:lnTo>
                    <a:pt x="113" y="1932"/>
                  </a:lnTo>
                  <a:cubicBezTo>
                    <a:pt x="127" y="1960"/>
                    <a:pt x="141" y="1989"/>
                    <a:pt x="155" y="2017"/>
                  </a:cubicBezTo>
                  <a:lnTo>
                    <a:pt x="176" y="2045"/>
                  </a:lnTo>
                  <a:cubicBezTo>
                    <a:pt x="198" y="2073"/>
                    <a:pt x="219" y="2108"/>
                    <a:pt x="240" y="2137"/>
                  </a:cubicBezTo>
                  <a:lnTo>
                    <a:pt x="247" y="2144"/>
                  </a:lnTo>
                  <a:cubicBezTo>
                    <a:pt x="247" y="2151"/>
                    <a:pt x="176" y="2856"/>
                    <a:pt x="176" y="2856"/>
                  </a:cubicBezTo>
                  <a:lnTo>
                    <a:pt x="162" y="2997"/>
                  </a:lnTo>
                  <a:lnTo>
                    <a:pt x="2122" y="1855"/>
                  </a:lnTo>
                  <a:lnTo>
                    <a:pt x="2136" y="1714"/>
                  </a:lnTo>
                  <a:lnTo>
                    <a:pt x="2207" y="1009"/>
                  </a:lnTo>
                  <a:cubicBezTo>
                    <a:pt x="2207" y="1009"/>
                    <a:pt x="2200" y="1002"/>
                    <a:pt x="2200" y="995"/>
                  </a:cubicBezTo>
                  <a:cubicBezTo>
                    <a:pt x="2178" y="966"/>
                    <a:pt x="2157" y="938"/>
                    <a:pt x="2136" y="910"/>
                  </a:cubicBezTo>
                  <a:cubicBezTo>
                    <a:pt x="2136" y="896"/>
                    <a:pt x="2129" y="889"/>
                    <a:pt x="2122" y="882"/>
                  </a:cubicBezTo>
                  <a:cubicBezTo>
                    <a:pt x="2101" y="854"/>
                    <a:pt x="2087" y="825"/>
                    <a:pt x="2073" y="797"/>
                  </a:cubicBezTo>
                  <a:lnTo>
                    <a:pt x="2059" y="769"/>
                  </a:lnTo>
                  <a:lnTo>
                    <a:pt x="2052" y="755"/>
                  </a:lnTo>
                  <a:cubicBezTo>
                    <a:pt x="2037" y="734"/>
                    <a:pt x="2030" y="706"/>
                    <a:pt x="2016" y="684"/>
                  </a:cubicBezTo>
                  <a:cubicBezTo>
                    <a:pt x="2009" y="663"/>
                    <a:pt x="1995" y="621"/>
                    <a:pt x="1988" y="593"/>
                  </a:cubicBezTo>
                  <a:cubicBezTo>
                    <a:pt x="1981" y="572"/>
                    <a:pt x="1967" y="536"/>
                    <a:pt x="1967" y="508"/>
                  </a:cubicBezTo>
                  <a:cubicBezTo>
                    <a:pt x="1960" y="480"/>
                    <a:pt x="1953" y="452"/>
                    <a:pt x="1953" y="417"/>
                  </a:cubicBezTo>
                  <a:cubicBezTo>
                    <a:pt x="1946" y="388"/>
                    <a:pt x="1946" y="360"/>
                    <a:pt x="1946" y="332"/>
                  </a:cubicBezTo>
                  <a:lnTo>
                    <a:pt x="1946" y="276"/>
                  </a:lnTo>
                  <a:cubicBezTo>
                    <a:pt x="1946" y="262"/>
                    <a:pt x="1946" y="240"/>
                    <a:pt x="1953" y="226"/>
                  </a:cubicBezTo>
                  <a:cubicBezTo>
                    <a:pt x="1953" y="205"/>
                    <a:pt x="1960" y="191"/>
                    <a:pt x="1967" y="177"/>
                  </a:cubicBezTo>
                  <a:cubicBezTo>
                    <a:pt x="1967" y="156"/>
                    <a:pt x="1974" y="142"/>
                    <a:pt x="1981" y="128"/>
                  </a:cubicBezTo>
                  <a:cubicBezTo>
                    <a:pt x="1988" y="114"/>
                    <a:pt x="1995" y="99"/>
                    <a:pt x="2002" y="92"/>
                  </a:cubicBezTo>
                  <a:cubicBezTo>
                    <a:pt x="2016" y="71"/>
                    <a:pt x="2023" y="57"/>
                    <a:pt x="2037" y="43"/>
                  </a:cubicBezTo>
                  <a:lnTo>
                    <a:pt x="2052" y="36"/>
                  </a:lnTo>
                  <a:cubicBezTo>
                    <a:pt x="2059" y="22"/>
                    <a:pt x="2080" y="15"/>
                    <a:pt x="20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2144600" y="1706250"/>
              <a:ext cx="55875" cy="75275"/>
            </a:xfrm>
            <a:custGeom>
              <a:avLst/>
              <a:gdLst/>
              <a:ahLst/>
              <a:cxnLst/>
              <a:rect l="l" t="t" r="r" b="b"/>
              <a:pathLst>
                <a:path w="2235" h="3011" extrusionOk="0">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2103350" y="1628350"/>
              <a:ext cx="68400" cy="33350"/>
            </a:xfrm>
            <a:custGeom>
              <a:avLst/>
              <a:gdLst/>
              <a:ahLst/>
              <a:cxnLst/>
              <a:rect l="l" t="t" r="r" b="b"/>
              <a:pathLst>
                <a:path w="2736" h="1334" extrusionOk="0">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2103175" y="1628175"/>
              <a:ext cx="68750" cy="33700"/>
            </a:xfrm>
            <a:custGeom>
              <a:avLst/>
              <a:gdLst/>
              <a:ahLst/>
              <a:cxnLst/>
              <a:rect l="l" t="t" r="r" b="b"/>
              <a:pathLst>
                <a:path w="2750" h="1348" extrusionOk="0">
                  <a:moveTo>
                    <a:pt x="2292" y="22"/>
                  </a:moveTo>
                  <a:cubicBezTo>
                    <a:pt x="2299" y="22"/>
                    <a:pt x="2313" y="29"/>
                    <a:pt x="2334" y="29"/>
                  </a:cubicBezTo>
                  <a:lnTo>
                    <a:pt x="2362" y="29"/>
                  </a:lnTo>
                  <a:lnTo>
                    <a:pt x="2404" y="43"/>
                  </a:lnTo>
                  <a:lnTo>
                    <a:pt x="2426" y="50"/>
                  </a:lnTo>
                  <a:lnTo>
                    <a:pt x="2440" y="50"/>
                  </a:lnTo>
                  <a:lnTo>
                    <a:pt x="2475" y="64"/>
                  </a:lnTo>
                  <a:lnTo>
                    <a:pt x="2510" y="78"/>
                  </a:lnTo>
                  <a:lnTo>
                    <a:pt x="2531" y="85"/>
                  </a:lnTo>
                  <a:lnTo>
                    <a:pt x="2545" y="92"/>
                  </a:lnTo>
                  <a:lnTo>
                    <a:pt x="2581" y="114"/>
                  </a:lnTo>
                  <a:lnTo>
                    <a:pt x="2616" y="128"/>
                  </a:lnTo>
                  <a:lnTo>
                    <a:pt x="2729" y="198"/>
                  </a:lnTo>
                  <a:lnTo>
                    <a:pt x="790" y="1319"/>
                  </a:lnTo>
                  <a:lnTo>
                    <a:pt x="663" y="1249"/>
                  </a:lnTo>
                  <a:cubicBezTo>
                    <a:pt x="635" y="1234"/>
                    <a:pt x="607" y="1220"/>
                    <a:pt x="565" y="1199"/>
                  </a:cubicBezTo>
                  <a:cubicBezTo>
                    <a:pt x="536" y="1185"/>
                    <a:pt x="508" y="1171"/>
                    <a:pt x="473" y="1164"/>
                  </a:cubicBezTo>
                  <a:cubicBezTo>
                    <a:pt x="445" y="1157"/>
                    <a:pt x="417" y="1143"/>
                    <a:pt x="395" y="1143"/>
                  </a:cubicBezTo>
                  <a:lnTo>
                    <a:pt x="381" y="1143"/>
                  </a:lnTo>
                  <a:cubicBezTo>
                    <a:pt x="360" y="1136"/>
                    <a:pt x="332" y="1129"/>
                    <a:pt x="304" y="1129"/>
                  </a:cubicBezTo>
                  <a:lnTo>
                    <a:pt x="254" y="1129"/>
                  </a:lnTo>
                  <a:lnTo>
                    <a:pt x="254" y="1143"/>
                  </a:lnTo>
                  <a:lnTo>
                    <a:pt x="212" y="1143"/>
                  </a:lnTo>
                  <a:cubicBezTo>
                    <a:pt x="184" y="1143"/>
                    <a:pt x="163" y="1150"/>
                    <a:pt x="135" y="1150"/>
                  </a:cubicBezTo>
                  <a:lnTo>
                    <a:pt x="1974" y="85"/>
                  </a:lnTo>
                  <a:cubicBezTo>
                    <a:pt x="1996" y="71"/>
                    <a:pt x="2024" y="57"/>
                    <a:pt x="2045" y="50"/>
                  </a:cubicBezTo>
                  <a:cubicBezTo>
                    <a:pt x="2087" y="36"/>
                    <a:pt x="2130" y="29"/>
                    <a:pt x="2172" y="22"/>
                  </a:cubicBezTo>
                  <a:close/>
                  <a:moveTo>
                    <a:pt x="2158" y="1"/>
                  </a:moveTo>
                  <a:cubicBezTo>
                    <a:pt x="2130" y="1"/>
                    <a:pt x="2108" y="1"/>
                    <a:pt x="2087" y="8"/>
                  </a:cubicBezTo>
                  <a:cubicBezTo>
                    <a:pt x="2073" y="15"/>
                    <a:pt x="2052" y="22"/>
                    <a:pt x="2031" y="29"/>
                  </a:cubicBezTo>
                  <a:cubicBezTo>
                    <a:pt x="2010" y="36"/>
                    <a:pt x="1981" y="43"/>
                    <a:pt x="1960" y="57"/>
                  </a:cubicBezTo>
                  <a:lnTo>
                    <a:pt x="1" y="1199"/>
                  </a:lnTo>
                  <a:cubicBezTo>
                    <a:pt x="1" y="1199"/>
                    <a:pt x="1" y="1206"/>
                    <a:pt x="1" y="1213"/>
                  </a:cubicBezTo>
                  <a:lnTo>
                    <a:pt x="15" y="1213"/>
                  </a:lnTo>
                  <a:cubicBezTo>
                    <a:pt x="36" y="1199"/>
                    <a:pt x="64" y="1185"/>
                    <a:pt x="85" y="1178"/>
                  </a:cubicBezTo>
                  <a:cubicBezTo>
                    <a:pt x="106" y="1171"/>
                    <a:pt x="128" y="1164"/>
                    <a:pt x="149" y="1164"/>
                  </a:cubicBezTo>
                  <a:cubicBezTo>
                    <a:pt x="170" y="1157"/>
                    <a:pt x="198" y="1157"/>
                    <a:pt x="219" y="1150"/>
                  </a:cubicBezTo>
                  <a:lnTo>
                    <a:pt x="311" y="1150"/>
                  </a:lnTo>
                  <a:cubicBezTo>
                    <a:pt x="332" y="1157"/>
                    <a:pt x="360" y="1157"/>
                    <a:pt x="388" y="1164"/>
                  </a:cubicBezTo>
                  <a:cubicBezTo>
                    <a:pt x="417" y="1171"/>
                    <a:pt x="452" y="1178"/>
                    <a:pt x="480" y="1192"/>
                  </a:cubicBezTo>
                  <a:cubicBezTo>
                    <a:pt x="508" y="1199"/>
                    <a:pt x="536" y="1213"/>
                    <a:pt x="565" y="1227"/>
                  </a:cubicBezTo>
                  <a:cubicBezTo>
                    <a:pt x="593" y="1242"/>
                    <a:pt x="628" y="1256"/>
                    <a:pt x="656" y="1270"/>
                  </a:cubicBezTo>
                  <a:cubicBezTo>
                    <a:pt x="656" y="1270"/>
                    <a:pt x="783" y="1347"/>
                    <a:pt x="790" y="1347"/>
                  </a:cubicBezTo>
                  <a:lnTo>
                    <a:pt x="2743" y="205"/>
                  </a:lnTo>
                  <a:cubicBezTo>
                    <a:pt x="2750" y="205"/>
                    <a:pt x="2750" y="191"/>
                    <a:pt x="2743" y="191"/>
                  </a:cubicBezTo>
                  <a:lnTo>
                    <a:pt x="2616" y="114"/>
                  </a:lnTo>
                  <a:lnTo>
                    <a:pt x="2588" y="100"/>
                  </a:lnTo>
                  <a:lnTo>
                    <a:pt x="2552" y="78"/>
                  </a:lnTo>
                  <a:lnTo>
                    <a:pt x="2531" y="71"/>
                  </a:lnTo>
                  <a:lnTo>
                    <a:pt x="2510" y="64"/>
                  </a:lnTo>
                  <a:lnTo>
                    <a:pt x="2475" y="50"/>
                  </a:lnTo>
                  <a:lnTo>
                    <a:pt x="2440" y="36"/>
                  </a:lnTo>
                  <a:lnTo>
                    <a:pt x="2426" y="29"/>
                  </a:lnTo>
                  <a:lnTo>
                    <a:pt x="2404" y="22"/>
                  </a:lnTo>
                  <a:lnTo>
                    <a:pt x="2362" y="8"/>
                  </a:lnTo>
                  <a:lnTo>
                    <a:pt x="2327" y="8"/>
                  </a:lnTo>
                  <a:lnTo>
                    <a:pt x="2285"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2138950" y="1642450"/>
              <a:ext cx="85850" cy="49725"/>
            </a:xfrm>
            <a:custGeom>
              <a:avLst/>
              <a:gdLst/>
              <a:ahLst/>
              <a:cxnLst/>
              <a:rect l="l" t="t" r="r" b="b"/>
              <a:pathLst>
                <a:path w="3434" h="1989" extrusionOk="0">
                  <a:moveTo>
                    <a:pt x="1960" y="1"/>
                  </a:moveTo>
                  <a:lnTo>
                    <a:pt x="1" y="1136"/>
                  </a:lnTo>
                  <a:lnTo>
                    <a:pt x="1474" y="1989"/>
                  </a:lnTo>
                  <a:lnTo>
                    <a:pt x="3434" y="847"/>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2138775" y="1642100"/>
              <a:ext cx="86375" cy="50250"/>
            </a:xfrm>
            <a:custGeom>
              <a:avLst/>
              <a:gdLst/>
              <a:ahLst/>
              <a:cxnLst/>
              <a:rect l="l" t="t" r="r" b="b"/>
              <a:pathLst>
                <a:path w="3455" h="2010" extrusionOk="0">
                  <a:moveTo>
                    <a:pt x="1974" y="22"/>
                  </a:moveTo>
                  <a:lnTo>
                    <a:pt x="3419" y="861"/>
                  </a:lnTo>
                  <a:lnTo>
                    <a:pt x="1481" y="1989"/>
                  </a:lnTo>
                  <a:lnTo>
                    <a:pt x="36" y="1150"/>
                  </a:lnTo>
                  <a:lnTo>
                    <a:pt x="1974" y="22"/>
                  </a:lnTo>
                  <a:close/>
                  <a:moveTo>
                    <a:pt x="1967" y="1"/>
                  </a:moveTo>
                  <a:lnTo>
                    <a:pt x="8" y="1143"/>
                  </a:lnTo>
                  <a:cubicBezTo>
                    <a:pt x="1" y="1143"/>
                    <a:pt x="1" y="1150"/>
                    <a:pt x="1" y="1150"/>
                  </a:cubicBezTo>
                  <a:cubicBezTo>
                    <a:pt x="1" y="1157"/>
                    <a:pt x="1" y="1157"/>
                    <a:pt x="8" y="1164"/>
                  </a:cubicBezTo>
                  <a:cubicBezTo>
                    <a:pt x="8" y="1164"/>
                    <a:pt x="1481" y="2010"/>
                    <a:pt x="1481" y="2010"/>
                  </a:cubicBezTo>
                  <a:lnTo>
                    <a:pt x="1488" y="2010"/>
                  </a:lnTo>
                  <a:lnTo>
                    <a:pt x="3448" y="875"/>
                  </a:lnTo>
                  <a:cubicBezTo>
                    <a:pt x="3448" y="868"/>
                    <a:pt x="3455" y="868"/>
                    <a:pt x="3455" y="861"/>
                  </a:cubicBezTo>
                  <a:cubicBezTo>
                    <a:pt x="3455" y="861"/>
                    <a:pt x="3448" y="854"/>
                    <a:pt x="3448" y="854"/>
                  </a:cubicBezTo>
                  <a:lnTo>
                    <a:pt x="197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2139650" y="1609500"/>
              <a:ext cx="53600" cy="61350"/>
            </a:xfrm>
            <a:custGeom>
              <a:avLst/>
              <a:gdLst/>
              <a:ahLst/>
              <a:cxnLst/>
              <a:rect l="l" t="t" r="r" b="b"/>
              <a:pathLst>
                <a:path w="2144" h="2454" extrusionOk="0">
                  <a:moveTo>
                    <a:pt x="2144" y="1"/>
                  </a:moveTo>
                  <a:lnTo>
                    <a:pt x="198" y="1136"/>
                  </a:lnTo>
                  <a:cubicBezTo>
                    <a:pt x="170" y="1150"/>
                    <a:pt x="149" y="1171"/>
                    <a:pt x="135" y="1185"/>
                  </a:cubicBezTo>
                  <a:lnTo>
                    <a:pt x="121" y="1199"/>
                  </a:lnTo>
                  <a:cubicBezTo>
                    <a:pt x="100" y="1220"/>
                    <a:pt x="85" y="1241"/>
                    <a:pt x="71" y="1262"/>
                  </a:cubicBezTo>
                  <a:cubicBezTo>
                    <a:pt x="57" y="1277"/>
                    <a:pt x="50" y="1298"/>
                    <a:pt x="43" y="1312"/>
                  </a:cubicBezTo>
                  <a:cubicBezTo>
                    <a:pt x="29" y="1333"/>
                    <a:pt x="29" y="1347"/>
                    <a:pt x="22" y="1354"/>
                  </a:cubicBezTo>
                  <a:cubicBezTo>
                    <a:pt x="22" y="1361"/>
                    <a:pt x="15" y="1368"/>
                    <a:pt x="15" y="1375"/>
                  </a:cubicBezTo>
                  <a:cubicBezTo>
                    <a:pt x="15" y="1375"/>
                    <a:pt x="15" y="1382"/>
                    <a:pt x="15" y="1382"/>
                  </a:cubicBezTo>
                  <a:lnTo>
                    <a:pt x="15" y="1396"/>
                  </a:lnTo>
                  <a:cubicBezTo>
                    <a:pt x="15" y="1396"/>
                    <a:pt x="8" y="1418"/>
                    <a:pt x="8" y="1432"/>
                  </a:cubicBezTo>
                  <a:lnTo>
                    <a:pt x="8" y="1446"/>
                  </a:lnTo>
                  <a:cubicBezTo>
                    <a:pt x="8" y="1453"/>
                    <a:pt x="8" y="1453"/>
                    <a:pt x="8" y="1453"/>
                  </a:cubicBezTo>
                  <a:lnTo>
                    <a:pt x="8" y="1467"/>
                  </a:lnTo>
                  <a:cubicBezTo>
                    <a:pt x="8" y="1481"/>
                    <a:pt x="8" y="1495"/>
                    <a:pt x="1" y="1502"/>
                  </a:cubicBezTo>
                  <a:lnTo>
                    <a:pt x="1" y="1523"/>
                  </a:lnTo>
                  <a:cubicBezTo>
                    <a:pt x="1" y="1530"/>
                    <a:pt x="1" y="1537"/>
                    <a:pt x="1" y="1537"/>
                  </a:cubicBezTo>
                  <a:lnTo>
                    <a:pt x="1" y="1573"/>
                  </a:lnTo>
                  <a:lnTo>
                    <a:pt x="1" y="1608"/>
                  </a:lnTo>
                  <a:lnTo>
                    <a:pt x="1" y="2454"/>
                  </a:lnTo>
                  <a:lnTo>
                    <a:pt x="1961" y="1319"/>
                  </a:lnTo>
                  <a:lnTo>
                    <a:pt x="1961" y="473"/>
                  </a:lnTo>
                  <a:lnTo>
                    <a:pt x="1961" y="395"/>
                  </a:lnTo>
                  <a:cubicBezTo>
                    <a:pt x="1956" y="390"/>
                    <a:pt x="1951" y="385"/>
                    <a:pt x="1946" y="385"/>
                  </a:cubicBezTo>
                  <a:cubicBezTo>
                    <a:pt x="1944" y="385"/>
                    <a:pt x="1941" y="386"/>
                    <a:pt x="1939" y="388"/>
                  </a:cubicBezTo>
                  <a:cubicBezTo>
                    <a:pt x="1939" y="360"/>
                    <a:pt x="1946" y="339"/>
                    <a:pt x="1953" y="318"/>
                  </a:cubicBezTo>
                  <a:cubicBezTo>
                    <a:pt x="1953" y="311"/>
                    <a:pt x="1953" y="311"/>
                    <a:pt x="1953" y="311"/>
                  </a:cubicBezTo>
                  <a:cubicBezTo>
                    <a:pt x="1953" y="290"/>
                    <a:pt x="1961" y="268"/>
                    <a:pt x="1968" y="247"/>
                  </a:cubicBezTo>
                  <a:lnTo>
                    <a:pt x="1968" y="233"/>
                  </a:lnTo>
                  <a:cubicBezTo>
                    <a:pt x="1975" y="219"/>
                    <a:pt x="1982" y="198"/>
                    <a:pt x="1989" y="184"/>
                  </a:cubicBezTo>
                  <a:cubicBezTo>
                    <a:pt x="1996" y="163"/>
                    <a:pt x="2010" y="142"/>
                    <a:pt x="2017" y="128"/>
                  </a:cubicBezTo>
                  <a:cubicBezTo>
                    <a:pt x="2031" y="99"/>
                    <a:pt x="2052" y="78"/>
                    <a:pt x="2073" y="64"/>
                  </a:cubicBezTo>
                  <a:lnTo>
                    <a:pt x="2080" y="50"/>
                  </a:lnTo>
                  <a:cubicBezTo>
                    <a:pt x="2102" y="29"/>
                    <a:pt x="2123" y="15"/>
                    <a:pt x="21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2138775" y="1609200"/>
              <a:ext cx="54475" cy="62000"/>
            </a:xfrm>
            <a:custGeom>
              <a:avLst/>
              <a:gdLst/>
              <a:ahLst/>
              <a:cxnLst/>
              <a:rect l="l" t="t" r="r" b="b"/>
              <a:pathLst>
                <a:path w="2179" h="2480" extrusionOk="0">
                  <a:moveTo>
                    <a:pt x="2078" y="102"/>
                  </a:moveTo>
                  <a:cubicBezTo>
                    <a:pt x="2056" y="129"/>
                    <a:pt x="2040" y="157"/>
                    <a:pt x="2024" y="189"/>
                  </a:cubicBezTo>
                  <a:cubicBezTo>
                    <a:pt x="2041" y="161"/>
                    <a:pt x="2057" y="128"/>
                    <a:pt x="2078" y="102"/>
                  </a:cubicBezTo>
                  <a:close/>
                  <a:moveTo>
                    <a:pt x="2024" y="189"/>
                  </a:moveTo>
                  <a:lnTo>
                    <a:pt x="2024" y="189"/>
                  </a:lnTo>
                  <a:cubicBezTo>
                    <a:pt x="2017" y="210"/>
                    <a:pt x="2010" y="224"/>
                    <a:pt x="2003" y="245"/>
                  </a:cubicBezTo>
                  <a:cubicBezTo>
                    <a:pt x="2010" y="231"/>
                    <a:pt x="2017" y="210"/>
                    <a:pt x="2024" y="189"/>
                  </a:cubicBezTo>
                  <a:close/>
                  <a:moveTo>
                    <a:pt x="2003" y="252"/>
                  </a:moveTo>
                  <a:cubicBezTo>
                    <a:pt x="1996" y="273"/>
                    <a:pt x="1989" y="294"/>
                    <a:pt x="1988" y="315"/>
                  </a:cubicBezTo>
                  <a:lnTo>
                    <a:pt x="1988" y="315"/>
                  </a:lnTo>
                  <a:cubicBezTo>
                    <a:pt x="1989" y="294"/>
                    <a:pt x="1996" y="280"/>
                    <a:pt x="2003" y="259"/>
                  </a:cubicBezTo>
                  <a:lnTo>
                    <a:pt x="2003" y="252"/>
                  </a:lnTo>
                  <a:close/>
                  <a:moveTo>
                    <a:pt x="1988" y="323"/>
                  </a:moveTo>
                  <a:cubicBezTo>
                    <a:pt x="1983" y="340"/>
                    <a:pt x="1977" y="362"/>
                    <a:pt x="1975" y="385"/>
                  </a:cubicBezTo>
                  <a:lnTo>
                    <a:pt x="1975" y="385"/>
                  </a:lnTo>
                  <a:cubicBezTo>
                    <a:pt x="1978" y="367"/>
                    <a:pt x="1988" y="348"/>
                    <a:pt x="1988" y="330"/>
                  </a:cubicBezTo>
                  <a:lnTo>
                    <a:pt x="1988" y="323"/>
                  </a:lnTo>
                  <a:close/>
                  <a:moveTo>
                    <a:pt x="1975" y="385"/>
                  </a:moveTo>
                  <a:cubicBezTo>
                    <a:pt x="1975" y="388"/>
                    <a:pt x="1974" y="391"/>
                    <a:pt x="1974" y="393"/>
                  </a:cubicBezTo>
                  <a:cubicBezTo>
                    <a:pt x="1974" y="395"/>
                    <a:pt x="1974" y="398"/>
                    <a:pt x="1974" y="400"/>
                  </a:cubicBezTo>
                  <a:cubicBezTo>
                    <a:pt x="1974" y="395"/>
                    <a:pt x="1975" y="390"/>
                    <a:pt x="1975" y="385"/>
                  </a:cubicBezTo>
                  <a:close/>
                  <a:moveTo>
                    <a:pt x="2168" y="0"/>
                  </a:moveTo>
                  <a:cubicBezTo>
                    <a:pt x="2166" y="0"/>
                    <a:pt x="2165" y="2"/>
                    <a:pt x="2165" y="6"/>
                  </a:cubicBezTo>
                  <a:lnTo>
                    <a:pt x="205" y="1140"/>
                  </a:lnTo>
                  <a:cubicBezTo>
                    <a:pt x="177" y="1155"/>
                    <a:pt x="156" y="1176"/>
                    <a:pt x="135" y="1190"/>
                  </a:cubicBezTo>
                  <a:lnTo>
                    <a:pt x="127" y="1204"/>
                  </a:lnTo>
                  <a:cubicBezTo>
                    <a:pt x="106" y="1225"/>
                    <a:pt x="85" y="1246"/>
                    <a:pt x="71" y="1267"/>
                  </a:cubicBezTo>
                  <a:cubicBezTo>
                    <a:pt x="57" y="1289"/>
                    <a:pt x="50" y="1310"/>
                    <a:pt x="36" y="1331"/>
                  </a:cubicBezTo>
                  <a:cubicBezTo>
                    <a:pt x="36" y="1338"/>
                    <a:pt x="22" y="1359"/>
                    <a:pt x="22" y="1366"/>
                  </a:cubicBezTo>
                  <a:lnTo>
                    <a:pt x="22" y="1373"/>
                  </a:lnTo>
                  <a:lnTo>
                    <a:pt x="15" y="1401"/>
                  </a:lnTo>
                  <a:cubicBezTo>
                    <a:pt x="15" y="1415"/>
                    <a:pt x="8" y="1437"/>
                    <a:pt x="8" y="1444"/>
                  </a:cubicBezTo>
                  <a:lnTo>
                    <a:pt x="8" y="1451"/>
                  </a:lnTo>
                  <a:lnTo>
                    <a:pt x="8" y="1472"/>
                  </a:lnTo>
                  <a:cubicBezTo>
                    <a:pt x="8" y="1472"/>
                    <a:pt x="8" y="1479"/>
                    <a:pt x="8" y="1479"/>
                  </a:cubicBezTo>
                  <a:lnTo>
                    <a:pt x="1" y="1514"/>
                  </a:lnTo>
                  <a:lnTo>
                    <a:pt x="1" y="1528"/>
                  </a:lnTo>
                  <a:lnTo>
                    <a:pt x="1" y="1549"/>
                  </a:lnTo>
                  <a:lnTo>
                    <a:pt x="1" y="1585"/>
                  </a:lnTo>
                  <a:lnTo>
                    <a:pt x="1" y="1620"/>
                  </a:lnTo>
                  <a:lnTo>
                    <a:pt x="1" y="2466"/>
                  </a:lnTo>
                  <a:cubicBezTo>
                    <a:pt x="1" y="2473"/>
                    <a:pt x="1" y="2480"/>
                    <a:pt x="8" y="2480"/>
                  </a:cubicBezTo>
                  <a:lnTo>
                    <a:pt x="15" y="2473"/>
                  </a:lnTo>
                  <a:lnTo>
                    <a:pt x="1967" y="1338"/>
                  </a:lnTo>
                  <a:cubicBezTo>
                    <a:pt x="1974" y="1331"/>
                    <a:pt x="1974" y="1331"/>
                    <a:pt x="1974" y="1324"/>
                  </a:cubicBezTo>
                  <a:lnTo>
                    <a:pt x="1974" y="1324"/>
                  </a:lnTo>
                  <a:lnTo>
                    <a:pt x="36" y="2445"/>
                  </a:lnTo>
                  <a:lnTo>
                    <a:pt x="36" y="1620"/>
                  </a:lnTo>
                  <a:lnTo>
                    <a:pt x="36" y="1585"/>
                  </a:lnTo>
                  <a:lnTo>
                    <a:pt x="36" y="1549"/>
                  </a:lnTo>
                  <a:lnTo>
                    <a:pt x="36" y="1528"/>
                  </a:lnTo>
                  <a:lnTo>
                    <a:pt x="36" y="1514"/>
                  </a:lnTo>
                  <a:cubicBezTo>
                    <a:pt x="43" y="1500"/>
                    <a:pt x="43" y="1493"/>
                    <a:pt x="43" y="1479"/>
                  </a:cubicBezTo>
                  <a:cubicBezTo>
                    <a:pt x="43" y="1479"/>
                    <a:pt x="43" y="1472"/>
                    <a:pt x="43" y="1472"/>
                  </a:cubicBezTo>
                  <a:lnTo>
                    <a:pt x="43" y="1451"/>
                  </a:lnTo>
                  <a:cubicBezTo>
                    <a:pt x="43" y="1451"/>
                    <a:pt x="43" y="1451"/>
                    <a:pt x="43" y="1444"/>
                  </a:cubicBezTo>
                  <a:cubicBezTo>
                    <a:pt x="50" y="1430"/>
                    <a:pt x="57" y="1422"/>
                    <a:pt x="57" y="1401"/>
                  </a:cubicBezTo>
                  <a:lnTo>
                    <a:pt x="71" y="1380"/>
                  </a:lnTo>
                  <a:lnTo>
                    <a:pt x="71" y="1373"/>
                  </a:lnTo>
                  <a:cubicBezTo>
                    <a:pt x="78" y="1359"/>
                    <a:pt x="78" y="1345"/>
                    <a:pt x="85" y="1338"/>
                  </a:cubicBezTo>
                  <a:lnTo>
                    <a:pt x="85" y="1331"/>
                  </a:lnTo>
                  <a:cubicBezTo>
                    <a:pt x="92" y="1310"/>
                    <a:pt x="106" y="1296"/>
                    <a:pt x="113" y="1281"/>
                  </a:cubicBezTo>
                  <a:cubicBezTo>
                    <a:pt x="127" y="1260"/>
                    <a:pt x="142" y="1239"/>
                    <a:pt x="163" y="1218"/>
                  </a:cubicBezTo>
                  <a:lnTo>
                    <a:pt x="177" y="1204"/>
                  </a:lnTo>
                  <a:cubicBezTo>
                    <a:pt x="198" y="1190"/>
                    <a:pt x="212" y="1169"/>
                    <a:pt x="240" y="1162"/>
                  </a:cubicBezTo>
                  <a:lnTo>
                    <a:pt x="2087" y="83"/>
                  </a:lnTo>
                  <a:lnTo>
                    <a:pt x="2094" y="83"/>
                  </a:lnTo>
                  <a:cubicBezTo>
                    <a:pt x="2088" y="89"/>
                    <a:pt x="2083" y="95"/>
                    <a:pt x="2078" y="102"/>
                  </a:cubicBezTo>
                  <a:lnTo>
                    <a:pt x="2078" y="102"/>
                  </a:lnTo>
                  <a:cubicBezTo>
                    <a:pt x="2085" y="93"/>
                    <a:pt x="2093" y="85"/>
                    <a:pt x="2101" y="76"/>
                  </a:cubicBezTo>
                  <a:lnTo>
                    <a:pt x="2115" y="62"/>
                  </a:lnTo>
                  <a:cubicBezTo>
                    <a:pt x="2137" y="48"/>
                    <a:pt x="2151" y="34"/>
                    <a:pt x="2172" y="20"/>
                  </a:cubicBezTo>
                  <a:cubicBezTo>
                    <a:pt x="2179" y="13"/>
                    <a:pt x="2179" y="6"/>
                    <a:pt x="2172" y="6"/>
                  </a:cubicBezTo>
                  <a:cubicBezTo>
                    <a:pt x="2172" y="2"/>
                    <a:pt x="2170" y="0"/>
                    <a:pt x="216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192000" y="1672950"/>
              <a:ext cx="74400" cy="170425"/>
            </a:xfrm>
            <a:custGeom>
              <a:avLst/>
              <a:gdLst/>
              <a:ahLst/>
              <a:cxnLst/>
              <a:rect l="l" t="t" r="r" b="b"/>
              <a:pathLst>
                <a:path w="2976" h="6817" extrusionOk="0">
                  <a:moveTo>
                    <a:pt x="1953" y="0"/>
                  </a:moveTo>
                  <a:lnTo>
                    <a:pt x="0" y="1142"/>
                  </a:lnTo>
                  <a:lnTo>
                    <a:pt x="106" y="1206"/>
                  </a:lnTo>
                  <a:cubicBezTo>
                    <a:pt x="141" y="1220"/>
                    <a:pt x="170" y="1241"/>
                    <a:pt x="198" y="1262"/>
                  </a:cubicBezTo>
                  <a:cubicBezTo>
                    <a:pt x="226" y="1283"/>
                    <a:pt x="261" y="1304"/>
                    <a:pt x="282" y="1333"/>
                  </a:cubicBezTo>
                  <a:lnTo>
                    <a:pt x="297" y="1340"/>
                  </a:lnTo>
                  <a:cubicBezTo>
                    <a:pt x="318" y="1361"/>
                    <a:pt x="346" y="1382"/>
                    <a:pt x="374" y="1403"/>
                  </a:cubicBezTo>
                  <a:lnTo>
                    <a:pt x="388" y="1417"/>
                  </a:lnTo>
                  <a:cubicBezTo>
                    <a:pt x="409" y="1438"/>
                    <a:pt x="430" y="1460"/>
                    <a:pt x="452" y="1481"/>
                  </a:cubicBezTo>
                  <a:lnTo>
                    <a:pt x="466" y="1502"/>
                  </a:lnTo>
                  <a:cubicBezTo>
                    <a:pt x="480" y="1516"/>
                    <a:pt x="494" y="1530"/>
                    <a:pt x="515" y="1551"/>
                  </a:cubicBezTo>
                  <a:cubicBezTo>
                    <a:pt x="529" y="1565"/>
                    <a:pt x="536" y="1579"/>
                    <a:pt x="543" y="1586"/>
                  </a:cubicBezTo>
                  <a:cubicBezTo>
                    <a:pt x="557" y="1601"/>
                    <a:pt x="579" y="1629"/>
                    <a:pt x="593" y="1650"/>
                  </a:cubicBezTo>
                  <a:cubicBezTo>
                    <a:pt x="607" y="1671"/>
                    <a:pt x="607" y="1671"/>
                    <a:pt x="614" y="1685"/>
                  </a:cubicBezTo>
                  <a:cubicBezTo>
                    <a:pt x="635" y="1706"/>
                    <a:pt x="656" y="1734"/>
                    <a:pt x="670" y="1763"/>
                  </a:cubicBezTo>
                  <a:cubicBezTo>
                    <a:pt x="677" y="1770"/>
                    <a:pt x="684" y="1777"/>
                    <a:pt x="684" y="1784"/>
                  </a:cubicBezTo>
                  <a:cubicBezTo>
                    <a:pt x="705" y="1812"/>
                    <a:pt x="727" y="1847"/>
                    <a:pt x="748" y="1883"/>
                  </a:cubicBezTo>
                  <a:cubicBezTo>
                    <a:pt x="755" y="1890"/>
                    <a:pt x="762" y="1904"/>
                    <a:pt x="762" y="1911"/>
                  </a:cubicBezTo>
                  <a:cubicBezTo>
                    <a:pt x="776" y="1939"/>
                    <a:pt x="790" y="1960"/>
                    <a:pt x="804" y="1988"/>
                  </a:cubicBezTo>
                  <a:lnTo>
                    <a:pt x="825" y="2031"/>
                  </a:lnTo>
                  <a:cubicBezTo>
                    <a:pt x="839" y="2052"/>
                    <a:pt x="846" y="2073"/>
                    <a:pt x="860" y="2101"/>
                  </a:cubicBezTo>
                  <a:cubicBezTo>
                    <a:pt x="860" y="2108"/>
                    <a:pt x="868" y="2115"/>
                    <a:pt x="868" y="2122"/>
                  </a:cubicBezTo>
                  <a:cubicBezTo>
                    <a:pt x="882" y="2150"/>
                    <a:pt x="889" y="2179"/>
                    <a:pt x="903" y="2207"/>
                  </a:cubicBezTo>
                  <a:lnTo>
                    <a:pt x="910" y="2228"/>
                  </a:lnTo>
                  <a:cubicBezTo>
                    <a:pt x="924" y="2263"/>
                    <a:pt x="931" y="2298"/>
                    <a:pt x="945" y="2327"/>
                  </a:cubicBezTo>
                  <a:cubicBezTo>
                    <a:pt x="945" y="2334"/>
                    <a:pt x="945" y="2341"/>
                    <a:pt x="945" y="2341"/>
                  </a:cubicBezTo>
                  <a:cubicBezTo>
                    <a:pt x="959" y="2376"/>
                    <a:pt x="966" y="2411"/>
                    <a:pt x="973" y="2446"/>
                  </a:cubicBezTo>
                  <a:lnTo>
                    <a:pt x="973" y="2454"/>
                  </a:lnTo>
                  <a:cubicBezTo>
                    <a:pt x="980" y="2489"/>
                    <a:pt x="987" y="2524"/>
                    <a:pt x="994" y="2559"/>
                  </a:cubicBezTo>
                  <a:cubicBezTo>
                    <a:pt x="1001" y="2602"/>
                    <a:pt x="1001" y="2637"/>
                    <a:pt x="1009" y="2672"/>
                  </a:cubicBezTo>
                  <a:lnTo>
                    <a:pt x="1009" y="2679"/>
                  </a:lnTo>
                  <a:cubicBezTo>
                    <a:pt x="1009" y="2714"/>
                    <a:pt x="1009" y="2750"/>
                    <a:pt x="1009" y="2785"/>
                  </a:cubicBezTo>
                  <a:lnTo>
                    <a:pt x="1009" y="6232"/>
                  </a:lnTo>
                  <a:lnTo>
                    <a:pt x="1009" y="6331"/>
                  </a:lnTo>
                  <a:lnTo>
                    <a:pt x="1009" y="6338"/>
                  </a:lnTo>
                  <a:cubicBezTo>
                    <a:pt x="1009" y="6366"/>
                    <a:pt x="1001" y="6394"/>
                    <a:pt x="994" y="6429"/>
                  </a:cubicBezTo>
                  <a:lnTo>
                    <a:pt x="994" y="6436"/>
                  </a:lnTo>
                  <a:cubicBezTo>
                    <a:pt x="994" y="6465"/>
                    <a:pt x="987" y="6486"/>
                    <a:pt x="980" y="6514"/>
                  </a:cubicBezTo>
                  <a:cubicBezTo>
                    <a:pt x="980" y="6521"/>
                    <a:pt x="980" y="6521"/>
                    <a:pt x="980" y="6528"/>
                  </a:cubicBezTo>
                  <a:cubicBezTo>
                    <a:pt x="973" y="6549"/>
                    <a:pt x="959" y="6570"/>
                    <a:pt x="952" y="6591"/>
                  </a:cubicBezTo>
                  <a:cubicBezTo>
                    <a:pt x="938" y="6620"/>
                    <a:pt x="931" y="6641"/>
                    <a:pt x="910" y="6662"/>
                  </a:cubicBezTo>
                  <a:lnTo>
                    <a:pt x="910" y="6676"/>
                  </a:lnTo>
                  <a:cubicBezTo>
                    <a:pt x="896" y="6690"/>
                    <a:pt x="882" y="6704"/>
                    <a:pt x="875" y="6718"/>
                  </a:cubicBezTo>
                  <a:lnTo>
                    <a:pt x="860" y="6732"/>
                  </a:lnTo>
                  <a:cubicBezTo>
                    <a:pt x="846" y="6747"/>
                    <a:pt x="832" y="6761"/>
                    <a:pt x="825" y="6768"/>
                  </a:cubicBezTo>
                  <a:lnTo>
                    <a:pt x="811" y="6782"/>
                  </a:lnTo>
                  <a:cubicBezTo>
                    <a:pt x="804" y="6786"/>
                    <a:pt x="798" y="6791"/>
                    <a:pt x="792" y="6795"/>
                  </a:cubicBezTo>
                  <a:lnTo>
                    <a:pt x="792" y="6795"/>
                  </a:lnTo>
                  <a:lnTo>
                    <a:pt x="2714" y="5682"/>
                  </a:lnTo>
                  <a:cubicBezTo>
                    <a:pt x="2736" y="5668"/>
                    <a:pt x="2750" y="5654"/>
                    <a:pt x="2771" y="5640"/>
                  </a:cubicBezTo>
                  <a:lnTo>
                    <a:pt x="2785" y="5633"/>
                  </a:lnTo>
                  <a:lnTo>
                    <a:pt x="2820" y="5597"/>
                  </a:lnTo>
                  <a:lnTo>
                    <a:pt x="2834" y="5583"/>
                  </a:lnTo>
                  <a:cubicBezTo>
                    <a:pt x="2841" y="5569"/>
                    <a:pt x="2855" y="5548"/>
                    <a:pt x="2870" y="5534"/>
                  </a:cubicBezTo>
                  <a:lnTo>
                    <a:pt x="2870" y="5527"/>
                  </a:lnTo>
                  <a:cubicBezTo>
                    <a:pt x="2884" y="5506"/>
                    <a:pt x="2898" y="5485"/>
                    <a:pt x="2905" y="5464"/>
                  </a:cubicBezTo>
                  <a:cubicBezTo>
                    <a:pt x="2919" y="5442"/>
                    <a:pt x="2926" y="5428"/>
                    <a:pt x="2926" y="5414"/>
                  </a:cubicBezTo>
                  <a:cubicBezTo>
                    <a:pt x="2933" y="5407"/>
                    <a:pt x="2933" y="5393"/>
                    <a:pt x="2940" y="5386"/>
                  </a:cubicBezTo>
                  <a:lnTo>
                    <a:pt x="2940" y="5372"/>
                  </a:lnTo>
                  <a:cubicBezTo>
                    <a:pt x="2940" y="5372"/>
                    <a:pt x="2940" y="5365"/>
                    <a:pt x="2940" y="5365"/>
                  </a:cubicBezTo>
                  <a:cubicBezTo>
                    <a:pt x="2940" y="5351"/>
                    <a:pt x="2947" y="5337"/>
                    <a:pt x="2954" y="5316"/>
                  </a:cubicBezTo>
                  <a:cubicBezTo>
                    <a:pt x="2954" y="5308"/>
                    <a:pt x="2954" y="5308"/>
                    <a:pt x="2954" y="5301"/>
                  </a:cubicBezTo>
                  <a:lnTo>
                    <a:pt x="2954" y="5287"/>
                  </a:lnTo>
                  <a:lnTo>
                    <a:pt x="2954" y="5273"/>
                  </a:lnTo>
                  <a:cubicBezTo>
                    <a:pt x="2954" y="5259"/>
                    <a:pt x="2954" y="5245"/>
                    <a:pt x="2961" y="5231"/>
                  </a:cubicBezTo>
                  <a:lnTo>
                    <a:pt x="2961" y="5203"/>
                  </a:lnTo>
                  <a:cubicBezTo>
                    <a:pt x="2961" y="5203"/>
                    <a:pt x="2961" y="5196"/>
                    <a:pt x="2961" y="5196"/>
                  </a:cubicBezTo>
                  <a:lnTo>
                    <a:pt x="2961" y="5189"/>
                  </a:lnTo>
                  <a:lnTo>
                    <a:pt x="2961" y="5139"/>
                  </a:lnTo>
                  <a:lnTo>
                    <a:pt x="2961" y="5097"/>
                  </a:lnTo>
                  <a:lnTo>
                    <a:pt x="2968" y="5090"/>
                  </a:lnTo>
                  <a:lnTo>
                    <a:pt x="2975" y="1643"/>
                  </a:lnTo>
                  <a:lnTo>
                    <a:pt x="2975" y="1601"/>
                  </a:lnTo>
                  <a:lnTo>
                    <a:pt x="2975" y="1558"/>
                  </a:lnTo>
                  <a:cubicBezTo>
                    <a:pt x="2975" y="1551"/>
                    <a:pt x="2975" y="1544"/>
                    <a:pt x="2975" y="1537"/>
                  </a:cubicBezTo>
                  <a:lnTo>
                    <a:pt x="2975" y="1523"/>
                  </a:lnTo>
                  <a:lnTo>
                    <a:pt x="2975" y="1509"/>
                  </a:lnTo>
                  <a:lnTo>
                    <a:pt x="2975" y="1467"/>
                  </a:lnTo>
                  <a:cubicBezTo>
                    <a:pt x="2975" y="1453"/>
                    <a:pt x="2975" y="1431"/>
                    <a:pt x="2968" y="1417"/>
                  </a:cubicBezTo>
                  <a:cubicBezTo>
                    <a:pt x="2968" y="1403"/>
                    <a:pt x="2968" y="1389"/>
                    <a:pt x="2961" y="1375"/>
                  </a:cubicBezTo>
                  <a:cubicBezTo>
                    <a:pt x="2961" y="1361"/>
                    <a:pt x="2954" y="1340"/>
                    <a:pt x="2954" y="1326"/>
                  </a:cubicBezTo>
                  <a:cubicBezTo>
                    <a:pt x="2954" y="1319"/>
                    <a:pt x="2954" y="1312"/>
                    <a:pt x="2954" y="1312"/>
                  </a:cubicBezTo>
                  <a:lnTo>
                    <a:pt x="2954" y="1297"/>
                  </a:lnTo>
                  <a:cubicBezTo>
                    <a:pt x="2954" y="1290"/>
                    <a:pt x="2947" y="1283"/>
                    <a:pt x="2947" y="1276"/>
                  </a:cubicBezTo>
                  <a:cubicBezTo>
                    <a:pt x="2947" y="1255"/>
                    <a:pt x="2933" y="1234"/>
                    <a:pt x="2933" y="1220"/>
                  </a:cubicBezTo>
                  <a:cubicBezTo>
                    <a:pt x="2926" y="1199"/>
                    <a:pt x="2933" y="1206"/>
                    <a:pt x="2926" y="1199"/>
                  </a:cubicBezTo>
                  <a:lnTo>
                    <a:pt x="2926" y="1185"/>
                  </a:lnTo>
                  <a:cubicBezTo>
                    <a:pt x="2926" y="1178"/>
                    <a:pt x="2919" y="1171"/>
                    <a:pt x="2919" y="1163"/>
                  </a:cubicBezTo>
                  <a:cubicBezTo>
                    <a:pt x="2912" y="1142"/>
                    <a:pt x="2905" y="1121"/>
                    <a:pt x="2898" y="1100"/>
                  </a:cubicBezTo>
                  <a:lnTo>
                    <a:pt x="2891" y="1086"/>
                  </a:lnTo>
                  <a:lnTo>
                    <a:pt x="2884" y="1065"/>
                  </a:lnTo>
                  <a:cubicBezTo>
                    <a:pt x="2884" y="1051"/>
                    <a:pt x="2877" y="1044"/>
                    <a:pt x="2870" y="1030"/>
                  </a:cubicBezTo>
                  <a:cubicBezTo>
                    <a:pt x="2862" y="1015"/>
                    <a:pt x="2855" y="994"/>
                    <a:pt x="2848" y="980"/>
                  </a:cubicBezTo>
                  <a:lnTo>
                    <a:pt x="2841" y="959"/>
                  </a:lnTo>
                  <a:cubicBezTo>
                    <a:pt x="2841" y="952"/>
                    <a:pt x="2841" y="952"/>
                    <a:pt x="2841" y="945"/>
                  </a:cubicBezTo>
                  <a:cubicBezTo>
                    <a:pt x="2834" y="931"/>
                    <a:pt x="2820" y="910"/>
                    <a:pt x="2813" y="889"/>
                  </a:cubicBezTo>
                  <a:lnTo>
                    <a:pt x="2792" y="846"/>
                  </a:lnTo>
                  <a:cubicBezTo>
                    <a:pt x="2778" y="818"/>
                    <a:pt x="2764" y="797"/>
                    <a:pt x="2750" y="769"/>
                  </a:cubicBezTo>
                  <a:lnTo>
                    <a:pt x="2736" y="741"/>
                  </a:lnTo>
                  <a:cubicBezTo>
                    <a:pt x="2714" y="705"/>
                    <a:pt x="2693" y="670"/>
                    <a:pt x="2672" y="642"/>
                  </a:cubicBezTo>
                  <a:cubicBezTo>
                    <a:pt x="2672" y="635"/>
                    <a:pt x="2665" y="628"/>
                    <a:pt x="2658" y="621"/>
                  </a:cubicBezTo>
                  <a:cubicBezTo>
                    <a:pt x="2644" y="592"/>
                    <a:pt x="2623" y="571"/>
                    <a:pt x="2602" y="543"/>
                  </a:cubicBezTo>
                  <a:cubicBezTo>
                    <a:pt x="2595" y="529"/>
                    <a:pt x="2588" y="522"/>
                    <a:pt x="2581" y="508"/>
                  </a:cubicBezTo>
                  <a:lnTo>
                    <a:pt x="2538" y="452"/>
                  </a:lnTo>
                  <a:lnTo>
                    <a:pt x="2496" y="409"/>
                  </a:lnTo>
                  <a:cubicBezTo>
                    <a:pt x="2489" y="395"/>
                    <a:pt x="2475" y="381"/>
                    <a:pt x="2461" y="367"/>
                  </a:cubicBezTo>
                  <a:lnTo>
                    <a:pt x="2454" y="360"/>
                  </a:lnTo>
                  <a:cubicBezTo>
                    <a:pt x="2447" y="353"/>
                    <a:pt x="2440" y="346"/>
                    <a:pt x="2432" y="339"/>
                  </a:cubicBezTo>
                  <a:cubicBezTo>
                    <a:pt x="2432" y="332"/>
                    <a:pt x="2411" y="318"/>
                    <a:pt x="2404" y="303"/>
                  </a:cubicBezTo>
                  <a:cubicBezTo>
                    <a:pt x="2390" y="296"/>
                    <a:pt x="2383" y="289"/>
                    <a:pt x="2369" y="275"/>
                  </a:cubicBezTo>
                  <a:lnTo>
                    <a:pt x="2334" y="261"/>
                  </a:lnTo>
                  <a:lnTo>
                    <a:pt x="2327" y="254"/>
                  </a:lnTo>
                  <a:lnTo>
                    <a:pt x="2277" y="212"/>
                  </a:lnTo>
                  <a:lnTo>
                    <a:pt x="2256" y="198"/>
                  </a:lnTo>
                  <a:lnTo>
                    <a:pt x="2242" y="184"/>
                  </a:lnTo>
                  <a:lnTo>
                    <a:pt x="2235" y="177"/>
                  </a:lnTo>
                  <a:lnTo>
                    <a:pt x="2193" y="148"/>
                  </a:lnTo>
                  <a:lnTo>
                    <a:pt x="2158" y="120"/>
                  </a:lnTo>
                  <a:lnTo>
                    <a:pt x="2115" y="92"/>
                  </a:lnTo>
                  <a:lnTo>
                    <a:pt x="2073" y="64"/>
                  </a:lnTo>
                  <a:lnTo>
                    <a:pt x="2066" y="64"/>
                  </a:lnTo>
                  <a:lnTo>
                    <a:pt x="1953" y="0"/>
                  </a:lnTo>
                  <a:close/>
                  <a:moveTo>
                    <a:pt x="792" y="6795"/>
                  </a:moveTo>
                  <a:lnTo>
                    <a:pt x="755" y="6817"/>
                  </a:lnTo>
                  <a:cubicBezTo>
                    <a:pt x="769" y="6812"/>
                    <a:pt x="780" y="6804"/>
                    <a:pt x="792" y="6795"/>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191650" y="1672775"/>
              <a:ext cx="74575" cy="170800"/>
            </a:xfrm>
            <a:custGeom>
              <a:avLst/>
              <a:gdLst/>
              <a:ahLst/>
              <a:cxnLst/>
              <a:rect l="l" t="t" r="r" b="b"/>
              <a:pathLst>
                <a:path w="2983" h="6832" extrusionOk="0">
                  <a:moveTo>
                    <a:pt x="1974" y="21"/>
                  </a:moveTo>
                  <a:lnTo>
                    <a:pt x="2087" y="85"/>
                  </a:lnTo>
                  <a:lnTo>
                    <a:pt x="2122" y="106"/>
                  </a:lnTo>
                  <a:lnTo>
                    <a:pt x="2165" y="134"/>
                  </a:lnTo>
                  <a:lnTo>
                    <a:pt x="2172" y="141"/>
                  </a:lnTo>
                  <a:lnTo>
                    <a:pt x="2200" y="162"/>
                  </a:lnTo>
                  <a:cubicBezTo>
                    <a:pt x="2214" y="177"/>
                    <a:pt x="2228" y="184"/>
                    <a:pt x="2242" y="198"/>
                  </a:cubicBezTo>
                  <a:lnTo>
                    <a:pt x="2270" y="219"/>
                  </a:lnTo>
                  <a:lnTo>
                    <a:pt x="2284" y="233"/>
                  </a:lnTo>
                  <a:lnTo>
                    <a:pt x="2334" y="275"/>
                  </a:lnTo>
                  <a:lnTo>
                    <a:pt x="2362" y="296"/>
                  </a:lnTo>
                  <a:lnTo>
                    <a:pt x="2383" y="318"/>
                  </a:lnTo>
                  <a:lnTo>
                    <a:pt x="2411" y="346"/>
                  </a:lnTo>
                  <a:lnTo>
                    <a:pt x="2425" y="360"/>
                  </a:lnTo>
                  <a:lnTo>
                    <a:pt x="2432" y="374"/>
                  </a:lnTo>
                  <a:lnTo>
                    <a:pt x="2446" y="381"/>
                  </a:lnTo>
                  <a:lnTo>
                    <a:pt x="2468" y="409"/>
                  </a:lnTo>
                  <a:lnTo>
                    <a:pt x="2489" y="437"/>
                  </a:lnTo>
                  <a:lnTo>
                    <a:pt x="2517" y="466"/>
                  </a:lnTo>
                  <a:lnTo>
                    <a:pt x="2545" y="508"/>
                  </a:lnTo>
                  <a:lnTo>
                    <a:pt x="2559" y="522"/>
                  </a:lnTo>
                  <a:lnTo>
                    <a:pt x="2566" y="536"/>
                  </a:lnTo>
                  <a:cubicBezTo>
                    <a:pt x="2573" y="543"/>
                    <a:pt x="2580" y="550"/>
                    <a:pt x="2587" y="557"/>
                  </a:cubicBezTo>
                  <a:cubicBezTo>
                    <a:pt x="2609" y="585"/>
                    <a:pt x="2623" y="614"/>
                    <a:pt x="2637" y="635"/>
                  </a:cubicBezTo>
                  <a:lnTo>
                    <a:pt x="2644" y="642"/>
                  </a:lnTo>
                  <a:lnTo>
                    <a:pt x="2651" y="656"/>
                  </a:lnTo>
                  <a:cubicBezTo>
                    <a:pt x="2672" y="684"/>
                    <a:pt x="2693" y="719"/>
                    <a:pt x="2714" y="755"/>
                  </a:cubicBezTo>
                  <a:cubicBezTo>
                    <a:pt x="2721" y="762"/>
                    <a:pt x="2728" y="769"/>
                    <a:pt x="2728" y="769"/>
                  </a:cubicBezTo>
                  <a:lnTo>
                    <a:pt x="2736" y="783"/>
                  </a:lnTo>
                  <a:lnTo>
                    <a:pt x="2736" y="797"/>
                  </a:lnTo>
                  <a:cubicBezTo>
                    <a:pt x="2750" y="811"/>
                    <a:pt x="2757" y="832"/>
                    <a:pt x="2771" y="860"/>
                  </a:cubicBezTo>
                  <a:lnTo>
                    <a:pt x="2785" y="889"/>
                  </a:lnTo>
                  <a:lnTo>
                    <a:pt x="2785" y="924"/>
                  </a:lnTo>
                  <a:lnTo>
                    <a:pt x="2806" y="959"/>
                  </a:lnTo>
                  <a:lnTo>
                    <a:pt x="2806" y="973"/>
                  </a:lnTo>
                  <a:lnTo>
                    <a:pt x="2813" y="987"/>
                  </a:lnTo>
                  <a:lnTo>
                    <a:pt x="2820" y="1008"/>
                  </a:lnTo>
                  <a:cubicBezTo>
                    <a:pt x="2827" y="1015"/>
                    <a:pt x="2834" y="1037"/>
                    <a:pt x="2841" y="1044"/>
                  </a:cubicBezTo>
                  <a:cubicBezTo>
                    <a:pt x="2841" y="1051"/>
                    <a:pt x="2848" y="1058"/>
                    <a:pt x="2848" y="1065"/>
                  </a:cubicBezTo>
                  <a:lnTo>
                    <a:pt x="2862" y="1107"/>
                  </a:lnTo>
                  <a:lnTo>
                    <a:pt x="2862" y="1114"/>
                  </a:lnTo>
                  <a:cubicBezTo>
                    <a:pt x="2869" y="1135"/>
                    <a:pt x="2876" y="1156"/>
                    <a:pt x="2884" y="1170"/>
                  </a:cubicBezTo>
                  <a:cubicBezTo>
                    <a:pt x="2884" y="1178"/>
                    <a:pt x="2884" y="1185"/>
                    <a:pt x="2884" y="1185"/>
                  </a:cubicBezTo>
                  <a:lnTo>
                    <a:pt x="2898" y="1220"/>
                  </a:lnTo>
                  <a:lnTo>
                    <a:pt x="2898" y="1227"/>
                  </a:lnTo>
                  <a:cubicBezTo>
                    <a:pt x="2905" y="1248"/>
                    <a:pt x="2912" y="1269"/>
                    <a:pt x="2912" y="1283"/>
                  </a:cubicBezTo>
                  <a:cubicBezTo>
                    <a:pt x="2912" y="1290"/>
                    <a:pt x="2912" y="1297"/>
                    <a:pt x="2912" y="1304"/>
                  </a:cubicBezTo>
                  <a:lnTo>
                    <a:pt x="2926" y="1333"/>
                  </a:lnTo>
                  <a:cubicBezTo>
                    <a:pt x="2926" y="1354"/>
                    <a:pt x="2933" y="1368"/>
                    <a:pt x="2933" y="1382"/>
                  </a:cubicBezTo>
                  <a:cubicBezTo>
                    <a:pt x="2933" y="1396"/>
                    <a:pt x="2940" y="1417"/>
                    <a:pt x="2940" y="1431"/>
                  </a:cubicBezTo>
                  <a:cubicBezTo>
                    <a:pt x="2947" y="1445"/>
                    <a:pt x="2947" y="1460"/>
                    <a:pt x="2947" y="1474"/>
                  </a:cubicBezTo>
                  <a:lnTo>
                    <a:pt x="2947" y="1523"/>
                  </a:lnTo>
                  <a:lnTo>
                    <a:pt x="2947" y="1551"/>
                  </a:lnTo>
                  <a:cubicBezTo>
                    <a:pt x="2947" y="1558"/>
                    <a:pt x="2947" y="1558"/>
                    <a:pt x="2947" y="1565"/>
                  </a:cubicBezTo>
                  <a:lnTo>
                    <a:pt x="2947" y="1608"/>
                  </a:lnTo>
                  <a:lnTo>
                    <a:pt x="2947" y="1650"/>
                  </a:lnTo>
                  <a:cubicBezTo>
                    <a:pt x="2947" y="1650"/>
                    <a:pt x="2940" y="5090"/>
                    <a:pt x="2940" y="5104"/>
                  </a:cubicBezTo>
                  <a:lnTo>
                    <a:pt x="2940" y="5146"/>
                  </a:lnTo>
                  <a:lnTo>
                    <a:pt x="2940" y="5189"/>
                  </a:lnTo>
                  <a:lnTo>
                    <a:pt x="2940" y="5217"/>
                  </a:lnTo>
                  <a:cubicBezTo>
                    <a:pt x="2940" y="5224"/>
                    <a:pt x="2947" y="5217"/>
                    <a:pt x="2940" y="5231"/>
                  </a:cubicBezTo>
                  <a:cubicBezTo>
                    <a:pt x="2933" y="5245"/>
                    <a:pt x="2933" y="5259"/>
                    <a:pt x="2933" y="5273"/>
                  </a:cubicBezTo>
                  <a:lnTo>
                    <a:pt x="2933" y="5287"/>
                  </a:lnTo>
                  <a:lnTo>
                    <a:pt x="2933" y="5308"/>
                  </a:lnTo>
                  <a:cubicBezTo>
                    <a:pt x="2933" y="5315"/>
                    <a:pt x="2933" y="5315"/>
                    <a:pt x="2933" y="5323"/>
                  </a:cubicBezTo>
                  <a:cubicBezTo>
                    <a:pt x="2926" y="5337"/>
                    <a:pt x="2926" y="5351"/>
                    <a:pt x="2919" y="5379"/>
                  </a:cubicBezTo>
                  <a:lnTo>
                    <a:pt x="2919" y="5386"/>
                  </a:lnTo>
                  <a:lnTo>
                    <a:pt x="2919" y="5400"/>
                  </a:lnTo>
                  <a:lnTo>
                    <a:pt x="2912" y="5414"/>
                  </a:lnTo>
                  <a:cubicBezTo>
                    <a:pt x="2905" y="5428"/>
                    <a:pt x="2898" y="5442"/>
                    <a:pt x="2891" y="5463"/>
                  </a:cubicBezTo>
                  <a:cubicBezTo>
                    <a:pt x="2876" y="5492"/>
                    <a:pt x="2862" y="5513"/>
                    <a:pt x="2848" y="5534"/>
                  </a:cubicBezTo>
                  <a:cubicBezTo>
                    <a:pt x="2841" y="5555"/>
                    <a:pt x="2827" y="5569"/>
                    <a:pt x="2813" y="5583"/>
                  </a:cubicBezTo>
                  <a:lnTo>
                    <a:pt x="2799" y="5597"/>
                  </a:lnTo>
                  <a:cubicBezTo>
                    <a:pt x="2792" y="5612"/>
                    <a:pt x="2778" y="5619"/>
                    <a:pt x="2764" y="5633"/>
                  </a:cubicBezTo>
                  <a:lnTo>
                    <a:pt x="2757" y="5640"/>
                  </a:lnTo>
                  <a:cubicBezTo>
                    <a:pt x="2736" y="5654"/>
                    <a:pt x="2721" y="5668"/>
                    <a:pt x="2700" y="5682"/>
                  </a:cubicBezTo>
                  <a:lnTo>
                    <a:pt x="860" y="6746"/>
                  </a:lnTo>
                  <a:lnTo>
                    <a:pt x="874" y="6732"/>
                  </a:lnTo>
                  <a:cubicBezTo>
                    <a:pt x="882" y="6718"/>
                    <a:pt x="896" y="6704"/>
                    <a:pt x="917" y="6683"/>
                  </a:cubicBezTo>
                  <a:cubicBezTo>
                    <a:pt x="931" y="6655"/>
                    <a:pt x="945" y="6634"/>
                    <a:pt x="952" y="6605"/>
                  </a:cubicBezTo>
                  <a:cubicBezTo>
                    <a:pt x="966" y="6584"/>
                    <a:pt x="973" y="6556"/>
                    <a:pt x="980" y="6535"/>
                  </a:cubicBezTo>
                  <a:lnTo>
                    <a:pt x="980" y="6528"/>
                  </a:lnTo>
                  <a:cubicBezTo>
                    <a:pt x="987" y="6500"/>
                    <a:pt x="994" y="6472"/>
                    <a:pt x="1001" y="6450"/>
                  </a:cubicBezTo>
                  <a:lnTo>
                    <a:pt x="1001" y="6436"/>
                  </a:lnTo>
                  <a:cubicBezTo>
                    <a:pt x="1008" y="6408"/>
                    <a:pt x="1015" y="6380"/>
                    <a:pt x="1015" y="6352"/>
                  </a:cubicBezTo>
                  <a:lnTo>
                    <a:pt x="1015" y="6338"/>
                  </a:lnTo>
                  <a:cubicBezTo>
                    <a:pt x="1015" y="6309"/>
                    <a:pt x="1015" y="6274"/>
                    <a:pt x="1015" y="6239"/>
                  </a:cubicBezTo>
                  <a:lnTo>
                    <a:pt x="1030" y="2785"/>
                  </a:lnTo>
                  <a:cubicBezTo>
                    <a:pt x="1030" y="2757"/>
                    <a:pt x="1023" y="2721"/>
                    <a:pt x="1023" y="2679"/>
                  </a:cubicBezTo>
                  <a:lnTo>
                    <a:pt x="1023" y="2672"/>
                  </a:lnTo>
                  <a:cubicBezTo>
                    <a:pt x="1023" y="2637"/>
                    <a:pt x="1015" y="2594"/>
                    <a:pt x="1008" y="2566"/>
                  </a:cubicBezTo>
                  <a:cubicBezTo>
                    <a:pt x="1008" y="2531"/>
                    <a:pt x="1001" y="2489"/>
                    <a:pt x="987" y="2453"/>
                  </a:cubicBezTo>
                  <a:lnTo>
                    <a:pt x="987" y="2446"/>
                  </a:lnTo>
                  <a:cubicBezTo>
                    <a:pt x="980" y="2411"/>
                    <a:pt x="973" y="2376"/>
                    <a:pt x="959" y="2341"/>
                  </a:cubicBezTo>
                  <a:lnTo>
                    <a:pt x="959" y="2327"/>
                  </a:lnTo>
                  <a:cubicBezTo>
                    <a:pt x="945" y="2298"/>
                    <a:pt x="938" y="2263"/>
                    <a:pt x="924" y="2228"/>
                  </a:cubicBezTo>
                  <a:lnTo>
                    <a:pt x="917" y="2207"/>
                  </a:lnTo>
                  <a:cubicBezTo>
                    <a:pt x="910" y="2179"/>
                    <a:pt x="896" y="2157"/>
                    <a:pt x="882" y="2122"/>
                  </a:cubicBezTo>
                  <a:lnTo>
                    <a:pt x="882" y="2115"/>
                  </a:lnTo>
                  <a:cubicBezTo>
                    <a:pt x="882" y="2115"/>
                    <a:pt x="874" y="2108"/>
                    <a:pt x="874" y="2101"/>
                  </a:cubicBezTo>
                  <a:lnTo>
                    <a:pt x="846" y="2045"/>
                  </a:lnTo>
                  <a:lnTo>
                    <a:pt x="839" y="2016"/>
                  </a:lnTo>
                  <a:lnTo>
                    <a:pt x="825" y="1988"/>
                  </a:lnTo>
                  <a:cubicBezTo>
                    <a:pt x="811" y="1967"/>
                    <a:pt x="797" y="1939"/>
                    <a:pt x="783" y="1918"/>
                  </a:cubicBezTo>
                  <a:cubicBezTo>
                    <a:pt x="783" y="1911"/>
                    <a:pt x="776" y="1904"/>
                    <a:pt x="776" y="1904"/>
                  </a:cubicBezTo>
                  <a:lnTo>
                    <a:pt x="769" y="1882"/>
                  </a:lnTo>
                  <a:cubicBezTo>
                    <a:pt x="748" y="1854"/>
                    <a:pt x="726" y="1819"/>
                    <a:pt x="705" y="1784"/>
                  </a:cubicBezTo>
                  <a:lnTo>
                    <a:pt x="698" y="1770"/>
                  </a:lnTo>
                  <a:lnTo>
                    <a:pt x="691" y="1763"/>
                  </a:lnTo>
                  <a:cubicBezTo>
                    <a:pt x="670" y="1734"/>
                    <a:pt x="649" y="1706"/>
                    <a:pt x="635" y="1685"/>
                  </a:cubicBezTo>
                  <a:lnTo>
                    <a:pt x="621" y="1664"/>
                  </a:lnTo>
                  <a:lnTo>
                    <a:pt x="607" y="1643"/>
                  </a:lnTo>
                  <a:cubicBezTo>
                    <a:pt x="593" y="1629"/>
                    <a:pt x="578" y="1608"/>
                    <a:pt x="564" y="1586"/>
                  </a:cubicBezTo>
                  <a:lnTo>
                    <a:pt x="543" y="1565"/>
                  </a:lnTo>
                  <a:lnTo>
                    <a:pt x="522" y="1544"/>
                  </a:lnTo>
                  <a:cubicBezTo>
                    <a:pt x="508" y="1530"/>
                    <a:pt x="494" y="1516"/>
                    <a:pt x="480" y="1502"/>
                  </a:cubicBezTo>
                  <a:lnTo>
                    <a:pt x="473" y="1488"/>
                  </a:lnTo>
                  <a:lnTo>
                    <a:pt x="466" y="1481"/>
                  </a:lnTo>
                  <a:cubicBezTo>
                    <a:pt x="444" y="1460"/>
                    <a:pt x="423" y="1438"/>
                    <a:pt x="402" y="1417"/>
                  </a:cubicBezTo>
                  <a:lnTo>
                    <a:pt x="388" y="1403"/>
                  </a:lnTo>
                  <a:lnTo>
                    <a:pt x="311" y="1340"/>
                  </a:lnTo>
                  <a:lnTo>
                    <a:pt x="303" y="1326"/>
                  </a:lnTo>
                  <a:cubicBezTo>
                    <a:pt x="275" y="1304"/>
                    <a:pt x="247" y="1283"/>
                    <a:pt x="212" y="1262"/>
                  </a:cubicBezTo>
                  <a:cubicBezTo>
                    <a:pt x="184" y="1241"/>
                    <a:pt x="155" y="1220"/>
                    <a:pt x="127" y="1206"/>
                  </a:cubicBezTo>
                  <a:lnTo>
                    <a:pt x="36" y="1149"/>
                  </a:lnTo>
                  <a:lnTo>
                    <a:pt x="1974" y="21"/>
                  </a:lnTo>
                  <a:close/>
                  <a:moveTo>
                    <a:pt x="1967" y="0"/>
                  </a:moveTo>
                  <a:lnTo>
                    <a:pt x="7" y="1135"/>
                  </a:lnTo>
                  <a:cubicBezTo>
                    <a:pt x="0" y="1142"/>
                    <a:pt x="0" y="1142"/>
                    <a:pt x="0" y="1149"/>
                  </a:cubicBezTo>
                  <a:cubicBezTo>
                    <a:pt x="0" y="1149"/>
                    <a:pt x="0" y="1156"/>
                    <a:pt x="7" y="1156"/>
                  </a:cubicBezTo>
                  <a:lnTo>
                    <a:pt x="113" y="1220"/>
                  </a:lnTo>
                  <a:cubicBezTo>
                    <a:pt x="148" y="1241"/>
                    <a:pt x="177" y="1262"/>
                    <a:pt x="212" y="1283"/>
                  </a:cubicBezTo>
                  <a:cubicBezTo>
                    <a:pt x="233" y="1297"/>
                    <a:pt x="261" y="1319"/>
                    <a:pt x="289" y="1340"/>
                  </a:cubicBezTo>
                  <a:lnTo>
                    <a:pt x="303" y="1354"/>
                  </a:lnTo>
                  <a:cubicBezTo>
                    <a:pt x="325" y="1375"/>
                    <a:pt x="353" y="1396"/>
                    <a:pt x="381" y="1417"/>
                  </a:cubicBezTo>
                  <a:lnTo>
                    <a:pt x="388" y="1431"/>
                  </a:lnTo>
                  <a:cubicBezTo>
                    <a:pt x="409" y="1445"/>
                    <a:pt x="430" y="1467"/>
                    <a:pt x="452" y="1495"/>
                  </a:cubicBezTo>
                  <a:lnTo>
                    <a:pt x="459" y="1502"/>
                  </a:lnTo>
                  <a:lnTo>
                    <a:pt x="473" y="1509"/>
                  </a:lnTo>
                  <a:cubicBezTo>
                    <a:pt x="487" y="1523"/>
                    <a:pt x="494" y="1537"/>
                    <a:pt x="508" y="1551"/>
                  </a:cubicBezTo>
                  <a:lnTo>
                    <a:pt x="529" y="1572"/>
                  </a:lnTo>
                  <a:lnTo>
                    <a:pt x="550" y="1600"/>
                  </a:lnTo>
                  <a:lnTo>
                    <a:pt x="593" y="1657"/>
                  </a:lnTo>
                  <a:lnTo>
                    <a:pt x="600" y="1657"/>
                  </a:lnTo>
                  <a:lnTo>
                    <a:pt x="607" y="1671"/>
                  </a:lnTo>
                  <a:lnTo>
                    <a:pt x="621" y="1692"/>
                  </a:lnTo>
                  <a:cubicBezTo>
                    <a:pt x="642" y="1713"/>
                    <a:pt x="656" y="1741"/>
                    <a:pt x="677" y="1777"/>
                  </a:cubicBezTo>
                  <a:lnTo>
                    <a:pt x="684" y="1784"/>
                  </a:lnTo>
                  <a:lnTo>
                    <a:pt x="691" y="1791"/>
                  </a:lnTo>
                  <a:cubicBezTo>
                    <a:pt x="712" y="1826"/>
                    <a:pt x="734" y="1861"/>
                    <a:pt x="755" y="1890"/>
                  </a:cubicBezTo>
                  <a:lnTo>
                    <a:pt x="762" y="1911"/>
                  </a:lnTo>
                  <a:lnTo>
                    <a:pt x="769" y="1925"/>
                  </a:lnTo>
                  <a:cubicBezTo>
                    <a:pt x="783" y="1946"/>
                    <a:pt x="797" y="1974"/>
                    <a:pt x="811" y="1995"/>
                  </a:cubicBezTo>
                  <a:lnTo>
                    <a:pt x="825" y="2023"/>
                  </a:lnTo>
                  <a:lnTo>
                    <a:pt x="832" y="2052"/>
                  </a:lnTo>
                  <a:cubicBezTo>
                    <a:pt x="846" y="2066"/>
                    <a:pt x="853" y="2087"/>
                    <a:pt x="860" y="2108"/>
                  </a:cubicBezTo>
                  <a:lnTo>
                    <a:pt x="867" y="2122"/>
                  </a:lnTo>
                  <a:lnTo>
                    <a:pt x="867" y="2129"/>
                  </a:lnTo>
                  <a:cubicBezTo>
                    <a:pt x="882" y="2157"/>
                    <a:pt x="889" y="2186"/>
                    <a:pt x="903" y="2214"/>
                  </a:cubicBezTo>
                  <a:lnTo>
                    <a:pt x="910" y="2235"/>
                  </a:lnTo>
                  <a:cubicBezTo>
                    <a:pt x="924" y="2263"/>
                    <a:pt x="931" y="2298"/>
                    <a:pt x="945" y="2334"/>
                  </a:cubicBezTo>
                  <a:lnTo>
                    <a:pt x="945" y="2348"/>
                  </a:lnTo>
                  <a:cubicBezTo>
                    <a:pt x="959" y="2383"/>
                    <a:pt x="966" y="2411"/>
                    <a:pt x="973" y="2446"/>
                  </a:cubicBezTo>
                  <a:lnTo>
                    <a:pt x="973" y="2453"/>
                  </a:lnTo>
                  <a:cubicBezTo>
                    <a:pt x="980" y="2496"/>
                    <a:pt x="987" y="2531"/>
                    <a:pt x="994" y="2566"/>
                  </a:cubicBezTo>
                  <a:cubicBezTo>
                    <a:pt x="1001" y="2601"/>
                    <a:pt x="1008" y="2637"/>
                    <a:pt x="1008" y="2672"/>
                  </a:cubicBezTo>
                  <a:lnTo>
                    <a:pt x="1008" y="2679"/>
                  </a:lnTo>
                  <a:lnTo>
                    <a:pt x="1008" y="2785"/>
                  </a:lnTo>
                  <a:lnTo>
                    <a:pt x="1001" y="6239"/>
                  </a:lnTo>
                  <a:lnTo>
                    <a:pt x="1001" y="6338"/>
                  </a:lnTo>
                  <a:lnTo>
                    <a:pt x="1001" y="6345"/>
                  </a:lnTo>
                  <a:cubicBezTo>
                    <a:pt x="994" y="6373"/>
                    <a:pt x="994" y="6401"/>
                    <a:pt x="987" y="6429"/>
                  </a:cubicBezTo>
                  <a:lnTo>
                    <a:pt x="987" y="6436"/>
                  </a:lnTo>
                  <a:cubicBezTo>
                    <a:pt x="980" y="6464"/>
                    <a:pt x="973" y="6493"/>
                    <a:pt x="966" y="6514"/>
                  </a:cubicBezTo>
                  <a:lnTo>
                    <a:pt x="966" y="6528"/>
                  </a:lnTo>
                  <a:cubicBezTo>
                    <a:pt x="959" y="6549"/>
                    <a:pt x="952" y="6570"/>
                    <a:pt x="938" y="6598"/>
                  </a:cubicBezTo>
                  <a:cubicBezTo>
                    <a:pt x="924" y="6627"/>
                    <a:pt x="910" y="6648"/>
                    <a:pt x="896" y="6669"/>
                  </a:cubicBezTo>
                  <a:cubicBezTo>
                    <a:pt x="889" y="6690"/>
                    <a:pt x="874" y="6704"/>
                    <a:pt x="860" y="6718"/>
                  </a:cubicBezTo>
                  <a:lnTo>
                    <a:pt x="846" y="6732"/>
                  </a:lnTo>
                  <a:cubicBezTo>
                    <a:pt x="839" y="6739"/>
                    <a:pt x="825" y="6754"/>
                    <a:pt x="811" y="6768"/>
                  </a:cubicBezTo>
                  <a:lnTo>
                    <a:pt x="804" y="6775"/>
                  </a:lnTo>
                  <a:cubicBezTo>
                    <a:pt x="783" y="6789"/>
                    <a:pt x="762" y="6803"/>
                    <a:pt x="748" y="6810"/>
                  </a:cubicBezTo>
                  <a:cubicBezTo>
                    <a:pt x="748" y="6817"/>
                    <a:pt x="748" y="6824"/>
                    <a:pt x="748" y="6824"/>
                  </a:cubicBezTo>
                  <a:cubicBezTo>
                    <a:pt x="755" y="6831"/>
                    <a:pt x="755" y="6831"/>
                    <a:pt x="762" y="6831"/>
                  </a:cubicBezTo>
                  <a:lnTo>
                    <a:pt x="2707" y="5689"/>
                  </a:lnTo>
                  <a:cubicBezTo>
                    <a:pt x="2728" y="5682"/>
                    <a:pt x="2743" y="5668"/>
                    <a:pt x="2764" y="5654"/>
                  </a:cubicBezTo>
                  <a:lnTo>
                    <a:pt x="2778" y="5640"/>
                  </a:lnTo>
                  <a:cubicBezTo>
                    <a:pt x="2792" y="5633"/>
                    <a:pt x="2806" y="5619"/>
                    <a:pt x="2813" y="5604"/>
                  </a:cubicBezTo>
                  <a:lnTo>
                    <a:pt x="2827" y="5590"/>
                  </a:lnTo>
                  <a:cubicBezTo>
                    <a:pt x="2841" y="5576"/>
                    <a:pt x="2848" y="5562"/>
                    <a:pt x="2869" y="5534"/>
                  </a:cubicBezTo>
                  <a:cubicBezTo>
                    <a:pt x="2884" y="5513"/>
                    <a:pt x="2898" y="5485"/>
                    <a:pt x="2912" y="5463"/>
                  </a:cubicBezTo>
                  <a:cubicBezTo>
                    <a:pt x="2912" y="5449"/>
                    <a:pt x="2919" y="5435"/>
                    <a:pt x="2926" y="5421"/>
                  </a:cubicBezTo>
                  <a:lnTo>
                    <a:pt x="2933" y="5400"/>
                  </a:lnTo>
                  <a:lnTo>
                    <a:pt x="2933" y="5393"/>
                  </a:lnTo>
                  <a:cubicBezTo>
                    <a:pt x="2933" y="5393"/>
                    <a:pt x="2933" y="5386"/>
                    <a:pt x="2940" y="5372"/>
                  </a:cubicBezTo>
                  <a:cubicBezTo>
                    <a:pt x="2947" y="5351"/>
                    <a:pt x="2954" y="5337"/>
                    <a:pt x="2954" y="5323"/>
                  </a:cubicBezTo>
                  <a:cubicBezTo>
                    <a:pt x="2954" y="5323"/>
                    <a:pt x="2954" y="5315"/>
                    <a:pt x="2954" y="5308"/>
                  </a:cubicBezTo>
                  <a:lnTo>
                    <a:pt x="2961" y="5287"/>
                  </a:lnTo>
                  <a:cubicBezTo>
                    <a:pt x="2961" y="5287"/>
                    <a:pt x="2961" y="5280"/>
                    <a:pt x="2961" y="5280"/>
                  </a:cubicBezTo>
                  <a:cubicBezTo>
                    <a:pt x="2968" y="5266"/>
                    <a:pt x="2968" y="5238"/>
                    <a:pt x="2968" y="5231"/>
                  </a:cubicBezTo>
                  <a:lnTo>
                    <a:pt x="2968" y="5217"/>
                  </a:lnTo>
                  <a:lnTo>
                    <a:pt x="2968" y="5189"/>
                  </a:lnTo>
                  <a:lnTo>
                    <a:pt x="2968" y="5146"/>
                  </a:lnTo>
                  <a:lnTo>
                    <a:pt x="2968" y="5104"/>
                  </a:lnTo>
                  <a:lnTo>
                    <a:pt x="2975" y="1650"/>
                  </a:lnTo>
                  <a:lnTo>
                    <a:pt x="2975" y="1608"/>
                  </a:lnTo>
                  <a:lnTo>
                    <a:pt x="2975" y="1558"/>
                  </a:lnTo>
                  <a:cubicBezTo>
                    <a:pt x="2975" y="1558"/>
                    <a:pt x="2975" y="1551"/>
                    <a:pt x="2975" y="1551"/>
                  </a:cubicBezTo>
                  <a:lnTo>
                    <a:pt x="2975" y="1516"/>
                  </a:lnTo>
                  <a:cubicBezTo>
                    <a:pt x="2975" y="1502"/>
                    <a:pt x="2982" y="1488"/>
                    <a:pt x="2975" y="1474"/>
                  </a:cubicBezTo>
                  <a:cubicBezTo>
                    <a:pt x="2968" y="1452"/>
                    <a:pt x="2968" y="1438"/>
                    <a:pt x="2968" y="1424"/>
                  </a:cubicBezTo>
                  <a:lnTo>
                    <a:pt x="2961" y="1375"/>
                  </a:lnTo>
                  <a:lnTo>
                    <a:pt x="2947" y="1326"/>
                  </a:lnTo>
                  <a:lnTo>
                    <a:pt x="2940" y="1297"/>
                  </a:lnTo>
                  <a:cubicBezTo>
                    <a:pt x="2940" y="1290"/>
                    <a:pt x="2940" y="1283"/>
                    <a:pt x="2940" y="1276"/>
                  </a:cubicBezTo>
                  <a:cubicBezTo>
                    <a:pt x="2933" y="1262"/>
                    <a:pt x="2926" y="1241"/>
                    <a:pt x="2926" y="1220"/>
                  </a:cubicBezTo>
                  <a:lnTo>
                    <a:pt x="2926" y="1213"/>
                  </a:lnTo>
                  <a:lnTo>
                    <a:pt x="2912" y="1178"/>
                  </a:lnTo>
                  <a:cubicBezTo>
                    <a:pt x="2912" y="1178"/>
                    <a:pt x="2912" y="1170"/>
                    <a:pt x="2912" y="1163"/>
                  </a:cubicBezTo>
                  <a:cubicBezTo>
                    <a:pt x="2905" y="1142"/>
                    <a:pt x="2898" y="1121"/>
                    <a:pt x="2891" y="1107"/>
                  </a:cubicBezTo>
                  <a:cubicBezTo>
                    <a:pt x="2891" y="1100"/>
                    <a:pt x="2891" y="1100"/>
                    <a:pt x="2891" y="1093"/>
                  </a:cubicBezTo>
                  <a:lnTo>
                    <a:pt x="2876" y="1058"/>
                  </a:lnTo>
                  <a:lnTo>
                    <a:pt x="2862" y="1029"/>
                  </a:lnTo>
                  <a:lnTo>
                    <a:pt x="2848" y="994"/>
                  </a:lnTo>
                  <a:lnTo>
                    <a:pt x="2841" y="973"/>
                  </a:lnTo>
                  <a:cubicBezTo>
                    <a:pt x="2841" y="966"/>
                    <a:pt x="2834" y="966"/>
                    <a:pt x="2834" y="959"/>
                  </a:cubicBezTo>
                  <a:lnTo>
                    <a:pt x="2834" y="952"/>
                  </a:lnTo>
                  <a:cubicBezTo>
                    <a:pt x="2827" y="938"/>
                    <a:pt x="2820" y="924"/>
                    <a:pt x="2813" y="910"/>
                  </a:cubicBezTo>
                  <a:lnTo>
                    <a:pt x="2799" y="874"/>
                  </a:lnTo>
                  <a:lnTo>
                    <a:pt x="2785" y="846"/>
                  </a:lnTo>
                  <a:cubicBezTo>
                    <a:pt x="2771" y="825"/>
                    <a:pt x="2764" y="804"/>
                    <a:pt x="2750" y="783"/>
                  </a:cubicBezTo>
                  <a:lnTo>
                    <a:pt x="2743" y="776"/>
                  </a:lnTo>
                  <a:lnTo>
                    <a:pt x="2736" y="762"/>
                  </a:lnTo>
                  <a:lnTo>
                    <a:pt x="2728" y="748"/>
                  </a:lnTo>
                  <a:cubicBezTo>
                    <a:pt x="2707" y="712"/>
                    <a:pt x="2686" y="677"/>
                    <a:pt x="2665" y="642"/>
                  </a:cubicBezTo>
                  <a:cubicBezTo>
                    <a:pt x="2665" y="642"/>
                    <a:pt x="2665" y="635"/>
                    <a:pt x="2658" y="635"/>
                  </a:cubicBezTo>
                  <a:lnTo>
                    <a:pt x="2651" y="621"/>
                  </a:lnTo>
                  <a:cubicBezTo>
                    <a:pt x="2637" y="599"/>
                    <a:pt x="2616" y="571"/>
                    <a:pt x="2595" y="543"/>
                  </a:cubicBezTo>
                  <a:lnTo>
                    <a:pt x="2580" y="522"/>
                  </a:lnTo>
                  <a:lnTo>
                    <a:pt x="2573" y="508"/>
                  </a:lnTo>
                  <a:lnTo>
                    <a:pt x="2559" y="494"/>
                  </a:lnTo>
                  <a:lnTo>
                    <a:pt x="2524" y="451"/>
                  </a:lnTo>
                  <a:lnTo>
                    <a:pt x="2503" y="423"/>
                  </a:lnTo>
                  <a:lnTo>
                    <a:pt x="2482" y="395"/>
                  </a:lnTo>
                  <a:lnTo>
                    <a:pt x="2446" y="360"/>
                  </a:lnTo>
                  <a:lnTo>
                    <a:pt x="2432" y="346"/>
                  </a:lnTo>
                  <a:lnTo>
                    <a:pt x="2418" y="332"/>
                  </a:lnTo>
                  <a:lnTo>
                    <a:pt x="2397" y="303"/>
                  </a:lnTo>
                  <a:lnTo>
                    <a:pt x="2369" y="282"/>
                  </a:lnTo>
                  <a:lnTo>
                    <a:pt x="2348" y="254"/>
                  </a:lnTo>
                  <a:lnTo>
                    <a:pt x="2298" y="212"/>
                  </a:lnTo>
                  <a:lnTo>
                    <a:pt x="2284" y="205"/>
                  </a:lnTo>
                  <a:lnTo>
                    <a:pt x="2263" y="184"/>
                  </a:lnTo>
                  <a:lnTo>
                    <a:pt x="2256" y="177"/>
                  </a:lnTo>
                  <a:cubicBezTo>
                    <a:pt x="2242" y="169"/>
                    <a:pt x="2228" y="155"/>
                    <a:pt x="2214" y="148"/>
                  </a:cubicBezTo>
                  <a:lnTo>
                    <a:pt x="2179" y="127"/>
                  </a:lnTo>
                  <a:lnTo>
                    <a:pt x="2172" y="120"/>
                  </a:lnTo>
                  <a:cubicBezTo>
                    <a:pt x="2157" y="106"/>
                    <a:pt x="2143" y="99"/>
                    <a:pt x="2129" y="92"/>
                  </a:cubicBezTo>
                  <a:lnTo>
                    <a:pt x="2094" y="71"/>
                  </a:lnTo>
                  <a:lnTo>
                    <a:pt x="197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096475" y="1614000"/>
              <a:ext cx="121100" cy="230900"/>
            </a:xfrm>
            <a:custGeom>
              <a:avLst/>
              <a:gdLst/>
              <a:ahLst/>
              <a:cxnLst/>
              <a:rect l="l" t="t" r="r" b="b"/>
              <a:pathLst>
                <a:path w="4844" h="9236" extrusionOk="0">
                  <a:moveTo>
                    <a:pt x="2109" y="908"/>
                  </a:moveTo>
                  <a:cubicBezTo>
                    <a:pt x="2209" y="908"/>
                    <a:pt x="2322" y="942"/>
                    <a:pt x="2440" y="1012"/>
                  </a:cubicBezTo>
                  <a:cubicBezTo>
                    <a:pt x="2849" y="1245"/>
                    <a:pt x="3180" y="1816"/>
                    <a:pt x="3173" y="2281"/>
                  </a:cubicBezTo>
                  <a:lnTo>
                    <a:pt x="3173" y="3127"/>
                  </a:lnTo>
                  <a:lnTo>
                    <a:pt x="1700" y="2274"/>
                  </a:lnTo>
                  <a:lnTo>
                    <a:pt x="1700" y="1435"/>
                  </a:lnTo>
                  <a:cubicBezTo>
                    <a:pt x="1700" y="1101"/>
                    <a:pt x="1869" y="908"/>
                    <a:pt x="2109" y="908"/>
                  </a:cubicBezTo>
                  <a:close/>
                  <a:moveTo>
                    <a:pt x="2201" y="4809"/>
                  </a:moveTo>
                  <a:cubicBezTo>
                    <a:pt x="2271" y="4809"/>
                    <a:pt x="2350" y="4832"/>
                    <a:pt x="2433" y="4882"/>
                  </a:cubicBezTo>
                  <a:cubicBezTo>
                    <a:pt x="2503" y="4924"/>
                    <a:pt x="2574" y="4974"/>
                    <a:pt x="2630" y="5037"/>
                  </a:cubicBezTo>
                  <a:cubicBezTo>
                    <a:pt x="2820" y="5234"/>
                    <a:pt x="2933" y="5495"/>
                    <a:pt x="2947" y="5763"/>
                  </a:cubicBezTo>
                  <a:cubicBezTo>
                    <a:pt x="2940" y="5989"/>
                    <a:pt x="2828" y="6116"/>
                    <a:pt x="2672" y="6130"/>
                  </a:cubicBezTo>
                  <a:lnTo>
                    <a:pt x="2750" y="7067"/>
                  </a:lnTo>
                  <a:lnTo>
                    <a:pt x="2101" y="6687"/>
                  </a:lnTo>
                  <a:lnTo>
                    <a:pt x="2116" y="6553"/>
                  </a:lnTo>
                  <a:lnTo>
                    <a:pt x="2179" y="5848"/>
                  </a:lnTo>
                  <a:cubicBezTo>
                    <a:pt x="2024" y="5657"/>
                    <a:pt x="1932" y="5418"/>
                    <a:pt x="1918" y="5171"/>
                  </a:cubicBezTo>
                  <a:cubicBezTo>
                    <a:pt x="1918" y="4942"/>
                    <a:pt x="2034" y="4809"/>
                    <a:pt x="2201" y="4809"/>
                  </a:cubicBezTo>
                  <a:close/>
                  <a:moveTo>
                    <a:pt x="1754" y="1"/>
                  </a:moveTo>
                  <a:cubicBezTo>
                    <a:pt x="1341" y="1"/>
                    <a:pt x="1058" y="328"/>
                    <a:pt x="1058" y="892"/>
                  </a:cubicBezTo>
                  <a:lnTo>
                    <a:pt x="1058" y="1900"/>
                  </a:lnTo>
                  <a:lnTo>
                    <a:pt x="924" y="1830"/>
                  </a:lnTo>
                  <a:cubicBezTo>
                    <a:pt x="778" y="1743"/>
                    <a:pt x="640" y="1702"/>
                    <a:pt x="517" y="1702"/>
                  </a:cubicBezTo>
                  <a:cubicBezTo>
                    <a:pt x="220" y="1702"/>
                    <a:pt x="15" y="1942"/>
                    <a:pt x="15" y="2351"/>
                  </a:cubicBezTo>
                  <a:lnTo>
                    <a:pt x="1" y="5798"/>
                  </a:lnTo>
                  <a:cubicBezTo>
                    <a:pt x="1" y="6383"/>
                    <a:pt x="410" y="7088"/>
                    <a:pt x="910" y="7377"/>
                  </a:cubicBezTo>
                  <a:lnTo>
                    <a:pt x="3913" y="9112"/>
                  </a:lnTo>
                  <a:cubicBezTo>
                    <a:pt x="4061" y="9196"/>
                    <a:pt x="4201" y="9236"/>
                    <a:pt x="4324" y="9236"/>
                  </a:cubicBezTo>
                  <a:cubicBezTo>
                    <a:pt x="4624" y="9236"/>
                    <a:pt x="4830" y="9000"/>
                    <a:pt x="4830" y="8590"/>
                  </a:cubicBezTo>
                  <a:lnTo>
                    <a:pt x="4844" y="5136"/>
                  </a:lnTo>
                  <a:cubicBezTo>
                    <a:pt x="4844" y="4558"/>
                    <a:pt x="4435" y="3853"/>
                    <a:pt x="3927" y="3564"/>
                  </a:cubicBezTo>
                  <a:lnTo>
                    <a:pt x="3821" y="3500"/>
                  </a:lnTo>
                  <a:lnTo>
                    <a:pt x="3821" y="2492"/>
                  </a:lnTo>
                  <a:cubicBezTo>
                    <a:pt x="3821" y="1689"/>
                    <a:pt x="3265" y="716"/>
                    <a:pt x="2567" y="314"/>
                  </a:cubicBezTo>
                  <a:lnTo>
                    <a:pt x="2320" y="173"/>
                  </a:lnTo>
                  <a:cubicBezTo>
                    <a:pt x="2117" y="56"/>
                    <a:pt x="1924" y="1"/>
                    <a:pt x="1754"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096125" y="1613700"/>
              <a:ext cx="121625" cy="231450"/>
            </a:xfrm>
            <a:custGeom>
              <a:avLst/>
              <a:gdLst/>
              <a:ahLst/>
              <a:cxnLst/>
              <a:rect l="l" t="t" r="r" b="b"/>
              <a:pathLst>
                <a:path w="4865" h="9258" extrusionOk="0">
                  <a:moveTo>
                    <a:pt x="2130" y="933"/>
                  </a:moveTo>
                  <a:cubicBezTo>
                    <a:pt x="2228" y="933"/>
                    <a:pt x="2339" y="965"/>
                    <a:pt x="2454" y="1031"/>
                  </a:cubicBezTo>
                  <a:cubicBezTo>
                    <a:pt x="2856" y="1264"/>
                    <a:pt x="3180" y="1828"/>
                    <a:pt x="3180" y="2293"/>
                  </a:cubicBezTo>
                  <a:lnTo>
                    <a:pt x="3180" y="3118"/>
                  </a:lnTo>
                  <a:lnTo>
                    <a:pt x="1728" y="2279"/>
                  </a:lnTo>
                  <a:lnTo>
                    <a:pt x="1728" y="1447"/>
                  </a:lnTo>
                  <a:cubicBezTo>
                    <a:pt x="1728" y="1221"/>
                    <a:pt x="1798" y="1059"/>
                    <a:pt x="1939" y="982"/>
                  </a:cubicBezTo>
                  <a:cubicBezTo>
                    <a:pt x="1995" y="949"/>
                    <a:pt x="2059" y="933"/>
                    <a:pt x="2130" y="933"/>
                  </a:cubicBezTo>
                  <a:close/>
                  <a:moveTo>
                    <a:pt x="2123" y="912"/>
                  </a:moveTo>
                  <a:cubicBezTo>
                    <a:pt x="2050" y="912"/>
                    <a:pt x="1983" y="929"/>
                    <a:pt x="1925" y="960"/>
                  </a:cubicBezTo>
                  <a:cubicBezTo>
                    <a:pt x="1784" y="1045"/>
                    <a:pt x="1707" y="1214"/>
                    <a:pt x="1707" y="1447"/>
                  </a:cubicBezTo>
                  <a:lnTo>
                    <a:pt x="1707" y="2286"/>
                  </a:lnTo>
                  <a:cubicBezTo>
                    <a:pt x="1707" y="2293"/>
                    <a:pt x="1707" y="2293"/>
                    <a:pt x="1714" y="2300"/>
                  </a:cubicBezTo>
                  <a:cubicBezTo>
                    <a:pt x="1714" y="2300"/>
                    <a:pt x="3187" y="3146"/>
                    <a:pt x="3187" y="3146"/>
                  </a:cubicBezTo>
                  <a:lnTo>
                    <a:pt x="3194" y="3146"/>
                  </a:lnTo>
                  <a:cubicBezTo>
                    <a:pt x="3201" y="3146"/>
                    <a:pt x="3201" y="3139"/>
                    <a:pt x="3201" y="3139"/>
                  </a:cubicBezTo>
                  <a:lnTo>
                    <a:pt x="3201" y="2293"/>
                  </a:lnTo>
                  <a:cubicBezTo>
                    <a:pt x="3201" y="1828"/>
                    <a:pt x="2870" y="1250"/>
                    <a:pt x="2461" y="1017"/>
                  </a:cubicBezTo>
                  <a:cubicBezTo>
                    <a:pt x="2344" y="946"/>
                    <a:pt x="2228" y="912"/>
                    <a:pt x="2123" y="912"/>
                  </a:cubicBezTo>
                  <a:close/>
                  <a:moveTo>
                    <a:pt x="2211" y="4835"/>
                  </a:moveTo>
                  <a:cubicBezTo>
                    <a:pt x="2279" y="4835"/>
                    <a:pt x="2354" y="4856"/>
                    <a:pt x="2433" y="4901"/>
                  </a:cubicBezTo>
                  <a:cubicBezTo>
                    <a:pt x="2503" y="4943"/>
                    <a:pt x="2574" y="5000"/>
                    <a:pt x="2630" y="5063"/>
                  </a:cubicBezTo>
                  <a:cubicBezTo>
                    <a:pt x="2813" y="5254"/>
                    <a:pt x="2926" y="5507"/>
                    <a:pt x="2940" y="5782"/>
                  </a:cubicBezTo>
                  <a:cubicBezTo>
                    <a:pt x="2940" y="5987"/>
                    <a:pt x="2842" y="6128"/>
                    <a:pt x="2679" y="6135"/>
                  </a:cubicBezTo>
                  <a:cubicBezTo>
                    <a:pt x="2679" y="6131"/>
                    <a:pt x="2678" y="6129"/>
                    <a:pt x="2676" y="6129"/>
                  </a:cubicBezTo>
                  <a:cubicBezTo>
                    <a:pt x="2674" y="6129"/>
                    <a:pt x="2672" y="6131"/>
                    <a:pt x="2672" y="6135"/>
                  </a:cubicBezTo>
                  <a:cubicBezTo>
                    <a:pt x="2672" y="6135"/>
                    <a:pt x="2672" y="6135"/>
                    <a:pt x="2672" y="6142"/>
                  </a:cubicBezTo>
                  <a:lnTo>
                    <a:pt x="2750" y="7058"/>
                  </a:lnTo>
                  <a:lnTo>
                    <a:pt x="2122" y="6699"/>
                  </a:lnTo>
                  <a:lnTo>
                    <a:pt x="2200" y="5860"/>
                  </a:lnTo>
                  <a:cubicBezTo>
                    <a:pt x="2200" y="5860"/>
                    <a:pt x="2200" y="5853"/>
                    <a:pt x="2200" y="5853"/>
                  </a:cubicBezTo>
                  <a:cubicBezTo>
                    <a:pt x="2038" y="5669"/>
                    <a:pt x="1946" y="5430"/>
                    <a:pt x="1932" y="5190"/>
                  </a:cubicBezTo>
                  <a:cubicBezTo>
                    <a:pt x="1939" y="5035"/>
                    <a:pt x="1989" y="4915"/>
                    <a:pt x="2080" y="4866"/>
                  </a:cubicBezTo>
                  <a:cubicBezTo>
                    <a:pt x="2118" y="4845"/>
                    <a:pt x="2163" y="4835"/>
                    <a:pt x="2211" y="4835"/>
                  </a:cubicBezTo>
                  <a:close/>
                  <a:moveTo>
                    <a:pt x="2207" y="4804"/>
                  </a:moveTo>
                  <a:cubicBezTo>
                    <a:pt x="2158" y="4804"/>
                    <a:pt x="2113" y="4815"/>
                    <a:pt x="2073" y="4838"/>
                  </a:cubicBezTo>
                  <a:cubicBezTo>
                    <a:pt x="1960" y="4915"/>
                    <a:pt x="1904" y="5049"/>
                    <a:pt x="1918" y="5183"/>
                  </a:cubicBezTo>
                  <a:cubicBezTo>
                    <a:pt x="1925" y="5430"/>
                    <a:pt x="2017" y="5669"/>
                    <a:pt x="2179" y="5860"/>
                  </a:cubicBezTo>
                  <a:lnTo>
                    <a:pt x="2108" y="6565"/>
                  </a:lnTo>
                  <a:lnTo>
                    <a:pt x="2094" y="6699"/>
                  </a:lnTo>
                  <a:cubicBezTo>
                    <a:pt x="2094" y="6706"/>
                    <a:pt x="2101" y="6706"/>
                    <a:pt x="2101" y="6713"/>
                  </a:cubicBezTo>
                  <a:cubicBezTo>
                    <a:pt x="2101" y="6713"/>
                    <a:pt x="2757" y="7086"/>
                    <a:pt x="2764" y="7086"/>
                  </a:cubicBezTo>
                  <a:cubicBezTo>
                    <a:pt x="2764" y="7090"/>
                    <a:pt x="2766" y="7092"/>
                    <a:pt x="2768" y="7092"/>
                  </a:cubicBezTo>
                  <a:cubicBezTo>
                    <a:pt x="2769" y="7092"/>
                    <a:pt x="2771" y="7090"/>
                    <a:pt x="2771" y="7086"/>
                  </a:cubicBezTo>
                  <a:cubicBezTo>
                    <a:pt x="2778" y="7086"/>
                    <a:pt x="2778" y="7079"/>
                    <a:pt x="2778" y="7072"/>
                  </a:cubicBezTo>
                  <a:lnTo>
                    <a:pt x="2701" y="6149"/>
                  </a:lnTo>
                  <a:cubicBezTo>
                    <a:pt x="2863" y="6135"/>
                    <a:pt x="2961" y="5994"/>
                    <a:pt x="2961" y="5775"/>
                  </a:cubicBezTo>
                  <a:cubicBezTo>
                    <a:pt x="2947" y="5500"/>
                    <a:pt x="2834" y="5239"/>
                    <a:pt x="2644" y="5035"/>
                  </a:cubicBezTo>
                  <a:cubicBezTo>
                    <a:pt x="2588" y="4979"/>
                    <a:pt x="2524" y="4922"/>
                    <a:pt x="2447" y="4880"/>
                  </a:cubicBezTo>
                  <a:cubicBezTo>
                    <a:pt x="2362" y="4829"/>
                    <a:pt x="2280" y="4804"/>
                    <a:pt x="2207" y="4804"/>
                  </a:cubicBezTo>
                  <a:close/>
                  <a:moveTo>
                    <a:pt x="1775" y="25"/>
                  </a:moveTo>
                  <a:cubicBezTo>
                    <a:pt x="1945" y="25"/>
                    <a:pt x="2132" y="80"/>
                    <a:pt x="2327" y="192"/>
                  </a:cubicBezTo>
                  <a:lnTo>
                    <a:pt x="2574" y="340"/>
                  </a:lnTo>
                  <a:cubicBezTo>
                    <a:pt x="3272" y="735"/>
                    <a:pt x="3828" y="1708"/>
                    <a:pt x="3828" y="2504"/>
                  </a:cubicBezTo>
                  <a:lnTo>
                    <a:pt x="3828" y="3512"/>
                  </a:lnTo>
                  <a:cubicBezTo>
                    <a:pt x="3828" y="3512"/>
                    <a:pt x="3828" y="3519"/>
                    <a:pt x="3835" y="3519"/>
                  </a:cubicBezTo>
                  <a:lnTo>
                    <a:pt x="3941" y="3583"/>
                  </a:lnTo>
                  <a:cubicBezTo>
                    <a:pt x="4442" y="3872"/>
                    <a:pt x="4844" y="4577"/>
                    <a:pt x="4844" y="5148"/>
                  </a:cubicBezTo>
                  <a:lnTo>
                    <a:pt x="4836" y="8602"/>
                  </a:lnTo>
                  <a:cubicBezTo>
                    <a:pt x="4836" y="8877"/>
                    <a:pt x="4738" y="9081"/>
                    <a:pt x="4569" y="9180"/>
                  </a:cubicBezTo>
                  <a:cubicBezTo>
                    <a:pt x="4501" y="9217"/>
                    <a:pt x="4424" y="9235"/>
                    <a:pt x="4340" y="9235"/>
                  </a:cubicBezTo>
                  <a:cubicBezTo>
                    <a:pt x="4216" y="9235"/>
                    <a:pt x="4078" y="9194"/>
                    <a:pt x="3934" y="9109"/>
                  </a:cubicBezTo>
                  <a:lnTo>
                    <a:pt x="931" y="7375"/>
                  </a:lnTo>
                  <a:cubicBezTo>
                    <a:pt x="431" y="7086"/>
                    <a:pt x="22" y="6388"/>
                    <a:pt x="22" y="5810"/>
                  </a:cubicBezTo>
                  <a:lnTo>
                    <a:pt x="36" y="2363"/>
                  </a:lnTo>
                  <a:cubicBezTo>
                    <a:pt x="36" y="2088"/>
                    <a:pt x="128" y="1884"/>
                    <a:pt x="297" y="1785"/>
                  </a:cubicBezTo>
                  <a:cubicBezTo>
                    <a:pt x="367" y="1743"/>
                    <a:pt x="452" y="1722"/>
                    <a:pt x="529" y="1722"/>
                  </a:cubicBezTo>
                  <a:cubicBezTo>
                    <a:pt x="677" y="1729"/>
                    <a:pt x="818" y="1771"/>
                    <a:pt x="938" y="1849"/>
                  </a:cubicBezTo>
                  <a:lnTo>
                    <a:pt x="1072" y="1926"/>
                  </a:lnTo>
                  <a:lnTo>
                    <a:pt x="1079" y="1926"/>
                  </a:lnTo>
                  <a:cubicBezTo>
                    <a:pt x="1079" y="1919"/>
                    <a:pt x="1086" y="1919"/>
                    <a:pt x="1086" y="1912"/>
                  </a:cubicBezTo>
                  <a:lnTo>
                    <a:pt x="1086" y="911"/>
                  </a:lnTo>
                  <a:cubicBezTo>
                    <a:pt x="1086" y="523"/>
                    <a:pt x="1213" y="241"/>
                    <a:pt x="1446" y="108"/>
                  </a:cubicBezTo>
                  <a:cubicBezTo>
                    <a:pt x="1545" y="52"/>
                    <a:pt x="1656" y="25"/>
                    <a:pt x="1775" y="25"/>
                  </a:cubicBezTo>
                  <a:close/>
                  <a:moveTo>
                    <a:pt x="1768" y="0"/>
                  </a:moveTo>
                  <a:cubicBezTo>
                    <a:pt x="1646" y="0"/>
                    <a:pt x="1533" y="29"/>
                    <a:pt x="1432" y="86"/>
                  </a:cubicBezTo>
                  <a:cubicBezTo>
                    <a:pt x="1192" y="227"/>
                    <a:pt x="1058" y="516"/>
                    <a:pt x="1058" y="904"/>
                  </a:cubicBezTo>
                  <a:lnTo>
                    <a:pt x="1058" y="1891"/>
                  </a:lnTo>
                  <a:lnTo>
                    <a:pt x="945" y="1828"/>
                  </a:lnTo>
                  <a:cubicBezTo>
                    <a:pt x="800" y="1745"/>
                    <a:pt x="660" y="1703"/>
                    <a:pt x="533" y="1703"/>
                  </a:cubicBezTo>
                  <a:cubicBezTo>
                    <a:pt x="444" y="1703"/>
                    <a:pt x="362" y="1723"/>
                    <a:pt x="290" y="1764"/>
                  </a:cubicBezTo>
                  <a:cubicBezTo>
                    <a:pt x="113" y="1863"/>
                    <a:pt x="15" y="2074"/>
                    <a:pt x="15" y="2356"/>
                  </a:cubicBezTo>
                  <a:lnTo>
                    <a:pt x="8" y="5810"/>
                  </a:lnTo>
                  <a:cubicBezTo>
                    <a:pt x="1" y="6395"/>
                    <a:pt x="417" y="7107"/>
                    <a:pt x="917" y="7396"/>
                  </a:cubicBezTo>
                  <a:lnTo>
                    <a:pt x="3920" y="9131"/>
                  </a:lnTo>
                  <a:cubicBezTo>
                    <a:pt x="4047" y="9208"/>
                    <a:pt x="4188" y="9250"/>
                    <a:pt x="4336" y="9257"/>
                  </a:cubicBezTo>
                  <a:cubicBezTo>
                    <a:pt x="4421" y="9257"/>
                    <a:pt x="4505" y="9236"/>
                    <a:pt x="4583" y="9194"/>
                  </a:cubicBezTo>
                  <a:cubicBezTo>
                    <a:pt x="4759" y="9095"/>
                    <a:pt x="4858" y="8877"/>
                    <a:pt x="4858" y="8595"/>
                  </a:cubicBezTo>
                  <a:lnTo>
                    <a:pt x="4865" y="5148"/>
                  </a:lnTo>
                  <a:cubicBezTo>
                    <a:pt x="4865" y="4563"/>
                    <a:pt x="4456" y="3851"/>
                    <a:pt x="3948" y="3562"/>
                  </a:cubicBezTo>
                  <a:lnTo>
                    <a:pt x="3850" y="3505"/>
                  </a:lnTo>
                  <a:lnTo>
                    <a:pt x="3850" y="2504"/>
                  </a:lnTo>
                  <a:cubicBezTo>
                    <a:pt x="3850" y="1701"/>
                    <a:pt x="3286" y="721"/>
                    <a:pt x="2588" y="319"/>
                  </a:cubicBezTo>
                  <a:lnTo>
                    <a:pt x="2341" y="171"/>
                  </a:lnTo>
                  <a:cubicBezTo>
                    <a:pt x="2137" y="59"/>
                    <a:pt x="1943" y="0"/>
                    <a:pt x="176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2132075" y="1585900"/>
              <a:ext cx="108950" cy="115800"/>
            </a:xfrm>
            <a:custGeom>
              <a:avLst/>
              <a:gdLst/>
              <a:ahLst/>
              <a:cxnLst/>
              <a:rect l="l" t="t" r="r" b="b"/>
              <a:pathLst>
                <a:path w="4358" h="4632" extrusionOk="0">
                  <a:moveTo>
                    <a:pt x="2228" y="0"/>
                  </a:moveTo>
                  <a:cubicBezTo>
                    <a:pt x="2200" y="0"/>
                    <a:pt x="2179" y="7"/>
                    <a:pt x="2151" y="14"/>
                  </a:cubicBezTo>
                  <a:lnTo>
                    <a:pt x="2137" y="21"/>
                  </a:lnTo>
                  <a:cubicBezTo>
                    <a:pt x="2108" y="21"/>
                    <a:pt x="2087" y="28"/>
                    <a:pt x="2066" y="35"/>
                  </a:cubicBezTo>
                  <a:cubicBezTo>
                    <a:pt x="2031" y="49"/>
                    <a:pt x="1996" y="63"/>
                    <a:pt x="1960" y="85"/>
                  </a:cubicBezTo>
                  <a:lnTo>
                    <a:pt x="1" y="1220"/>
                  </a:lnTo>
                  <a:cubicBezTo>
                    <a:pt x="36" y="1205"/>
                    <a:pt x="64" y="1191"/>
                    <a:pt x="99" y="1177"/>
                  </a:cubicBezTo>
                  <a:cubicBezTo>
                    <a:pt x="128" y="1170"/>
                    <a:pt x="149" y="1163"/>
                    <a:pt x="177" y="1156"/>
                  </a:cubicBezTo>
                  <a:lnTo>
                    <a:pt x="191" y="1156"/>
                  </a:lnTo>
                  <a:cubicBezTo>
                    <a:pt x="226" y="1149"/>
                    <a:pt x="254" y="1142"/>
                    <a:pt x="290" y="1142"/>
                  </a:cubicBezTo>
                  <a:lnTo>
                    <a:pt x="410" y="1142"/>
                  </a:lnTo>
                  <a:cubicBezTo>
                    <a:pt x="445" y="1149"/>
                    <a:pt x="480" y="1149"/>
                    <a:pt x="515" y="1163"/>
                  </a:cubicBezTo>
                  <a:lnTo>
                    <a:pt x="522" y="1163"/>
                  </a:lnTo>
                  <a:cubicBezTo>
                    <a:pt x="565" y="1170"/>
                    <a:pt x="600" y="1177"/>
                    <a:pt x="635" y="1191"/>
                  </a:cubicBezTo>
                  <a:cubicBezTo>
                    <a:pt x="677" y="1205"/>
                    <a:pt x="720" y="1220"/>
                    <a:pt x="762" y="1241"/>
                  </a:cubicBezTo>
                  <a:lnTo>
                    <a:pt x="769" y="1241"/>
                  </a:lnTo>
                  <a:cubicBezTo>
                    <a:pt x="811" y="1262"/>
                    <a:pt x="854" y="1283"/>
                    <a:pt x="896" y="1304"/>
                  </a:cubicBezTo>
                  <a:lnTo>
                    <a:pt x="1143" y="1452"/>
                  </a:lnTo>
                  <a:cubicBezTo>
                    <a:pt x="1185" y="1473"/>
                    <a:pt x="1234" y="1502"/>
                    <a:pt x="1270" y="1530"/>
                  </a:cubicBezTo>
                  <a:lnTo>
                    <a:pt x="1277" y="1537"/>
                  </a:lnTo>
                  <a:cubicBezTo>
                    <a:pt x="1319" y="1565"/>
                    <a:pt x="1354" y="1593"/>
                    <a:pt x="1389" y="1621"/>
                  </a:cubicBezTo>
                  <a:lnTo>
                    <a:pt x="1404" y="1635"/>
                  </a:lnTo>
                  <a:cubicBezTo>
                    <a:pt x="1439" y="1664"/>
                    <a:pt x="1474" y="1692"/>
                    <a:pt x="1509" y="1727"/>
                  </a:cubicBezTo>
                  <a:lnTo>
                    <a:pt x="1530" y="1741"/>
                  </a:lnTo>
                  <a:cubicBezTo>
                    <a:pt x="1559" y="1769"/>
                    <a:pt x="1587" y="1805"/>
                    <a:pt x="1615" y="1833"/>
                  </a:cubicBezTo>
                  <a:lnTo>
                    <a:pt x="1643" y="1854"/>
                  </a:lnTo>
                  <a:lnTo>
                    <a:pt x="1707" y="1932"/>
                  </a:lnTo>
                  <a:cubicBezTo>
                    <a:pt x="1721" y="1946"/>
                    <a:pt x="1735" y="1960"/>
                    <a:pt x="1749" y="1981"/>
                  </a:cubicBezTo>
                  <a:cubicBezTo>
                    <a:pt x="1763" y="2002"/>
                    <a:pt x="1791" y="2037"/>
                    <a:pt x="1812" y="2065"/>
                  </a:cubicBezTo>
                  <a:cubicBezTo>
                    <a:pt x="1834" y="2094"/>
                    <a:pt x="1841" y="2094"/>
                    <a:pt x="1848" y="2108"/>
                  </a:cubicBezTo>
                  <a:cubicBezTo>
                    <a:pt x="1876" y="2143"/>
                    <a:pt x="1904" y="2185"/>
                    <a:pt x="1925" y="2221"/>
                  </a:cubicBezTo>
                  <a:cubicBezTo>
                    <a:pt x="1932" y="2228"/>
                    <a:pt x="1939" y="2235"/>
                    <a:pt x="1946" y="2249"/>
                  </a:cubicBezTo>
                  <a:cubicBezTo>
                    <a:pt x="1975" y="2291"/>
                    <a:pt x="2003" y="2340"/>
                    <a:pt x="2031" y="2390"/>
                  </a:cubicBezTo>
                  <a:lnTo>
                    <a:pt x="2059" y="2432"/>
                  </a:lnTo>
                  <a:cubicBezTo>
                    <a:pt x="2073" y="2460"/>
                    <a:pt x="2094" y="2495"/>
                    <a:pt x="2108" y="2531"/>
                  </a:cubicBezTo>
                  <a:cubicBezTo>
                    <a:pt x="2123" y="2552"/>
                    <a:pt x="2130" y="2573"/>
                    <a:pt x="2137" y="2594"/>
                  </a:cubicBezTo>
                  <a:cubicBezTo>
                    <a:pt x="2151" y="2608"/>
                    <a:pt x="2172" y="2651"/>
                    <a:pt x="2186" y="2686"/>
                  </a:cubicBezTo>
                  <a:cubicBezTo>
                    <a:pt x="2186" y="2693"/>
                    <a:pt x="2193" y="2707"/>
                    <a:pt x="2200" y="2714"/>
                  </a:cubicBezTo>
                  <a:cubicBezTo>
                    <a:pt x="2214" y="2756"/>
                    <a:pt x="2228" y="2792"/>
                    <a:pt x="2242" y="2834"/>
                  </a:cubicBezTo>
                  <a:lnTo>
                    <a:pt x="2256" y="2862"/>
                  </a:lnTo>
                  <a:cubicBezTo>
                    <a:pt x="2271" y="2904"/>
                    <a:pt x="2285" y="2947"/>
                    <a:pt x="2299" y="2996"/>
                  </a:cubicBezTo>
                  <a:cubicBezTo>
                    <a:pt x="2299" y="3003"/>
                    <a:pt x="2306" y="3010"/>
                    <a:pt x="2306" y="3017"/>
                  </a:cubicBezTo>
                  <a:cubicBezTo>
                    <a:pt x="2320" y="3059"/>
                    <a:pt x="2334" y="3109"/>
                    <a:pt x="2341" y="3158"/>
                  </a:cubicBezTo>
                  <a:lnTo>
                    <a:pt x="2341" y="3172"/>
                  </a:lnTo>
                  <a:cubicBezTo>
                    <a:pt x="2355" y="3222"/>
                    <a:pt x="2362" y="3271"/>
                    <a:pt x="2369" y="3320"/>
                  </a:cubicBezTo>
                  <a:cubicBezTo>
                    <a:pt x="2383" y="3370"/>
                    <a:pt x="2383" y="3419"/>
                    <a:pt x="2390" y="3468"/>
                  </a:cubicBezTo>
                  <a:cubicBezTo>
                    <a:pt x="2390" y="3475"/>
                    <a:pt x="2390" y="3475"/>
                    <a:pt x="2390" y="3482"/>
                  </a:cubicBezTo>
                  <a:cubicBezTo>
                    <a:pt x="2390" y="3532"/>
                    <a:pt x="2397" y="3581"/>
                    <a:pt x="2397" y="3630"/>
                  </a:cubicBezTo>
                  <a:lnTo>
                    <a:pt x="2397" y="4631"/>
                  </a:lnTo>
                  <a:lnTo>
                    <a:pt x="4357" y="3496"/>
                  </a:lnTo>
                  <a:lnTo>
                    <a:pt x="4357" y="2488"/>
                  </a:lnTo>
                  <a:cubicBezTo>
                    <a:pt x="4357" y="2460"/>
                    <a:pt x="4357" y="2439"/>
                    <a:pt x="4357" y="2425"/>
                  </a:cubicBezTo>
                  <a:lnTo>
                    <a:pt x="4357" y="2362"/>
                  </a:lnTo>
                  <a:lnTo>
                    <a:pt x="4357" y="2333"/>
                  </a:lnTo>
                  <a:cubicBezTo>
                    <a:pt x="4357" y="2333"/>
                    <a:pt x="4357" y="2326"/>
                    <a:pt x="4357" y="2326"/>
                  </a:cubicBezTo>
                  <a:cubicBezTo>
                    <a:pt x="4357" y="2312"/>
                    <a:pt x="4357" y="2305"/>
                    <a:pt x="4357" y="2298"/>
                  </a:cubicBezTo>
                  <a:cubicBezTo>
                    <a:pt x="4357" y="2284"/>
                    <a:pt x="4357" y="2263"/>
                    <a:pt x="4350" y="2242"/>
                  </a:cubicBezTo>
                  <a:cubicBezTo>
                    <a:pt x="4343" y="2221"/>
                    <a:pt x="4343" y="2199"/>
                    <a:pt x="4343" y="2178"/>
                  </a:cubicBezTo>
                  <a:cubicBezTo>
                    <a:pt x="4336" y="2157"/>
                    <a:pt x="4336" y="2129"/>
                    <a:pt x="4329" y="2115"/>
                  </a:cubicBezTo>
                  <a:cubicBezTo>
                    <a:pt x="4329" y="2094"/>
                    <a:pt x="4322" y="2065"/>
                    <a:pt x="4315" y="2044"/>
                  </a:cubicBezTo>
                  <a:cubicBezTo>
                    <a:pt x="4315" y="2037"/>
                    <a:pt x="4315" y="2030"/>
                    <a:pt x="4315" y="2023"/>
                  </a:cubicBezTo>
                  <a:cubicBezTo>
                    <a:pt x="4315" y="2016"/>
                    <a:pt x="4315" y="2016"/>
                    <a:pt x="4315" y="2009"/>
                  </a:cubicBezTo>
                  <a:cubicBezTo>
                    <a:pt x="4315" y="1995"/>
                    <a:pt x="4315" y="1988"/>
                    <a:pt x="4308" y="1974"/>
                  </a:cubicBezTo>
                  <a:cubicBezTo>
                    <a:pt x="4308" y="1960"/>
                    <a:pt x="4294" y="1924"/>
                    <a:pt x="4287" y="1896"/>
                  </a:cubicBezTo>
                  <a:cubicBezTo>
                    <a:pt x="4287" y="1889"/>
                    <a:pt x="4287" y="1882"/>
                    <a:pt x="4280" y="1868"/>
                  </a:cubicBezTo>
                  <a:lnTo>
                    <a:pt x="4273" y="1847"/>
                  </a:lnTo>
                  <a:lnTo>
                    <a:pt x="4266" y="1819"/>
                  </a:lnTo>
                  <a:cubicBezTo>
                    <a:pt x="4258" y="1791"/>
                    <a:pt x="4244" y="1762"/>
                    <a:pt x="4237" y="1734"/>
                  </a:cubicBezTo>
                  <a:lnTo>
                    <a:pt x="4230" y="1713"/>
                  </a:lnTo>
                  <a:lnTo>
                    <a:pt x="4216" y="1678"/>
                  </a:lnTo>
                  <a:cubicBezTo>
                    <a:pt x="4209" y="1664"/>
                    <a:pt x="4209" y="1650"/>
                    <a:pt x="4202" y="1635"/>
                  </a:cubicBezTo>
                  <a:cubicBezTo>
                    <a:pt x="4195" y="1614"/>
                    <a:pt x="4181" y="1586"/>
                    <a:pt x="4174" y="1565"/>
                  </a:cubicBezTo>
                  <a:lnTo>
                    <a:pt x="4160" y="1530"/>
                  </a:lnTo>
                  <a:cubicBezTo>
                    <a:pt x="4160" y="1530"/>
                    <a:pt x="4153" y="1523"/>
                    <a:pt x="4153" y="1523"/>
                  </a:cubicBezTo>
                  <a:cubicBezTo>
                    <a:pt x="4139" y="1494"/>
                    <a:pt x="4125" y="1466"/>
                    <a:pt x="4118" y="1438"/>
                  </a:cubicBezTo>
                  <a:lnTo>
                    <a:pt x="4089" y="1382"/>
                  </a:lnTo>
                  <a:cubicBezTo>
                    <a:pt x="4089" y="1382"/>
                    <a:pt x="4089" y="1375"/>
                    <a:pt x="4089" y="1375"/>
                  </a:cubicBezTo>
                  <a:cubicBezTo>
                    <a:pt x="4068" y="1339"/>
                    <a:pt x="4054" y="1311"/>
                    <a:pt x="4033" y="1276"/>
                  </a:cubicBezTo>
                  <a:cubicBezTo>
                    <a:pt x="4026" y="1262"/>
                    <a:pt x="4019" y="1248"/>
                    <a:pt x="4012" y="1234"/>
                  </a:cubicBezTo>
                  <a:cubicBezTo>
                    <a:pt x="3984" y="1184"/>
                    <a:pt x="3955" y="1142"/>
                    <a:pt x="3920" y="1093"/>
                  </a:cubicBezTo>
                  <a:lnTo>
                    <a:pt x="3906" y="1064"/>
                  </a:lnTo>
                  <a:cubicBezTo>
                    <a:pt x="3878" y="1029"/>
                    <a:pt x="3857" y="994"/>
                    <a:pt x="3828" y="959"/>
                  </a:cubicBezTo>
                  <a:cubicBezTo>
                    <a:pt x="3814" y="945"/>
                    <a:pt x="3807" y="931"/>
                    <a:pt x="3793" y="909"/>
                  </a:cubicBezTo>
                  <a:cubicBezTo>
                    <a:pt x="3779" y="895"/>
                    <a:pt x="3758" y="860"/>
                    <a:pt x="3737" y="839"/>
                  </a:cubicBezTo>
                  <a:cubicBezTo>
                    <a:pt x="3737" y="839"/>
                    <a:pt x="3730" y="832"/>
                    <a:pt x="3730" y="832"/>
                  </a:cubicBezTo>
                  <a:lnTo>
                    <a:pt x="3680" y="775"/>
                  </a:lnTo>
                  <a:cubicBezTo>
                    <a:pt x="3666" y="754"/>
                    <a:pt x="3652" y="733"/>
                    <a:pt x="3631" y="719"/>
                  </a:cubicBezTo>
                  <a:lnTo>
                    <a:pt x="3617" y="705"/>
                  </a:lnTo>
                  <a:lnTo>
                    <a:pt x="3596" y="684"/>
                  </a:lnTo>
                  <a:cubicBezTo>
                    <a:pt x="3582" y="663"/>
                    <a:pt x="3568" y="649"/>
                    <a:pt x="3554" y="634"/>
                  </a:cubicBezTo>
                  <a:cubicBezTo>
                    <a:pt x="3532" y="620"/>
                    <a:pt x="3525" y="606"/>
                    <a:pt x="3504" y="592"/>
                  </a:cubicBezTo>
                  <a:lnTo>
                    <a:pt x="3490" y="578"/>
                  </a:lnTo>
                  <a:lnTo>
                    <a:pt x="3483" y="564"/>
                  </a:lnTo>
                  <a:cubicBezTo>
                    <a:pt x="3462" y="550"/>
                    <a:pt x="3434" y="529"/>
                    <a:pt x="3413" y="508"/>
                  </a:cubicBezTo>
                  <a:lnTo>
                    <a:pt x="3384" y="486"/>
                  </a:lnTo>
                  <a:lnTo>
                    <a:pt x="3370" y="472"/>
                  </a:lnTo>
                  <a:lnTo>
                    <a:pt x="3356" y="458"/>
                  </a:lnTo>
                  <a:cubicBezTo>
                    <a:pt x="3335" y="444"/>
                    <a:pt x="3314" y="430"/>
                    <a:pt x="3300" y="416"/>
                  </a:cubicBezTo>
                  <a:lnTo>
                    <a:pt x="3257" y="388"/>
                  </a:lnTo>
                  <a:lnTo>
                    <a:pt x="3250" y="388"/>
                  </a:lnTo>
                  <a:cubicBezTo>
                    <a:pt x="3222" y="367"/>
                    <a:pt x="3208" y="360"/>
                    <a:pt x="3187" y="345"/>
                  </a:cubicBezTo>
                  <a:lnTo>
                    <a:pt x="3138" y="310"/>
                  </a:lnTo>
                  <a:lnTo>
                    <a:pt x="3124" y="303"/>
                  </a:lnTo>
                  <a:lnTo>
                    <a:pt x="2877" y="162"/>
                  </a:lnTo>
                  <a:lnTo>
                    <a:pt x="2835" y="141"/>
                  </a:lnTo>
                  <a:lnTo>
                    <a:pt x="2785" y="113"/>
                  </a:lnTo>
                  <a:lnTo>
                    <a:pt x="2750" y="99"/>
                  </a:lnTo>
                  <a:lnTo>
                    <a:pt x="2743" y="99"/>
                  </a:lnTo>
                  <a:lnTo>
                    <a:pt x="2736" y="92"/>
                  </a:lnTo>
                  <a:cubicBezTo>
                    <a:pt x="2715" y="85"/>
                    <a:pt x="2701" y="78"/>
                    <a:pt x="2679" y="71"/>
                  </a:cubicBezTo>
                  <a:lnTo>
                    <a:pt x="2616" y="42"/>
                  </a:lnTo>
                  <a:lnTo>
                    <a:pt x="2602" y="42"/>
                  </a:lnTo>
                  <a:lnTo>
                    <a:pt x="2560" y="28"/>
                  </a:lnTo>
                  <a:lnTo>
                    <a:pt x="2510" y="14"/>
                  </a:lnTo>
                  <a:lnTo>
                    <a:pt x="2461" y="14"/>
                  </a:lnTo>
                  <a:cubicBezTo>
                    <a:pt x="2440" y="14"/>
                    <a:pt x="2426" y="0"/>
                    <a:pt x="2405"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2131900" y="1585525"/>
              <a:ext cx="109125" cy="116175"/>
            </a:xfrm>
            <a:custGeom>
              <a:avLst/>
              <a:gdLst/>
              <a:ahLst/>
              <a:cxnLst/>
              <a:rect l="l" t="t" r="r" b="b"/>
              <a:pathLst>
                <a:path w="4365" h="4647" extrusionOk="0">
                  <a:moveTo>
                    <a:pt x="3293" y="424"/>
                  </a:moveTo>
                  <a:lnTo>
                    <a:pt x="3349" y="473"/>
                  </a:lnTo>
                  <a:lnTo>
                    <a:pt x="3356" y="480"/>
                  </a:lnTo>
                  <a:lnTo>
                    <a:pt x="3391" y="501"/>
                  </a:lnTo>
                  <a:lnTo>
                    <a:pt x="3405" y="516"/>
                  </a:lnTo>
                  <a:cubicBezTo>
                    <a:pt x="3434" y="537"/>
                    <a:pt x="3455" y="558"/>
                    <a:pt x="3483" y="586"/>
                  </a:cubicBezTo>
                  <a:lnTo>
                    <a:pt x="3497" y="593"/>
                  </a:lnTo>
                  <a:lnTo>
                    <a:pt x="3476" y="572"/>
                  </a:lnTo>
                  <a:cubicBezTo>
                    <a:pt x="3455" y="551"/>
                    <a:pt x="3434" y="530"/>
                    <a:pt x="3413" y="516"/>
                  </a:cubicBezTo>
                  <a:lnTo>
                    <a:pt x="3391" y="494"/>
                  </a:lnTo>
                  <a:lnTo>
                    <a:pt x="3356" y="473"/>
                  </a:lnTo>
                  <a:lnTo>
                    <a:pt x="3349" y="466"/>
                  </a:lnTo>
                  <a:lnTo>
                    <a:pt x="3293" y="424"/>
                  </a:lnTo>
                  <a:close/>
                  <a:moveTo>
                    <a:pt x="3497" y="593"/>
                  </a:moveTo>
                  <a:lnTo>
                    <a:pt x="3511" y="614"/>
                  </a:lnTo>
                  <a:lnTo>
                    <a:pt x="3546" y="642"/>
                  </a:lnTo>
                  <a:lnTo>
                    <a:pt x="3511" y="607"/>
                  </a:lnTo>
                  <a:lnTo>
                    <a:pt x="3497" y="593"/>
                  </a:lnTo>
                  <a:close/>
                  <a:moveTo>
                    <a:pt x="3546" y="642"/>
                  </a:moveTo>
                  <a:lnTo>
                    <a:pt x="3575" y="678"/>
                  </a:lnTo>
                  <a:lnTo>
                    <a:pt x="3596" y="699"/>
                  </a:lnTo>
                  <a:lnTo>
                    <a:pt x="3575" y="671"/>
                  </a:lnTo>
                  <a:lnTo>
                    <a:pt x="3546" y="642"/>
                  </a:lnTo>
                  <a:close/>
                  <a:moveTo>
                    <a:pt x="3596" y="699"/>
                  </a:moveTo>
                  <a:lnTo>
                    <a:pt x="3610" y="713"/>
                  </a:lnTo>
                  <a:lnTo>
                    <a:pt x="3617" y="720"/>
                  </a:lnTo>
                  <a:lnTo>
                    <a:pt x="3624" y="727"/>
                  </a:lnTo>
                  <a:cubicBezTo>
                    <a:pt x="3624" y="720"/>
                    <a:pt x="3617" y="713"/>
                    <a:pt x="3617" y="713"/>
                  </a:cubicBezTo>
                  <a:lnTo>
                    <a:pt x="3596" y="699"/>
                  </a:lnTo>
                  <a:close/>
                  <a:moveTo>
                    <a:pt x="3624" y="727"/>
                  </a:moveTo>
                  <a:lnTo>
                    <a:pt x="3624" y="727"/>
                  </a:lnTo>
                  <a:cubicBezTo>
                    <a:pt x="3638" y="741"/>
                    <a:pt x="3645" y="755"/>
                    <a:pt x="3659" y="769"/>
                  </a:cubicBezTo>
                  <a:lnTo>
                    <a:pt x="3673" y="783"/>
                  </a:lnTo>
                  <a:lnTo>
                    <a:pt x="3694" y="805"/>
                  </a:lnTo>
                  <a:lnTo>
                    <a:pt x="3680" y="783"/>
                  </a:lnTo>
                  <a:lnTo>
                    <a:pt x="3659" y="762"/>
                  </a:lnTo>
                  <a:lnTo>
                    <a:pt x="3624" y="727"/>
                  </a:lnTo>
                  <a:close/>
                  <a:moveTo>
                    <a:pt x="3694" y="805"/>
                  </a:moveTo>
                  <a:lnTo>
                    <a:pt x="3723" y="840"/>
                  </a:lnTo>
                  <a:lnTo>
                    <a:pt x="3733" y="851"/>
                  </a:lnTo>
                  <a:lnTo>
                    <a:pt x="3733" y="851"/>
                  </a:lnTo>
                  <a:cubicBezTo>
                    <a:pt x="3732" y="850"/>
                    <a:pt x="3731" y="848"/>
                    <a:pt x="3730" y="847"/>
                  </a:cubicBezTo>
                  <a:lnTo>
                    <a:pt x="3694" y="805"/>
                  </a:lnTo>
                  <a:close/>
                  <a:moveTo>
                    <a:pt x="3733" y="851"/>
                  </a:moveTo>
                  <a:lnTo>
                    <a:pt x="3733" y="851"/>
                  </a:lnTo>
                  <a:cubicBezTo>
                    <a:pt x="3746" y="870"/>
                    <a:pt x="3759" y="884"/>
                    <a:pt x="3772" y="903"/>
                  </a:cubicBezTo>
                  <a:lnTo>
                    <a:pt x="3786" y="917"/>
                  </a:lnTo>
                  <a:lnTo>
                    <a:pt x="3786" y="917"/>
                  </a:lnTo>
                  <a:lnTo>
                    <a:pt x="3772" y="896"/>
                  </a:lnTo>
                  <a:lnTo>
                    <a:pt x="3733" y="851"/>
                  </a:lnTo>
                  <a:close/>
                  <a:moveTo>
                    <a:pt x="3800" y="938"/>
                  </a:moveTo>
                  <a:lnTo>
                    <a:pt x="3821" y="967"/>
                  </a:lnTo>
                  <a:cubicBezTo>
                    <a:pt x="3850" y="1009"/>
                    <a:pt x="3878" y="1044"/>
                    <a:pt x="3899" y="1072"/>
                  </a:cubicBezTo>
                  <a:cubicBezTo>
                    <a:pt x="3878" y="1044"/>
                    <a:pt x="3857" y="1002"/>
                    <a:pt x="3828" y="967"/>
                  </a:cubicBezTo>
                  <a:lnTo>
                    <a:pt x="3800" y="938"/>
                  </a:lnTo>
                  <a:close/>
                  <a:moveTo>
                    <a:pt x="3899" y="1072"/>
                  </a:moveTo>
                  <a:cubicBezTo>
                    <a:pt x="3899" y="1079"/>
                    <a:pt x="3906" y="1087"/>
                    <a:pt x="3906" y="1087"/>
                  </a:cubicBezTo>
                  <a:lnTo>
                    <a:pt x="3899" y="1072"/>
                  </a:lnTo>
                  <a:close/>
                  <a:moveTo>
                    <a:pt x="3906" y="1087"/>
                  </a:moveTo>
                  <a:lnTo>
                    <a:pt x="3913" y="1101"/>
                  </a:lnTo>
                  <a:cubicBezTo>
                    <a:pt x="3928" y="1122"/>
                    <a:pt x="3942" y="1142"/>
                    <a:pt x="3955" y="1161"/>
                  </a:cubicBezTo>
                  <a:lnTo>
                    <a:pt x="3955" y="1161"/>
                  </a:lnTo>
                  <a:cubicBezTo>
                    <a:pt x="3943" y="1142"/>
                    <a:pt x="3932" y="1121"/>
                    <a:pt x="3920" y="1101"/>
                  </a:cubicBezTo>
                  <a:lnTo>
                    <a:pt x="3906" y="1087"/>
                  </a:lnTo>
                  <a:close/>
                  <a:moveTo>
                    <a:pt x="3955" y="1161"/>
                  </a:moveTo>
                  <a:lnTo>
                    <a:pt x="3955" y="1161"/>
                  </a:lnTo>
                  <a:cubicBezTo>
                    <a:pt x="3972" y="1190"/>
                    <a:pt x="3988" y="1217"/>
                    <a:pt x="4005" y="1242"/>
                  </a:cubicBezTo>
                  <a:cubicBezTo>
                    <a:pt x="3989" y="1213"/>
                    <a:pt x="3973" y="1188"/>
                    <a:pt x="3955" y="1161"/>
                  </a:cubicBezTo>
                  <a:close/>
                  <a:moveTo>
                    <a:pt x="2228" y="1"/>
                  </a:moveTo>
                  <a:cubicBezTo>
                    <a:pt x="2200" y="8"/>
                    <a:pt x="2179" y="8"/>
                    <a:pt x="2151" y="15"/>
                  </a:cubicBezTo>
                  <a:lnTo>
                    <a:pt x="2137" y="22"/>
                  </a:lnTo>
                  <a:cubicBezTo>
                    <a:pt x="2108" y="22"/>
                    <a:pt x="2087" y="29"/>
                    <a:pt x="2059" y="43"/>
                  </a:cubicBezTo>
                  <a:cubicBezTo>
                    <a:pt x="2024" y="50"/>
                    <a:pt x="1989" y="71"/>
                    <a:pt x="1960" y="86"/>
                  </a:cubicBezTo>
                  <a:lnTo>
                    <a:pt x="1" y="1227"/>
                  </a:lnTo>
                  <a:cubicBezTo>
                    <a:pt x="1" y="1227"/>
                    <a:pt x="1" y="1235"/>
                    <a:pt x="1" y="1242"/>
                  </a:cubicBezTo>
                  <a:lnTo>
                    <a:pt x="22" y="1242"/>
                  </a:lnTo>
                  <a:cubicBezTo>
                    <a:pt x="50" y="1220"/>
                    <a:pt x="78" y="1206"/>
                    <a:pt x="113" y="1199"/>
                  </a:cubicBezTo>
                  <a:cubicBezTo>
                    <a:pt x="135" y="1185"/>
                    <a:pt x="163" y="1178"/>
                    <a:pt x="191" y="1171"/>
                  </a:cubicBezTo>
                  <a:lnTo>
                    <a:pt x="205" y="1171"/>
                  </a:lnTo>
                  <a:cubicBezTo>
                    <a:pt x="233" y="1164"/>
                    <a:pt x="261" y="1157"/>
                    <a:pt x="297" y="1157"/>
                  </a:cubicBezTo>
                  <a:lnTo>
                    <a:pt x="424" y="1157"/>
                  </a:lnTo>
                  <a:cubicBezTo>
                    <a:pt x="459" y="1164"/>
                    <a:pt x="487" y="1164"/>
                    <a:pt x="522" y="1171"/>
                  </a:cubicBezTo>
                  <a:lnTo>
                    <a:pt x="536" y="1171"/>
                  </a:lnTo>
                  <a:cubicBezTo>
                    <a:pt x="572" y="1185"/>
                    <a:pt x="614" y="1192"/>
                    <a:pt x="649" y="1206"/>
                  </a:cubicBezTo>
                  <a:cubicBezTo>
                    <a:pt x="691" y="1220"/>
                    <a:pt x="734" y="1235"/>
                    <a:pt x="769" y="1256"/>
                  </a:cubicBezTo>
                  <a:lnTo>
                    <a:pt x="776" y="1256"/>
                  </a:lnTo>
                  <a:cubicBezTo>
                    <a:pt x="818" y="1277"/>
                    <a:pt x="861" y="1298"/>
                    <a:pt x="903" y="1319"/>
                  </a:cubicBezTo>
                  <a:lnTo>
                    <a:pt x="1150" y="1460"/>
                  </a:lnTo>
                  <a:cubicBezTo>
                    <a:pt x="1185" y="1488"/>
                    <a:pt x="1234" y="1509"/>
                    <a:pt x="1277" y="1545"/>
                  </a:cubicBezTo>
                  <a:lnTo>
                    <a:pt x="1284" y="1545"/>
                  </a:lnTo>
                  <a:cubicBezTo>
                    <a:pt x="1319" y="1573"/>
                    <a:pt x="1361" y="1601"/>
                    <a:pt x="1396" y="1636"/>
                  </a:cubicBezTo>
                  <a:lnTo>
                    <a:pt x="1411" y="1643"/>
                  </a:lnTo>
                  <a:cubicBezTo>
                    <a:pt x="1446" y="1679"/>
                    <a:pt x="1481" y="1707"/>
                    <a:pt x="1516" y="1742"/>
                  </a:cubicBezTo>
                  <a:lnTo>
                    <a:pt x="1523" y="1749"/>
                  </a:lnTo>
                  <a:lnTo>
                    <a:pt x="1530" y="1756"/>
                  </a:lnTo>
                  <a:cubicBezTo>
                    <a:pt x="1566" y="1784"/>
                    <a:pt x="1594" y="1813"/>
                    <a:pt x="1622" y="1841"/>
                  </a:cubicBezTo>
                  <a:lnTo>
                    <a:pt x="1629" y="1855"/>
                  </a:lnTo>
                  <a:lnTo>
                    <a:pt x="1643" y="1869"/>
                  </a:lnTo>
                  <a:cubicBezTo>
                    <a:pt x="1664" y="1890"/>
                    <a:pt x="1678" y="1904"/>
                    <a:pt x="1700" y="1925"/>
                  </a:cubicBezTo>
                  <a:lnTo>
                    <a:pt x="1728" y="1961"/>
                  </a:lnTo>
                  <a:lnTo>
                    <a:pt x="1756" y="1989"/>
                  </a:lnTo>
                  <a:cubicBezTo>
                    <a:pt x="1777" y="2017"/>
                    <a:pt x="1791" y="2045"/>
                    <a:pt x="1812" y="2066"/>
                  </a:cubicBezTo>
                  <a:lnTo>
                    <a:pt x="1819" y="2073"/>
                  </a:lnTo>
                  <a:lnTo>
                    <a:pt x="1833" y="2095"/>
                  </a:lnTo>
                  <a:cubicBezTo>
                    <a:pt x="1841" y="2102"/>
                    <a:pt x="1848" y="2109"/>
                    <a:pt x="1855" y="2123"/>
                  </a:cubicBezTo>
                  <a:cubicBezTo>
                    <a:pt x="1883" y="2158"/>
                    <a:pt x="1911" y="2200"/>
                    <a:pt x="1932" y="2228"/>
                  </a:cubicBezTo>
                  <a:cubicBezTo>
                    <a:pt x="1932" y="2236"/>
                    <a:pt x="1939" y="2236"/>
                    <a:pt x="1939" y="2243"/>
                  </a:cubicBezTo>
                  <a:lnTo>
                    <a:pt x="1946" y="2257"/>
                  </a:lnTo>
                  <a:cubicBezTo>
                    <a:pt x="1982" y="2299"/>
                    <a:pt x="2010" y="2348"/>
                    <a:pt x="2038" y="2398"/>
                  </a:cubicBezTo>
                  <a:cubicBezTo>
                    <a:pt x="2038" y="2405"/>
                    <a:pt x="2045" y="2412"/>
                    <a:pt x="2052" y="2419"/>
                  </a:cubicBezTo>
                  <a:lnTo>
                    <a:pt x="2059" y="2440"/>
                  </a:lnTo>
                  <a:cubicBezTo>
                    <a:pt x="2080" y="2468"/>
                    <a:pt x="2094" y="2503"/>
                    <a:pt x="2115" y="2539"/>
                  </a:cubicBezTo>
                  <a:lnTo>
                    <a:pt x="2137" y="2581"/>
                  </a:lnTo>
                  <a:cubicBezTo>
                    <a:pt x="2137" y="2588"/>
                    <a:pt x="2137" y="2595"/>
                    <a:pt x="2144" y="2602"/>
                  </a:cubicBezTo>
                  <a:lnTo>
                    <a:pt x="2151" y="2609"/>
                  </a:lnTo>
                  <a:cubicBezTo>
                    <a:pt x="2165" y="2637"/>
                    <a:pt x="2172" y="2666"/>
                    <a:pt x="2186" y="2694"/>
                  </a:cubicBezTo>
                  <a:lnTo>
                    <a:pt x="2193" y="2715"/>
                  </a:lnTo>
                  <a:lnTo>
                    <a:pt x="2200" y="2722"/>
                  </a:lnTo>
                  <a:cubicBezTo>
                    <a:pt x="2214" y="2764"/>
                    <a:pt x="2235" y="2807"/>
                    <a:pt x="2249" y="2842"/>
                  </a:cubicBezTo>
                  <a:lnTo>
                    <a:pt x="2249" y="2849"/>
                  </a:lnTo>
                  <a:cubicBezTo>
                    <a:pt x="2249" y="2856"/>
                    <a:pt x="2249" y="2863"/>
                    <a:pt x="2256" y="2870"/>
                  </a:cubicBezTo>
                  <a:cubicBezTo>
                    <a:pt x="2271" y="2912"/>
                    <a:pt x="2285" y="2962"/>
                    <a:pt x="2299" y="3004"/>
                  </a:cubicBezTo>
                  <a:lnTo>
                    <a:pt x="2306" y="3025"/>
                  </a:lnTo>
                  <a:cubicBezTo>
                    <a:pt x="2320" y="3074"/>
                    <a:pt x="2334" y="3117"/>
                    <a:pt x="2341" y="3159"/>
                  </a:cubicBezTo>
                  <a:lnTo>
                    <a:pt x="2341" y="3180"/>
                  </a:lnTo>
                  <a:cubicBezTo>
                    <a:pt x="2355" y="3229"/>
                    <a:pt x="2362" y="3279"/>
                    <a:pt x="2369" y="3328"/>
                  </a:cubicBezTo>
                  <a:cubicBezTo>
                    <a:pt x="2376" y="3378"/>
                    <a:pt x="2390" y="3427"/>
                    <a:pt x="2390" y="3476"/>
                  </a:cubicBezTo>
                  <a:lnTo>
                    <a:pt x="2390" y="3483"/>
                  </a:lnTo>
                  <a:cubicBezTo>
                    <a:pt x="2397" y="3540"/>
                    <a:pt x="2397" y="3589"/>
                    <a:pt x="2397" y="3631"/>
                  </a:cubicBezTo>
                  <a:lnTo>
                    <a:pt x="2397" y="4639"/>
                  </a:lnTo>
                  <a:cubicBezTo>
                    <a:pt x="2397" y="4639"/>
                    <a:pt x="2397" y="4643"/>
                    <a:pt x="2400" y="4645"/>
                  </a:cubicBezTo>
                  <a:lnTo>
                    <a:pt x="2400" y="4645"/>
                  </a:lnTo>
                  <a:lnTo>
                    <a:pt x="4357" y="3511"/>
                  </a:lnTo>
                  <a:cubicBezTo>
                    <a:pt x="4364" y="3504"/>
                    <a:pt x="4364" y="3504"/>
                    <a:pt x="4364" y="3497"/>
                  </a:cubicBezTo>
                  <a:lnTo>
                    <a:pt x="4364" y="2496"/>
                  </a:lnTo>
                  <a:lnTo>
                    <a:pt x="4364" y="2433"/>
                  </a:lnTo>
                  <a:lnTo>
                    <a:pt x="4364" y="2377"/>
                  </a:lnTo>
                  <a:cubicBezTo>
                    <a:pt x="4364" y="2369"/>
                    <a:pt x="4364" y="2362"/>
                    <a:pt x="4364" y="2355"/>
                  </a:cubicBezTo>
                  <a:lnTo>
                    <a:pt x="4364" y="2327"/>
                  </a:lnTo>
                  <a:lnTo>
                    <a:pt x="4364" y="2313"/>
                  </a:lnTo>
                  <a:cubicBezTo>
                    <a:pt x="4364" y="2292"/>
                    <a:pt x="4364" y="2271"/>
                    <a:pt x="4357" y="2250"/>
                  </a:cubicBezTo>
                  <a:cubicBezTo>
                    <a:pt x="4357" y="2228"/>
                    <a:pt x="4350" y="2207"/>
                    <a:pt x="4350" y="2186"/>
                  </a:cubicBezTo>
                  <a:cubicBezTo>
                    <a:pt x="4343" y="2165"/>
                    <a:pt x="4343" y="2144"/>
                    <a:pt x="4336" y="2123"/>
                  </a:cubicBezTo>
                  <a:cubicBezTo>
                    <a:pt x="4336" y="2102"/>
                    <a:pt x="4322" y="2073"/>
                    <a:pt x="4322" y="2052"/>
                  </a:cubicBezTo>
                  <a:lnTo>
                    <a:pt x="4315" y="2010"/>
                  </a:lnTo>
                  <a:lnTo>
                    <a:pt x="4308" y="1982"/>
                  </a:lnTo>
                  <a:cubicBezTo>
                    <a:pt x="4301" y="1961"/>
                    <a:pt x="4294" y="1932"/>
                    <a:pt x="4287" y="1911"/>
                  </a:cubicBezTo>
                  <a:lnTo>
                    <a:pt x="4280" y="1890"/>
                  </a:lnTo>
                  <a:lnTo>
                    <a:pt x="4265" y="1848"/>
                  </a:lnTo>
                  <a:lnTo>
                    <a:pt x="4265" y="1827"/>
                  </a:lnTo>
                  <a:cubicBezTo>
                    <a:pt x="4251" y="1798"/>
                    <a:pt x="4244" y="1770"/>
                    <a:pt x="4237" y="1742"/>
                  </a:cubicBezTo>
                  <a:lnTo>
                    <a:pt x="4230" y="1728"/>
                  </a:lnTo>
                  <a:lnTo>
                    <a:pt x="4230" y="1721"/>
                  </a:lnTo>
                  <a:cubicBezTo>
                    <a:pt x="4230" y="1714"/>
                    <a:pt x="4223" y="1707"/>
                    <a:pt x="4223" y="1700"/>
                  </a:cubicBezTo>
                  <a:lnTo>
                    <a:pt x="4216" y="1672"/>
                  </a:lnTo>
                  <a:lnTo>
                    <a:pt x="4202" y="1643"/>
                  </a:lnTo>
                  <a:lnTo>
                    <a:pt x="4181" y="1594"/>
                  </a:lnTo>
                  <a:lnTo>
                    <a:pt x="4167" y="1559"/>
                  </a:lnTo>
                  <a:lnTo>
                    <a:pt x="4160" y="1545"/>
                  </a:lnTo>
                  <a:lnTo>
                    <a:pt x="4153" y="1531"/>
                  </a:lnTo>
                  <a:cubicBezTo>
                    <a:pt x="4146" y="1509"/>
                    <a:pt x="4139" y="1488"/>
                    <a:pt x="4125" y="1474"/>
                  </a:cubicBezTo>
                  <a:lnTo>
                    <a:pt x="4117" y="1446"/>
                  </a:lnTo>
                  <a:cubicBezTo>
                    <a:pt x="4110" y="1439"/>
                    <a:pt x="4110" y="1432"/>
                    <a:pt x="4103" y="1425"/>
                  </a:cubicBezTo>
                  <a:lnTo>
                    <a:pt x="4082" y="1383"/>
                  </a:lnTo>
                  <a:cubicBezTo>
                    <a:pt x="4068" y="1354"/>
                    <a:pt x="4054" y="1326"/>
                    <a:pt x="4040" y="1305"/>
                  </a:cubicBezTo>
                  <a:lnTo>
                    <a:pt x="4033" y="1291"/>
                  </a:lnTo>
                  <a:lnTo>
                    <a:pt x="4019" y="1270"/>
                  </a:lnTo>
                  <a:lnTo>
                    <a:pt x="4019" y="1270"/>
                  </a:lnTo>
                  <a:cubicBezTo>
                    <a:pt x="4019" y="1277"/>
                    <a:pt x="4026" y="1284"/>
                    <a:pt x="4026" y="1284"/>
                  </a:cubicBezTo>
                  <a:lnTo>
                    <a:pt x="4033" y="1298"/>
                  </a:lnTo>
                  <a:cubicBezTo>
                    <a:pt x="4047" y="1326"/>
                    <a:pt x="4068" y="1354"/>
                    <a:pt x="4075" y="1383"/>
                  </a:cubicBezTo>
                  <a:lnTo>
                    <a:pt x="4075" y="1390"/>
                  </a:lnTo>
                  <a:lnTo>
                    <a:pt x="4096" y="1425"/>
                  </a:lnTo>
                  <a:cubicBezTo>
                    <a:pt x="4103" y="1432"/>
                    <a:pt x="4103" y="1439"/>
                    <a:pt x="4103" y="1446"/>
                  </a:cubicBezTo>
                  <a:lnTo>
                    <a:pt x="4117" y="1474"/>
                  </a:lnTo>
                  <a:cubicBezTo>
                    <a:pt x="4125" y="1488"/>
                    <a:pt x="4139" y="1509"/>
                    <a:pt x="4146" y="1524"/>
                  </a:cubicBezTo>
                  <a:lnTo>
                    <a:pt x="4153" y="1538"/>
                  </a:lnTo>
                  <a:lnTo>
                    <a:pt x="4160" y="1559"/>
                  </a:lnTo>
                  <a:lnTo>
                    <a:pt x="4174" y="1594"/>
                  </a:lnTo>
                  <a:cubicBezTo>
                    <a:pt x="4181" y="1608"/>
                    <a:pt x="4188" y="1629"/>
                    <a:pt x="4195" y="1636"/>
                  </a:cubicBezTo>
                  <a:cubicBezTo>
                    <a:pt x="4195" y="1650"/>
                    <a:pt x="4202" y="1657"/>
                    <a:pt x="4202" y="1672"/>
                  </a:cubicBezTo>
                  <a:lnTo>
                    <a:pt x="4216" y="1700"/>
                  </a:lnTo>
                  <a:cubicBezTo>
                    <a:pt x="4216" y="1700"/>
                    <a:pt x="4216" y="1707"/>
                    <a:pt x="4223" y="1714"/>
                  </a:cubicBezTo>
                  <a:lnTo>
                    <a:pt x="4223" y="1728"/>
                  </a:lnTo>
                  <a:lnTo>
                    <a:pt x="4223" y="1735"/>
                  </a:lnTo>
                  <a:cubicBezTo>
                    <a:pt x="4230" y="1770"/>
                    <a:pt x="4244" y="1798"/>
                    <a:pt x="4251" y="1827"/>
                  </a:cubicBezTo>
                  <a:lnTo>
                    <a:pt x="4251" y="1841"/>
                  </a:lnTo>
                  <a:lnTo>
                    <a:pt x="4265" y="1890"/>
                  </a:lnTo>
                  <a:lnTo>
                    <a:pt x="4273" y="1904"/>
                  </a:lnTo>
                  <a:cubicBezTo>
                    <a:pt x="4280" y="1932"/>
                    <a:pt x="4287" y="1954"/>
                    <a:pt x="4294" y="1982"/>
                  </a:cubicBezTo>
                  <a:cubicBezTo>
                    <a:pt x="4294" y="1989"/>
                    <a:pt x="4301" y="1996"/>
                    <a:pt x="4301" y="2003"/>
                  </a:cubicBezTo>
                  <a:lnTo>
                    <a:pt x="4308" y="2045"/>
                  </a:lnTo>
                  <a:cubicBezTo>
                    <a:pt x="4315" y="2073"/>
                    <a:pt x="4322" y="2095"/>
                    <a:pt x="4322" y="2116"/>
                  </a:cubicBezTo>
                  <a:lnTo>
                    <a:pt x="4336" y="2179"/>
                  </a:lnTo>
                  <a:cubicBezTo>
                    <a:pt x="4336" y="2200"/>
                    <a:pt x="4336" y="2221"/>
                    <a:pt x="4343" y="2243"/>
                  </a:cubicBezTo>
                  <a:cubicBezTo>
                    <a:pt x="4350" y="2264"/>
                    <a:pt x="4350" y="2285"/>
                    <a:pt x="4350" y="2306"/>
                  </a:cubicBezTo>
                  <a:lnTo>
                    <a:pt x="4350" y="2313"/>
                  </a:lnTo>
                  <a:lnTo>
                    <a:pt x="4350" y="2348"/>
                  </a:lnTo>
                  <a:lnTo>
                    <a:pt x="4350" y="2362"/>
                  </a:lnTo>
                  <a:lnTo>
                    <a:pt x="4350" y="2426"/>
                  </a:lnTo>
                  <a:lnTo>
                    <a:pt x="4350" y="2482"/>
                  </a:lnTo>
                  <a:lnTo>
                    <a:pt x="4350" y="3483"/>
                  </a:lnTo>
                  <a:lnTo>
                    <a:pt x="2412" y="4611"/>
                  </a:lnTo>
                  <a:lnTo>
                    <a:pt x="2412" y="3617"/>
                  </a:lnTo>
                  <a:cubicBezTo>
                    <a:pt x="2412" y="3575"/>
                    <a:pt x="2404" y="3526"/>
                    <a:pt x="2404" y="3469"/>
                  </a:cubicBezTo>
                  <a:lnTo>
                    <a:pt x="2404" y="3462"/>
                  </a:lnTo>
                  <a:cubicBezTo>
                    <a:pt x="2404" y="3413"/>
                    <a:pt x="2397" y="3356"/>
                    <a:pt x="2390" y="3307"/>
                  </a:cubicBezTo>
                  <a:cubicBezTo>
                    <a:pt x="2383" y="3265"/>
                    <a:pt x="2369" y="3215"/>
                    <a:pt x="2362" y="3159"/>
                  </a:cubicBezTo>
                  <a:lnTo>
                    <a:pt x="2362" y="3145"/>
                  </a:lnTo>
                  <a:cubicBezTo>
                    <a:pt x="2348" y="3103"/>
                    <a:pt x="2334" y="3053"/>
                    <a:pt x="2320" y="3004"/>
                  </a:cubicBezTo>
                  <a:lnTo>
                    <a:pt x="2313" y="2983"/>
                  </a:lnTo>
                  <a:cubicBezTo>
                    <a:pt x="2299" y="2940"/>
                    <a:pt x="2285" y="2891"/>
                    <a:pt x="2271" y="2849"/>
                  </a:cubicBezTo>
                  <a:lnTo>
                    <a:pt x="2263" y="2828"/>
                  </a:lnTo>
                  <a:lnTo>
                    <a:pt x="2263" y="2821"/>
                  </a:lnTo>
                  <a:cubicBezTo>
                    <a:pt x="2249" y="2785"/>
                    <a:pt x="2235" y="2743"/>
                    <a:pt x="2214" y="2708"/>
                  </a:cubicBezTo>
                  <a:lnTo>
                    <a:pt x="2214" y="2694"/>
                  </a:lnTo>
                  <a:cubicBezTo>
                    <a:pt x="2207" y="2687"/>
                    <a:pt x="2207" y="2680"/>
                    <a:pt x="2200" y="2673"/>
                  </a:cubicBezTo>
                  <a:cubicBezTo>
                    <a:pt x="2193" y="2644"/>
                    <a:pt x="2179" y="2616"/>
                    <a:pt x="2165" y="2588"/>
                  </a:cubicBezTo>
                  <a:lnTo>
                    <a:pt x="2158" y="2581"/>
                  </a:lnTo>
                  <a:lnTo>
                    <a:pt x="2151" y="2560"/>
                  </a:lnTo>
                  <a:lnTo>
                    <a:pt x="2130" y="2518"/>
                  </a:lnTo>
                  <a:cubicBezTo>
                    <a:pt x="2108" y="2482"/>
                    <a:pt x="2094" y="2447"/>
                    <a:pt x="2073" y="2419"/>
                  </a:cubicBezTo>
                  <a:cubicBezTo>
                    <a:pt x="2073" y="2412"/>
                    <a:pt x="2066" y="2405"/>
                    <a:pt x="2066" y="2398"/>
                  </a:cubicBezTo>
                  <a:lnTo>
                    <a:pt x="2052" y="2377"/>
                  </a:lnTo>
                  <a:cubicBezTo>
                    <a:pt x="2024" y="2320"/>
                    <a:pt x="1996" y="2278"/>
                    <a:pt x="1960" y="2236"/>
                  </a:cubicBezTo>
                  <a:cubicBezTo>
                    <a:pt x="1960" y="2228"/>
                    <a:pt x="1953" y="2221"/>
                    <a:pt x="1953" y="2221"/>
                  </a:cubicBezTo>
                  <a:lnTo>
                    <a:pt x="1946" y="2207"/>
                  </a:lnTo>
                  <a:cubicBezTo>
                    <a:pt x="1925" y="2179"/>
                    <a:pt x="1897" y="2137"/>
                    <a:pt x="1869" y="2095"/>
                  </a:cubicBezTo>
                  <a:cubicBezTo>
                    <a:pt x="1862" y="2087"/>
                    <a:pt x="1855" y="2080"/>
                    <a:pt x="1848" y="2066"/>
                  </a:cubicBezTo>
                  <a:lnTo>
                    <a:pt x="1833" y="2052"/>
                  </a:lnTo>
                  <a:lnTo>
                    <a:pt x="1826" y="2045"/>
                  </a:lnTo>
                  <a:cubicBezTo>
                    <a:pt x="1805" y="2017"/>
                    <a:pt x="1791" y="1989"/>
                    <a:pt x="1770" y="1968"/>
                  </a:cubicBezTo>
                  <a:lnTo>
                    <a:pt x="1735" y="1932"/>
                  </a:lnTo>
                  <a:lnTo>
                    <a:pt x="1714" y="1904"/>
                  </a:lnTo>
                  <a:cubicBezTo>
                    <a:pt x="1692" y="1883"/>
                    <a:pt x="1678" y="1862"/>
                    <a:pt x="1657" y="1841"/>
                  </a:cubicBezTo>
                  <a:lnTo>
                    <a:pt x="1643" y="1827"/>
                  </a:lnTo>
                  <a:lnTo>
                    <a:pt x="1636" y="1820"/>
                  </a:lnTo>
                  <a:cubicBezTo>
                    <a:pt x="1601" y="1784"/>
                    <a:pt x="1573" y="1756"/>
                    <a:pt x="1544" y="1728"/>
                  </a:cubicBezTo>
                  <a:lnTo>
                    <a:pt x="1537" y="1721"/>
                  </a:lnTo>
                  <a:cubicBezTo>
                    <a:pt x="1537" y="1721"/>
                    <a:pt x="1530" y="1714"/>
                    <a:pt x="1530" y="1714"/>
                  </a:cubicBezTo>
                  <a:cubicBezTo>
                    <a:pt x="1495" y="1679"/>
                    <a:pt x="1460" y="1650"/>
                    <a:pt x="1418" y="1622"/>
                  </a:cubicBezTo>
                  <a:lnTo>
                    <a:pt x="1411" y="1608"/>
                  </a:lnTo>
                  <a:cubicBezTo>
                    <a:pt x="1368" y="1580"/>
                    <a:pt x="1333" y="1545"/>
                    <a:pt x="1291" y="1524"/>
                  </a:cubicBezTo>
                  <a:lnTo>
                    <a:pt x="1284" y="1517"/>
                  </a:lnTo>
                  <a:cubicBezTo>
                    <a:pt x="1248" y="1488"/>
                    <a:pt x="1199" y="1460"/>
                    <a:pt x="1157" y="1432"/>
                  </a:cubicBezTo>
                  <a:lnTo>
                    <a:pt x="910" y="1291"/>
                  </a:lnTo>
                  <a:cubicBezTo>
                    <a:pt x="875" y="1270"/>
                    <a:pt x="825" y="1249"/>
                    <a:pt x="783" y="1227"/>
                  </a:cubicBezTo>
                  <a:lnTo>
                    <a:pt x="776" y="1227"/>
                  </a:lnTo>
                  <a:cubicBezTo>
                    <a:pt x="734" y="1206"/>
                    <a:pt x="699" y="1192"/>
                    <a:pt x="656" y="1178"/>
                  </a:cubicBezTo>
                  <a:lnTo>
                    <a:pt x="649" y="1178"/>
                  </a:lnTo>
                  <a:cubicBezTo>
                    <a:pt x="614" y="1164"/>
                    <a:pt x="572" y="1157"/>
                    <a:pt x="536" y="1150"/>
                  </a:cubicBezTo>
                  <a:lnTo>
                    <a:pt x="529" y="1150"/>
                  </a:lnTo>
                  <a:cubicBezTo>
                    <a:pt x="487" y="1136"/>
                    <a:pt x="445" y="1136"/>
                    <a:pt x="410" y="1129"/>
                  </a:cubicBezTo>
                  <a:lnTo>
                    <a:pt x="346" y="1129"/>
                  </a:lnTo>
                  <a:lnTo>
                    <a:pt x="346" y="1143"/>
                  </a:lnTo>
                  <a:lnTo>
                    <a:pt x="290" y="1143"/>
                  </a:lnTo>
                  <a:cubicBezTo>
                    <a:pt x="261" y="1150"/>
                    <a:pt x="226" y="1150"/>
                    <a:pt x="198" y="1157"/>
                  </a:cubicBezTo>
                  <a:cubicBezTo>
                    <a:pt x="191" y="1157"/>
                    <a:pt x="184" y="1157"/>
                    <a:pt x="177" y="1164"/>
                  </a:cubicBezTo>
                  <a:lnTo>
                    <a:pt x="149" y="1171"/>
                  </a:lnTo>
                  <a:lnTo>
                    <a:pt x="1974" y="114"/>
                  </a:lnTo>
                  <a:cubicBezTo>
                    <a:pt x="2003" y="93"/>
                    <a:pt x="2038" y="78"/>
                    <a:pt x="2073" y="64"/>
                  </a:cubicBezTo>
                  <a:cubicBezTo>
                    <a:pt x="2101" y="57"/>
                    <a:pt x="2123" y="50"/>
                    <a:pt x="2151" y="43"/>
                  </a:cubicBezTo>
                  <a:lnTo>
                    <a:pt x="2158" y="43"/>
                  </a:lnTo>
                  <a:cubicBezTo>
                    <a:pt x="2186" y="36"/>
                    <a:pt x="2207" y="29"/>
                    <a:pt x="2228" y="29"/>
                  </a:cubicBezTo>
                  <a:lnTo>
                    <a:pt x="2412" y="29"/>
                  </a:lnTo>
                  <a:cubicBezTo>
                    <a:pt x="2426" y="36"/>
                    <a:pt x="2447" y="43"/>
                    <a:pt x="2461" y="43"/>
                  </a:cubicBezTo>
                  <a:lnTo>
                    <a:pt x="2517" y="43"/>
                  </a:lnTo>
                  <a:cubicBezTo>
                    <a:pt x="2531" y="43"/>
                    <a:pt x="2545" y="50"/>
                    <a:pt x="2567" y="57"/>
                  </a:cubicBezTo>
                  <a:lnTo>
                    <a:pt x="2595" y="64"/>
                  </a:lnTo>
                  <a:lnTo>
                    <a:pt x="2616" y="71"/>
                  </a:lnTo>
                  <a:lnTo>
                    <a:pt x="2665" y="93"/>
                  </a:lnTo>
                  <a:cubicBezTo>
                    <a:pt x="2679" y="100"/>
                    <a:pt x="2701" y="107"/>
                    <a:pt x="2715" y="114"/>
                  </a:cubicBezTo>
                  <a:lnTo>
                    <a:pt x="2743" y="121"/>
                  </a:lnTo>
                  <a:lnTo>
                    <a:pt x="2764" y="135"/>
                  </a:lnTo>
                  <a:lnTo>
                    <a:pt x="2820" y="163"/>
                  </a:lnTo>
                  <a:lnTo>
                    <a:pt x="2856" y="184"/>
                  </a:lnTo>
                  <a:lnTo>
                    <a:pt x="3102" y="325"/>
                  </a:lnTo>
                  <a:lnTo>
                    <a:pt x="3116" y="332"/>
                  </a:lnTo>
                  <a:lnTo>
                    <a:pt x="3173" y="367"/>
                  </a:lnTo>
                  <a:lnTo>
                    <a:pt x="3222" y="403"/>
                  </a:lnTo>
                  <a:lnTo>
                    <a:pt x="3236" y="410"/>
                  </a:lnTo>
                  <a:lnTo>
                    <a:pt x="3293" y="424"/>
                  </a:lnTo>
                  <a:lnTo>
                    <a:pt x="3293" y="424"/>
                  </a:lnTo>
                  <a:lnTo>
                    <a:pt x="3250" y="389"/>
                  </a:lnTo>
                  <a:lnTo>
                    <a:pt x="3236" y="382"/>
                  </a:lnTo>
                  <a:lnTo>
                    <a:pt x="3180" y="346"/>
                  </a:lnTo>
                  <a:lnTo>
                    <a:pt x="3131" y="311"/>
                  </a:lnTo>
                  <a:lnTo>
                    <a:pt x="2870" y="163"/>
                  </a:lnTo>
                  <a:lnTo>
                    <a:pt x="2827" y="142"/>
                  </a:lnTo>
                  <a:lnTo>
                    <a:pt x="2778" y="114"/>
                  </a:lnTo>
                  <a:lnTo>
                    <a:pt x="2750" y="100"/>
                  </a:lnTo>
                  <a:lnTo>
                    <a:pt x="2722" y="86"/>
                  </a:lnTo>
                  <a:lnTo>
                    <a:pt x="2672" y="64"/>
                  </a:lnTo>
                  <a:lnTo>
                    <a:pt x="2623" y="50"/>
                  </a:lnTo>
                  <a:lnTo>
                    <a:pt x="2602" y="43"/>
                  </a:lnTo>
                  <a:lnTo>
                    <a:pt x="2574" y="29"/>
                  </a:lnTo>
                  <a:lnTo>
                    <a:pt x="2517" y="15"/>
                  </a:lnTo>
                  <a:lnTo>
                    <a:pt x="2468" y="15"/>
                  </a:lnTo>
                  <a:cubicBezTo>
                    <a:pt x="2447" y="8"/>
                    <a:pt x="2433" y="1"/>
                    <a:pt x="2412" y="1"/>
                  </a:cubicBezTo>
                  <a:close/>
                  <a:moveTo>
                    <a:pt x="2400" y="4645"/>
                  </a:moveTo>
                  <a:lnTo>
                    <a:pt x="2397" y="4646"/>
                  </a:lnTo>
                  <a:lnTo>
                    <a:pt x="2404" y="4646"/>
                  </a:lnTo>
                  <a:cubicBezTo>
                    <a:pt x="2402" y="4646"/>
                    <a:pt x="2401" y="4646"/>
                    <a:pt x="2400" y="464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2224775" y="1704675"/>
              <a:ext cx="33525" cy="19050"/>
            </a:xfrm>
            <a:custGeom>
              <a:avLst/>
              <a:gdLst/>
              <a:ahLst/>
              <a:cxnLst/>
              <a:rect l="l" t="t" r="r" b="b"/>
              <a:pathLst>
                <a:path w="1341" h="762" extrusionOk="0">
                  <a:moveTo>
                    <a:pt x="1326" y="0"/>
                  </a:moveTo>
                  <a:lnTo>
                    <a:pt x="1" y="747"/>
                  </a:lnTo>
                  <a:lnTo>
                    <a:pt x="8" y="762"/>
                  </a:lnTo>
                  <a:lnTo>
                    <a:pt x="1340" y="21"/>
                  </a:lnTo>
                  <a:lnTo>
                    <a:pt x="132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050125" y="1380525"/>
              <a:ext cx="20650" cy="26550"/>
            </a:xfrm>
            <a:custGeom>
              <a:avLst/>
              <a:gdLst/>
              <a:ahLst/>
              <a:cxnLst/>
              <a:rect l="l" t="t" r="r" b="b"/>
              <a:pathLst>
                <a:path w="826" h="1062" extrusionOk="0">
                  <a:moveTo>
                    <a:pt x="230" y="1"/>
                  </a:moveTo>
                  <a:cubicBezTo>
                    <a:pt x="95" y="1"/>
                    <a:pt x="1" y="108"/>
                    <a:pt x="1" y="292"/>
                  </a:cubicBezTo>
                  <a:cubicBezTo>
                    <a:pt x="15" y="581"/>
                    <a:pt x="170" y="849"/>
                    <a:pt x="410" y="1004"/>
                  </a:cubicBezTo>
                  <a:cubicBezTo>
                    <a:pt x="478" y="1043"/>
                    <a:pt x="543" y="1062"/>
                    <a:pt x="599" y="1062"/>
                  </a:cubicBezTo>
                  <a:cubicBezTo>
                    <a:pt x="734" y="1062"/>
                    <a:pt x="826" y="955"/>
                    <a:pt x="826" y="771"/>
                  </a:cubicBezTo>
                  <a:cubicBezTo>
                    <a:pt x="811" y="482"/>
                    <a:pt x="656" y="214"/>
                    <a:pt x="417" y="59"/>
                  </a:cubicBezTo>
                  <a:cubicBezTo>
                    <a:pt x="350" y="20"/>
                    <a:pt x="287" y="1"/>
                    <a:pt x="23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049425" y="1379600"/>
              <a:ext cx="22225" cy="28425"/>
            </a:xfrm>
            <a:custGeom>
              <a:avLst/>
              <a:gdLst/>
              <a:ahLst/>
              <a:cxnLst/>
              <a:rect l="l" t="t" r="r" b="b"/>
              <a:pathLst>
                <a:path w="889" h="1137" extrusionOk="0">
                  <a:moveTo>
                    <a:pt x="258" y="38"/>
                  </a:moveTo>
                  <a:cubicBezTo>
                    <a:pt x="315" y="38"/>
                    <a:pt x="378" y="57"/>
                    <a:pt x="445" y="96"/>
                  </a:cubicBezTo>
                  <a:cubicBezTo>
                    <a:pt x="684" y="251"/>
                    <a:pt x="839" y="519"/>
                    <a:pt x="854" y="808"/>
                  </a:cubicBezTo>
                  <a:cubicBezTo>
                    <a:pt x="854" y="992"/>
                    <a:pt x="762" y="1099"/>
                    <a:pt x="627" y="1099"/>
                  </a:cubicBezTo>
                  <a:cubicBezTo>
                    <a:pt x="571" y="1099"/>
                    <a:pt x="506" y="1080"/>
                    <a:pt x="438" y="1041"/>
                  </a:cubicBezTo>
                  <a:cubicBezTo>
                    <a:pt x="198" y="886"/>
                    <a:pt x="43" y="618"/>
                    <a:pt x="29" y="329"/>
                  </a:cubicBezTo>
                  <a:cubicBezTo>
                    <a:pt x="29" y="145"/>
                    <a:pt x="123" y="38"/>
                    <a:pt x="258" y="38"/>
                  </a:cubicBezTo>
                  <a:close/>
                  <a:moveTo>
                    <a:pt x="250" y="0"/>
                  </a:moveTo>
                  <a:cubicBezTo>
                    <a:pt x="103" y="0"/>
                    <a:pt x="1" y="115"/>
                    <a:pt x="1" y="315"/>
                  </a:cubicBezTo>
                  <a:cubicBezTo>
                    <a:pt x="8" y="399"/>
                    <a:pt x="22" y="491"/>
                    <a:pt x="50" y="575"/>
                  </a:cubicBezTo>
                  <a:cubicBezTo>
                    <a:pt x="57" y="589"/>
                    <a:pt x="64" y="604"/>
                    <a:pt x="71" y="625"/>
                  </a:cubicBezTo>
                  <a:cubicBezTo>
                    <a:pt x="142" y="808"/>
                    <a:pt x="276" y="970"/>
                    <a:pt x="445" y="1076"/>
                  </a:cubicBezTo>
                  <a:cubicBezTo>
                    <a:pt x="515" y="1117"/>
                    <a:pt x="582" y="1137"/>
                    <a:pt x="641" y="1137"/>
                  </a:cubicBezTo>
                  <a:cubicBezTo>
                    <a:pt x="786" y="1137"/>
                    <a:pt x="889" y="1022"/>
                    <a:pt x="889" y="822"/>
                  </a:cubicBezTo>
                  <a:cubicBezTo>
                    <a:pt x="882" y="745"/>
                    <a:pt x="875" y="660"/>
                    <a:pt x="847" y="589"/>
                  </a:cubicBezTo>
                  <a:cubicBezTo>
                    <a:pt x="839" y="568"/>
                    <a:pt x="832" y="554"/>
                    <a:pt x="832" y="540"/>
                  </a:cubicBezTo>
                  <a:cubicBezTo>
                    <a:pt x="755" y="343"/>
                    <a:pt x="621" y="174"/>
                    <a:pt x="452" y="61"/>
                  </a:cubicBezTo>
                  <a:cubicBezTo>
                    <a:pt x="380" y="20"/>
                    <a:pt x="311" y="0"/>
                    <a:pt x="25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2070050" y="1393100"/>
              <a:ext cx="175200" cy="84250"/>
            </a:xfrm>
            <a:custGeom>
              <a:avLst/>
              <a:gdLst/>
              <a:ahLst/>
              <a:cxnLst/>
              <a:rect l="l" t="t" r="r" b="b"/>
              <a:pathLst>
                <a:path w="7008" h="3370" extrusionOk="0">
                  <a:moveTo>
                    <a:pt x="0" y="0"/>
                  </a:moveTo>
                  <a:lnTo>
                    <a:pt x="0" y="0"/>
                  </a:lnTo>
                  <a:cubicBezTo>
                    <a:pt x="7" y="14"/>
                    <a:pt x="14" y="28"/>
                    <a:pt x="22" y="49"/>
                  </a:cubicBezTo>
                  <a:cubicBezTo>
                    <a:pt x="1340" y="71"/>
                    <a:pt x="2806" y="515"/>
                    <a:pt x="4307" y="1389"/>
                  </a:cubicBezTo>
                  <a:cubicBezTo>
                    <a:pt x="5273" y="1953"/>
                    <a:pt x="6176" y="2615"/>
                    <a:pt x="7000" y="3370"/>
                  </a:cubicBezTo>
                  <a:lnTo>
                    <a:pt x="7007" y="3341"/>
                  </a:lnTo>
                  <a:cubicBezTo>
                    <a:pt x="6183" y="2587"/>
                    <a:pt x="5280" y="1918"/>
                    <a:pt x="4307" y="1354"/>
                  </a:cubicBezTo>
                  <a:cubicBezTo>
                    <a:pt x="2813" y="487"/>
                    <a:pt x="1340" y="28"/>
                    <a:pt x="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325575" y="1754850"/>
              <a:ext cx="20650" cy="26550"/>
            </a:xfrm>
            <a:custGeom>
              <a:avLst/>
              <a:gdLst/>
              <a:ahLst/>
              <a:cxnLst/>
              <a:rect l="l" t="t" r="r" b="b"/>
              <a:pathLst>
                <a:path w="826" h="1062" extrusionOk="0">
                  <a:moveTo>
                    <a:pt x="227" y="1"/>
                  </a:moveTo>
                  <a:cubicBezTo>
                    <a:pt x="92" y="1"/>
                    <a:pt x="1" y="107"/>
                    <a:pt x="1" y="291"/>
                  </a:cubicBezTo>
                  <a:cubicBezTo>
                    <a:pt x="15" y="580"/>
                    <a:pt x="170" y="848"/>
                    <a:pt x="410" y="1003"/>
                  </a:cubicBezTo>
                  <a:cubicBezTo>
                    <a:pt x="476" y="1043"/>
                    <a:pt x="540" y="1061"/>
                    <a:pt x="596" y="1061"/>
                  </a:cubicBezTo>
                  <a:cubicBezTo>
                    <a:pt x="731" y="1061"/>
                    <a:pt x="826" y="955"/>
                    <a:pt x="826" y="771"/>
                  </a:cubicBezTo>
                  <a:cubicBezTo>
                    <a:pt x="812" y="482"/>
                    <a:pt x="656" y="214"/>
                    <a:pt x="417" y="59"/>
                  </a:cubicBezTo>
                  <a:cubicBezTo>
                    <a:pt x="348" y="19"/>
                    <a:pt x="284" y="1"/>
                    <a:pt x="2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2324875" y="1753875"/>
              <a:ext cx="22050" cy="28550"/>
            </a:xfrm>
            <a:custGeom>
              <a:avLst/>
              <a:gdLst/>
              <a:ahLst/>
              <a:cxnLst/>
              <a:rect l="l" t="t" r="r" b="b"/>
              <a:pathLst>
                <a:path w="882" h="1142" extrusionOk="0">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2014525" y="1501350"/>
              <a:ext cx="320075" cy="253400"/>
            </a:xfrm>
            <a:custGeom>
              <a:avLst/>
              <a:gdLst/>
              <a:ahLst/>
              <a:cxnLst/>
              <a:rect l="l" t="t" r="r" b="b"/>
              <a:pathLst>
                <a:path w="12803" h="10136" extrusionOk="0">
                  <a:moveTo>
                    <a:pt x="3617" y="0"/>
                  </a:moveTo>
                  <a:cubicBezTo>
                    <a:pt x="3551" y="0"/>
                    <a:pt x="3485" y="2"/>
                    <a:pt x="3420" y="5"/>
                  </a:cubicBezTo>
                  <a:cubicBezTo>
                    <a:pt x="1326" y="104"/>
                    <a:pt x="8" y="1866"/>
                    <a:pt x="1" y="4609"/>
                  </a:cubicBezTo>
                  <a:cubicBezTo>
                    <a:pt x="1" y="6378"/>
                    <a:pt x="530" y="8317"/>
                    <a:pt x="1446" y="10100"/>
                  </a:cubicBezTo>
                  <a:cubicBezTo>
                    <a:pt x="565" y="8309"/>
                    <a:pt x="29" y="6392"/>
                    <a:pt x="36" y="4630"/>
                  </a:cubicBezTo>
                  <a:cubicBezTo>
                    <a:pt x="43" y="1895"/>
                    <a:pt x="1347" y="146"/>
                    <a:pt x="3441" y="48"/>
                  </a:cubicBezTo>
                  <a:cubicBezTo>
                    <a:pt x="3506" y="44"/>
                    <a:pt x="3571" y="43"/>
                    <a:pt x="3637" y="43"/>
                  </a:cubicBezTo>
                  <a:cubicBezTo>
                    <a:pt x="4525" y="43"/>
                    <a:pt x="5517" y="351"/>
                    <a:pt x="6521" y="929"/>
                  </a:cubicBezTo>
                  <a:cubicBezTo>
                    <a:pt x="9531" y="2663"/>
                    <a:pt x="12062" y="6505"/>
                    <a:pt x="12802" y="10135"/>
                  </a:cubicBezTo>
                  <a:cubicBezTo>
                    <a:pt x="12090" y="6498"/>
                    <a:pt x="9546" y="2635"/>
                    <a:pt x="6521" y="894"/>
                  </a:cubicBezTo>
                  <a:cubicBezTo>
                    <a:pt x="5511" y="309"/>
                    <a:pt x="4512" y="0"/>
                    <a:pt x="361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2337575" y="1781675"/>
              <a:ext cx="1775" cy="22425"/>
            </a:xfrm>
            <a:custGeom>
              <a:avLst/>
              <a:gdLst/>
              <a:ahLst/>
              <a:cxnLst/>
              <a:rect l="l" t="t" r="r" b="b"/>
              <a:pathLst>
                <a:path w="71" h="897" extrusionOk="0">
                  <a:moveTo>
                    <a:pt x="0" y="1"/>
                  </a:moveTo>
                  <a:lnTo>
                    <a:pt x="0" y="1"/>
                  </a:lnTo>
                  <a:cubicBezTo>
                    <a:pt x="28" y="297"/>
                    <a:pt x="42" y="593"/>
                    <a:pt x="42" y="875"/>
                  </a:cubicBezTo>
                  <a:lnTo>
                    <a:pt x="71" y="896"/>
                  </a:lnTo>
                  <a:cubicBezTo>
                    <a:pt x="71" y="607"/>
                    <a:pt x="57" y="311"/>
                    <a:pt x="35" y="15"/>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2048200" y="1752300"/>
              <a:ext cx="22225" cy="28525"/>
            </a:xfrm>
            <a:custGeom>
              <a:avLst/>
              <a:gdLst/>
              <a:ahLst/>
              <a:cxnLst/>
              <a:rect l="l" t="t" r="r" b="b"/>
              <a:pathLst>
                <a:path w="889" h="1141" extrusionOk="0">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2049075" y="1753375"/>
              <a:ext cx="20650" cy="26525"/>
            </a:xfrm>
            <a:custGeom>
              <a:avLst/>
              <a:gdLst/>
              <a:ahLst/>
              <a:cxnLst/>
              <a:rect l="l" t="t" r="r" b="b"/>
              <a:pathLst>
                <a:path w="826" h="1061" extrusionOk="0">
                  <a:moveTo>
                    <a:pt x="234" y="0"/>
                  </a:moveTo>
                  <a:cubicBezTo>
                    <a:pt x="97" y="0"/>
                    <a:pt x="1" y="106"/>
                    <a:pt x="1" y="287"/>
                  </a:cubicBezTo>
                  <a:cubicBezTo>
                    <a:pt x="15" y="583"/>
                    <a:pt x="170" y="844"/>
                    <a:pt x="409" y="1006"/>
                  </a:cubicBezTo>
                  <a:cubicBezTo>
                    <a:pt x="477" y="1043"/>
                    <a:pt x="541" y="1061"/>
                    <a:pt x="597" y="1061"/>
                  </a:cubicBezTo>
                  <a:cubicBezTo>
                    <a:pt x="733" y="1061"/>
                    <a:pt x="825" y="956"/>
                    <a:pt x="825" y="766"/>
                  </a:cubicBezTo>
                  <a:cubicBezTo>
                    <a:pt x="811" y="477"/>
                    <a:pt x="656" y="216"/>
                    <a:pt x="416" y="54"/>
                  </a:cubicBezTo>
                  <a:cubicBezTo>
                    <a:pt x="351" y="18"/>
                    <a:pt x="289" y="0"/>
                    <a:pt x="2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064750" y="1780800"/>
              <a:ext cx="111775" cy="116150"/>
            </a:xfrm>
            <a:custGeom>
              <a:avLst/>
              <a:gdLst/>
              <a:ahLst/>
              <a:cxnLst/>
              <a:rect l="l" t="t" r="r" b="b"/>
              <a:pathLst>
                <a:path w="4471" h="4646" extrusionOk="0">
                  <a:moveTo>
                    <a:pt x="1" y="1"/>
                  </a:moveTo>
                  <a:cubicBezTo>
                    <a:pt x="1164" y="1953"/>
                    <a:pt x="2736" y="3645"/>
                    <a:pt x="4470" y="4646"/>
                  </a:cubicBezTo>
                  <a:lnTo>
                    <a:pt x="4470" y="4611"/>
                  </a:lnTo>
                  <a:cubicBezTo>
                    <a:pt x="2750" y="3617"/>
                    <a:pt x="1185" y="1939"/>
                    <a:pt x="2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1938225" y="1644925"/>
              <a:ext cx="105400" cy="227000"/>
            </a:xfrm>
            <a:custGeom>
              <a:avLst/>
              <a:gdLst/>
              <a:ahLst/>
              <a:cxnLst/>
              <a:rect l="l" t="t" r="r" b="b"/>
              <a:pathLst>
                <a:path w="4216" h="9080" extrusionOk="0">
                  <a:moveTo>
                    <a:pt x="0" y="1"/>
                  </a:moveTo>
                  <a:lnTo>
                    <a:pt x="0" y="1"/>
                  </a:lnTo>
                  <a:cubicBezTo>
                    <a:pt x="621" y="3109"/>
                    <a:pt x="2115" y="6331"/>
                    <a:pt x="4195" y="9080"/>
                  </a:cubicBezTo>
                  <a:lnTo>
                    <a:pt x="4216" y="9059"/>
                  </a:lnTo>
                  <a:cubicBezTo>
                    <a:pt x="2136" y="6317"/>
                    <a:pt x="649" y="3102"/>
                    <a:pt x="36" y="8"/>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2350425" y="1989775"/>
              <a:ext cx="20650" cy="26625"/>
            </a:xfrm>
            <a:custGeom>
              <a:avLst/>
              <a:gdLst/>
              <a:ahLst/>
              <a:cxnLst/>
              <a:rect l="l" t="t" r="r" b="b"/>
              <a:pathLst>
                <a:path w="826" h="1065" extrusionOk="0">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2364700" y="1635050"/>
              <a:ext cx="59075" cy="363425"/>
            </a:xfrm>
            <a:custGeom>
              <a:avLst/>
              <a:gdLst/>
              <a:ahLst/>
              <a:cxnLst/>
              <a:rect l="l" t="t" r="r" b="b"/>
              <a:pathLst>
                <a:path w="2363" h="14537" extrusionOk="0">
                  <a:moveTo>
                    <a:pt x="22" y="1"/>
                  </a:moveTo>
                  <a:lnTo>
                    <a:pt x="1" y="8"/>
                  </a:lnTo>
                  <a:cubicBezTo>
                    <a:pt x="1509" y="2919"/>
                    <a:pt x="2334" y="6000"/>
                    <a:pt x="2327" y="8685"/>
                  </a:cubicBezTo>
                  <a:cubicBezTo>
                    <a:pt x="2320" y="11350"/>
                    <a:pt x="1502" y="13338"/>
                    <a:pt x="149" y="14494"/>
                  </a:cubicBezTo>
                  <a:cubicBezTo>
                    <a:pt x="156" y="14508"/>
                    <a:pt x="170" y="14522"/>
                    <a:pt x="177" y="14536"/>
                  </a:cubicBezTo>
                  <a:cubicBezTo>
                    <a:pt x="1580" y="13338"/>
                    <a:pt x="2348" y="11308"/>
                    <a:pt x="2355" y="8700"/>
                  </a:cubicBezTo>
                  <a:cubicBezTo>
                    <a:pt x="2362" y="6014"/>
                    <a:pt x="1538" y="2919"/>
                    <a:pt x="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2176150" y="1992625"/>
              <a:ext cx="178350" cy="35050"/>
            </a:xfrm>
            <a:custGeom>
              <a:avLst/>
              <a:gdLst/>
              <a:ahLst/>
              <a:cxnLst/>
              <a:rect l="l" t="t" r="r" b="b"/>
              <a:pathLst>
                <a:path w="7134" h="1402" extrusionOk="0">
                  <a:moveTo>
                    <a:pt x="0" y="1"/>
                  </a:moveTo>
                  <a:lnTo>
                    <a:pt x="0" y="43"/>
                  </a:lnTo>
                  <a:cubicBezTo>
                    <a:pt x="1561" y="945"/>
                    <a:pt x="3068" y="1401"/>
                    <a:pt x="4426" y="1401"/>
                  </a:cubicBezTo>
                  <a:cubicBezTo>
                    <a:pt x="5360" y="1401"/>
                    <a:pt x="6224" y="1185"/>
                    <a:pt x="6986" y="748"/>
                  </a:cubicBezTo>
                  <a:cubicBezTo>
                    <a:pt x="7035" y="720"/>
                    <a:pt x="7085" y="692"/>
                    <a:pt x="7134" y="663"/>
                  </a:cubicBezTo>
                  <a:cubicBezTo>
                    <a:pt x="7120" y="649"/>
                    <a:pt x="7113" y="635"/>
                    <a:pt x="7106" y="621"/>
                  </a:cubicBezTo>
                  <a:cubicBezTo>
                    <a:pt x="6329" y="1099"/>
                    <a:pt x="5416" y="1350"/>
                    <a:pt x="4406" y="1350"/>
                  </a:cubicBezTo>
                  <a:cubicBezTo>
                    <a:pt x="3078" y="1350"/>
                    <a:pt x="1581" y="917"/>
                    <a:pt x="0"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962725" y="1393975"/>
              <a:ext cx="88325" cy="53600"/>
            </a:xfrm>
            <a:custGeom>
              <a:avLst/>
              <a:gdLst/>
              <a:ahLst/>
              <a:cxnLst/>
              <a:rect l="l" t="t" r="r" b="b"/>
              <a:pathLst>
                <a:path w="3533" h="2144" extrusionOk="0">
                  <a:moveTo>
                    <a:pt x="3518" y="0"/>
                  </a:moveTo>
                  <a:cubicBezTo>
                    <a:pt x="2087" y="148"/>
                    <a:pt x="804" y="924"/>
                    <a:pt x="0" y="2115"/>
                  </a:cubicBezTo>
                  <a:lnTo>
                    <a:pt x="29" y="2143"/>
                  </a:lnTo>
                  <a:cubicBezTo>
                    <a:pt x="825" y="952"/>
                    <a:pt x="2108" y="184"/>
                    <a:pt x="3532" y="43"/>
                  </a:cubicBezTo>
                  <a:cubicBezTo>
                    <a:pt x="3525" y="29"/>
                    <a:pt x="3518" y="14"/>
                    <a:pt x="351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100875" y="1981700"/>
              <a:ext cx="197600" cy="110700"/>
            </a:xfrm>
            <a:custGeom>
              <a:avLst/>
              <a:gdLst/>
              <a:ahLst/>
              <a:cxnLst/>
              <a:rect l="l" t="t" r="r" b="b"/>
              <a:pathLst>
                <a:path w="7904" h="4428" extrusionOk="0">
                  <a:moveTo>
                    <a:pt x="8" y="1"/>
                  </a:moveTo>
                  <a:lnTo>
                    <a:pt x="1" y="22"/>
                  </a:lnTo>
                  <a:lnTo>
                    <a:pt x="7889" y="4428"/>
                  </a:lnTo>
                  <a:lnTo>
                    <a:pt x="7903" y="4406"/>
                  </a:lnTo>
                  <a:lnTo>
                    <a:pt x="8"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34"/>
          <p:cNvGrpSpPr/>
          <p:nvPr/>
        </p:nvGrpSpPr>
        <p:grpSpPr>
          <a:xfrm>
            <a:off x="6670301" y="3135215"/>
            <a:ext cx="1418607" cy="1374718"/>
            <a:chOff x="2424100" y="2559575"/>
            <a:chExt cx="375750" cy="364125"/>
          </a:xfrm>
        </p:grpSpPr>
        <p:sp>
          <p:nvSpPr>
            <p:cNvPr id="1190" name="Google Shape;1190;p34"/>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4"/>
          <p:cNvGrpSpPr/>
          <p:nvPr/>
        </p:nvGrpSpPr>
        <p:grpSpPr>
          <a:xfrm>
            <a:off x="5969100" y="2811250"/>
            <a:ext cx="553994" cy="921500"/>
            <a:chOff x="244800" y="1988000"/>
            <a:chExt cx="553994" cy="921500"/>
          </a:xfrm>
        </p:grpSpPr>
        <p:sp>
          <p:nvSpPr>
            <p:cNvPr id="1250" name="Google Shape;1250;p34"/>
            <p:cNvSpPr/>
            <p:nvPr/>
          </p:nvSpPr>
          <p:spPr>
            <a:xfrm>
              <a:off x="334310" y="2676863"/>
              <a:ext cx="441349" cy="232637"/>
            </a:xfrm>
            <a:custGeom>
              <a:avLst/>
              <a:gdLst/>
              <a:ahLst/>
              <a:cxnLst/>
              <a:rect l="l" t="t" r="r" b="b"/>
              <a:pathLst>
                <a:path w="7268" h="3831" extrusionOk="0">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280810" y="2174668"/>
              <a:ext cx="482460" cy="689775"/>
            </a:xfrm>
            <a:custGeom>
              <a:avLst/>
              <a:gdLst/>
              <a:ahLst/>
              <a:cxnLst/>
              <a:rect l="l" t="t" r="r" b="b"/>
              <a:pathLst>
                <a:path w="7945" h="11359" extrusionOk="0">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279899" y="2174243"/>
              <a:ext cx="483371" cy="690504"/>
            </a:xfrm>
            <a:custGeom>
              <a:avLst/>
              <a:gdLst/>
              <a:ahLst/>
              <a:cxnLst/>
              <a:rect l="l" t="t" r="r" b="b"/>
              <a:pathLst>
                <a:path w="7960" h="11371" extrusionOk="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288037" y="2167806"/>
              <a:ext cx="476934" cy="180596"/>
            </a:xfrm>
            <a:custGeom>
              <a:avLst/>
              <a:gdLst/>
              <a:ahLst/>
              <a:cxnLst/>
              <a:rect l="l" t="t" r="r" b="b"/>
              <a:pathLst>
                <a:path w="7854" h="2974" extrusionOk="0">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269637" y="2157119"/>
              <a:ext cx="504321" cy="180596"/>
            </a:xfrm>
            <a:custGeom>
              <a:avLst/>
              <a:gdLst/>
              <a:ahLst/>
              <a:cxnLst/>
              <a:rect l="l" t="t" r="r" b="b"/>
              <a:pathLst>
                <a:path w="8305" h="2974" extrusionOk="0">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269212" y="2156451"/>
              <a:ext cx="505596" cy="181811"/>
            </a:xfrm>
            <a:custGeom>
              <a:avLst/>
              <a:gdLst/>
              <a:ahLst/>
              <a:cxnLst/>
              <a:rect l="l" t="t" r="r" b="b"/>
              <a:pathLst>
                <a:path w="8326" h="2994" extrusionOk="0">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244800" y="2011683"/>
              <a:ext cx="553994" cy="292209"/>
            </a:xfrm>
            <a:custGeom>
              <a:avLst/>
              <a:gdLst/>
              <a:ahLst/>
              <a:cxnLst/>
              <a:rect l="l" t="t" r="r" b="b"/>
              <a:pathLst>
                <a:path w="9123" h="4812" extrusionOk="0">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268787" y="2011258"/>
              <a:ext cx="506021" cy="293180"/>
            </a:xfrm>
            <a:custGeom>
              <a:avLst/>
              <a:gdLst/>
              <a:ahLst/>
              <a:cxnLst/>
              <a:rect l="l" t="t" r="r" b="b"/>
              <a:pathLst>
                <a:path w="8333" h="4828" extrusionOk="0">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298360" y="2047085"/>
              <a:ext cx="417849" cy="220128"/>
            </a:xfrm>
            <a:custGeom>
              <a:avLst/>
              <a:gdLst/>
              <a:ahLst/>
              <a:cxnLst/>
              <a:rect l="l" t="t" r="r" b="b"/>
              <a:pathLst>
                <a:path w="6881" h="3625" extrusionOk="0">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331698" y="2097608"/>
              <a:ext cx="380199" cy="161468"/>
            </a:xfrm>
            <a:custGeom>
              <a:avLst/>
              <a:gdLst/>
              <a:ahLst/>
              <a:cxnLst/>
              <a:rect l="l" t="t" r="r" b="b"/>
              <a:pathLst>
                <a:path w="6261" h="2659" extrusionOk="0">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331273" y="2097426"/>
              <a:ext cx="381474" cy="162500"/>
            </a:xfrm>
            <a:custGeom>
              <a:avLst/>
              <a:gdLst/>
              <a:ahLst/>
              <a:cxnLst/>
              <a:rect l="l" t="t" r="r" b="b"/>
              <a:pathLst>
                <a:path w="6282" h="2676" extrusionOk="0">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312873" y="1988000"/>
              <a:ext cx="417849" cy="220250"/>
            </a:xfrm>
            <a:custGeom>
              <a:avLst/>
              <a:gdLst/>
              <a:ahLst/>
              <a:cxnLst/>
              <a:rect l="l" t="t" r="r" b="b"/>
              <a:pathLst>
                <a:path w="6881" h="3627" extrusionOk="0">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330848" y="1988000"/>
              <a:ext cx="381900" cy="220978"/>
            </a:xfrm>
            <a:custGeom>
              <a:avLst/>
              <a:gdLst/>
              <a:ahLst/>
              <a:cxnLst/>
              <a:rect l="l" t="t" r="r" b="b"/>
              <a:pathLst>
                <a:path w="6289" h="3639" extrusionOk="0">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357385" y="2009314"/>
              <a:ext cx="328401" cy="173248"/>
            </a:xfrm>
            <a:custGeom>
              <a:avLst/>
              <a:gdLst/>
              <a:ahLst/>
              <a:cxnLst/>
              <a:rect l="l" t="t" r="r" b="b"/>
              <a:pathLst>
                <a:path w="5408" h="2853" extrusionOk="0">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371534" y="2008889"/>
              <a:ext cx="300589" cy="174402"/>
            </a:xfrm>
            <a:custGeom>
              <a:avLst/>
              <a:gdLst/>
              <a:ahLst/>
              <a:cxnLst/>
              <a:rect l="l" t="t" r="r" b="b"/>
              <a:pathLst>
                <a:path w="4950" h="2872" extrusionOk="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545331" y="2055648"/>
              <a:ext cx="109669" cy="49187"/>
            </a:xfrm>
            <a:custGeom>
              <a:avLst/>
              <a:gdLst/>
              <a:ahLst/>
              <a:cxnLst/>
              <a:rect l="l" t="t" r="r" b="b"/>
              <a:pathLst>
                <a:path w="1806" h="810" extrusionOk="0">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544481" y="2055465"/>
              <a:ext cx="111370" cy="49977"/>
            </a:xfrm>
            <a:custGeom>
              <a:avLst/>
              <a:gdLst/>
              <a:ahLst/>
              <a:cxnLst/>
              <a:rect l="l" t="t" r="r" b="b"/>
              <a:pathLst>
                <a:path w="1834" h="823" extrusionOk="0">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540170" y="2024071"/>
              <a:ext cx="120357" cy="63640"/>
            </a:xfrm>
            <a:custGeom>
              <a:avLst/>
              <a:gdLst/>
              <a:ahLst/>
              <a:cxnLst/>
              <a:rect l="l" t="t" r="r" b="b"/>
              <a:pathLst>
                <a:path w="1982" h="1048" extrusionOk="0">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544906" y="2023646"/>
              <a:ext cx="111370" cy="65036"/>
            </a:xfrm>
            <a:custGeom>
              <a:avLst/>
              <a:gdLst/>
              <a:ahLst/>
              <a:cxnLst/>
              <a:rect l="l" t="t" r="r" b="b"/>
              <a:pathLst>
                <a:path w="1834" h="1071" extrusionOk="0">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460133" y="2507926"/>
              <a:ext cx="167844" cy="172580"/>
            </a:xfrm>
            <a:custGeom>
              <a:avLst/>
              <a:gdLst/>
              <a:ahLst/>
              <a:cxnLst/>
              <a:rect l="l" t="t" r="r" b="b"/>
              <a:pathLst>
                <a:path w="2764" h="2842" extrusionOk="0">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459708" y="2507258"/>
              <a:ext cx="168755" cy="173856"/>
            </a:xfrm>
            <a:custGeom>
              <a:avLst/>
              <a:gdLst/>
              <a:ahLst/>
              <a:cxnLst/>
              <a:rect l="l" t="t" r="r" b="b"/>
              <a:pathLst>
                <a:path w="2779" h="2863" extrusionOk="0">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516669" y="2509262"/>
              <a:ext cx="57810" cy="168451"/>
            </a:xfrm>
            <a:custGeom>
              <a:avLst/>
              <a:gdLst/>
              <a:ahLst/>
              <a:cxnLst/>
              <a:rect l="l" t="t" r="r" b="b"/>
              <a:pathLst>
                <a:path w="952" h="2774" extrusionOk="0">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422058" y="2421393"/>
              <a:ext cx="65097" cy="68255"/>
            </a:xfrm>
            <a:custGeom>
              <a:avLst/>
              <a:gdLst/>
              <a:ahLst/>
              <a:cxnLst/>
              <a:rect l="l" t="t" r="r" b="b"/>
              <a:pathLst>
                <a:path w="1072" h="1124" extrusionOk="0">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423333" y="2420665"/>
              <a:ext cx="64672" cy="69530"/>
            </a:xfrm>
            <a:custGeom>
              <a:avLst/>
              <a:gdLst/>
              <a:ahLst/>
              <a:cxnLst/>
              <a:rect l="l" t="t" r="r" b="b"/>
              <a:pathLst>
                <a:path w="1065" h="1145" extrusionOk="0">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44466" y="2422001"/>
              <a:ext cx="17003" cy="67769"/>
            </a:xfrm>
            <a:custGeom>
              <a:avLst/>
              <a:gdLst/>
              <a:ahLst/>
              <a:cxnLst/>
              <a:rect l="l" t="t" r="r" b="b"/>
              <a:pathLst>
                <a:path w="280" h="1116" extrusionOk="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07484" y="2534706"/>
              <a:ext cx="41597" cy="40868"/>
            </a:xfrm>
            <a:custGeom>
              <a:avLst/>
              <a:gdLst/>
              <a:ahLst/>
              <a:cxnLst/>
              <a:rect l="l" t="t" r="r" b="b"/>
              <a:pathLst>
                <a:path w="685" h="673" extrusionOk="0">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407059" y="2534099"/>
              <a:ext cx="42872" cy="42143"/>
            </a:xfrm>
            <a:custGeom>
              <a:avLst/>
              <a:gdLst/>
              <a:ahLst/>
              <a:cxnLst/>
              <a:rect l="l" t="t" r="r" b="b"/>
              <a:pathLst>
                <a:path w="706" h="694" extrusionOk="0">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18172" y="2535070"/>
              <a:ext cx="19796" cy="39471"/>
            </a:xfrm>
            <a:custGeom>
              <a:avLst/>
              <a:gdLst/>
              <a:ahLst/>
              <a:cxnLst/>
              <a:rect l="l" t="t" r="r" b="b"/>
              <a:pathLst>
                <a:path w="326" h="650" extrusionOk="0">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659192" y="2688340"/>
              <a:ext cx="9473" cy="77121"/>
            </a:xfrm>
            <a:custGeom>
              <a:avLst/>
              <a:gdLst/>
              <a:ahLst/>
              <a:cxnLst/>
              <a:rect l="l" t="t" r="r" b="b"/>
              <a:pathLst>
                <a:path w="156" h="1270" extrusionOk="0">
                  <a:moveTo>
                    <a:pt x="135" y="1"/>
                  </a:moveTo>
                  <a:lnTo>
                    <a:pt x="1" y="1262"/>
                  </a:lnTo>
                  <a:lnTo>
                    <a:pt x="22" y="1269"/>
                  </a:lnTo>
                  <a:lnTo>
                    <a:pt x="15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674191" y="2477321"/>
              <a:ext cx="17610" cy="149444"/>
            </a:xfrm>
            <a:custGeom>
              <a:avLst/>
              <a:gdLst/>
              <a:ahLst/>
              <a:cxnLst/>
              <a:rect l="l" t="t" r="r" b="b"/>
              <a:pathLst>
                <a:path w="290" h="2461" extrusionOk="0">
                  <a:moveTo>
                    <a:pt x="268" y="0"/>
                  </a:moveTo>
                  <a:lnTo>
                    <a:pt x="0" y="2460"/>
                  </a:lnTo>
                  <a:lnTo>
                    <a:pt x="21" y="2460"/>
                  </a:lnTo>
                  <a:lnTo>
                    <a:pt x="289"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338135" y="2347613"/>
              <a:ext cx="16760" cy="148169"/>
            </a:xfrm>
            <a:custGeom>
              <a:avLst/>
              <a:gdLst/>
              <a:ahLst/>
              <a:cxnLst/>
              <a:rect l="l" t="t" r="r" b="b"/>
              <a:pathLst>
                <a:path w="276" h="2440" extrusionOk="0">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4269100" y="1367813"/>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3</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4588664" y="2954086"/>
            <a:ext cx="41598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Penerapan</a:t>
            </a:r>
            <a:br>
              <a:rPr lang="id-ID" dirty="0"/>
            </a:br>
            <a:r>
              <a:rPr lang="id-ID" dirty="0"/>
              <a:t>Big Data</a:t>
            </a:r>
            <a:endParaRPr dirty="0"/>
          </a:p>
        </p:txBody>
      </p:sp>
      <p:grpSp>
        <p:nvGrpSpPr>
          <p:cNvPr id="1439" name="Google Shape;1439;p38"/>
          <p:cNvGrpSpPr/>
          <p:nvPr/>
        </p:nvGrpSpPr>
        <p:grpSpPr>
          <a:xfrm>
            <a:off x="715089" y="1096413"/>
            <a:ext cx="2793747" cy="2950674"/>
            <a:chOff x="307550" y="1308925"/>
            <a:chExt cx="726800" cy="767625"/>
          </a:xfrm>
        </p:grpSpPr>
        <p:sp>
          <p:nvSpPr>
            <p:cNvPr id="1440"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38"/>
          <p:cNvGrpSpPr/>
          <p:nvPr/>
        </p:nvGrpSpPr>
        <p:grpSpPr>
          <a:xfrm rot="-2700000">
            <a:off x="7815958" y="3753271"/>
            <a:ext cx="1005829" cy="2032362"/>
            <a:chOff x="9219749" y="2415292"/>
            <a:chExt cx="1169206" cy="2362092"/>
          </a:xfrm>
        </p:grpSpPr>
        <p:sp>
          <p:nvSpPr>
            <p:cNvPr id="1840" name="Google Shape;1840;p38"/>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extLst>
      <p:ext uri="{BB962C8B-B14F-4D97-AF65-F5344CB8AC3E}">
        <p14:creationId xmlns:p14="http://schemas.microsoft.com/office/powerpoint/2010/main" val="93665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447956"/>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2287164" y="267494"/>
            <a:ext cx="156475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Pajak</a:t>
            </a:r>
            <a:endParaRPr sz="4000" dirty="0">
              <a:solidFill>
                <a:schemeClr val="lt1"/>
              </a:solidFill>
            </a:endParaRPr>
          </a:p>
        </p:txBody>
      </p:sp>
      <p:sp>
        <p:nvSpPr>
          <p:cNvPr id="1343" name="Google Shape;1343;p37"/>
          <p:cNvSpPr txBox="1">
            <a:spLocks noGrp="1"/>
          </p:cNvSpPr>
          <p:nvPr>
            <p:ph type="subTitle" idx="1"/>
          </p:nvPr>
        </p:nvSpPr>
        <p:spPr>
          <a:xfrm>
            <a:off x="323528" y="1275606"/>
            <a:ext cx="8424935" cy="1194300"/>
          </a:xfrm>
          <a:prstGeom prst="rect">
            <a:avLst/>
          </a:prstGeom>
        </p:spPr>
        <p:txBody>
          <a:bodyPr spcFirstLastPara="1" wrap="square" lIns="91425" tIns="91425" rIns="91425" bIns="91425" anchor="t" anchorCtr="0">
            <a:noAutofit/>
          </a:bodyPr>
          <a:lstStyle/>
          <a:p>
            <a:pPr>
              <a:lnSpc>
                <a:spcPct val="150000"/>
              </a:lnSpc>
            </a:pPr>
            <a:r>
              <a:rPr lang="id-ID" dirty="0"/>
              <a:t>Big Data ini bisa meningkatkan pendapatan pajak negara. Kesadaran masyarakat</a:t>
            </a:r>
          </a:p>
          <a:p>
            <a:pPr>
              <a:lnSpc>
                <a:spcPct val="150000"/>
              </a:lnSpc>
            </a:pPr>
            <a:r>
              <a:rPr lang="id-ID" dirty="0"/>
              <a:t>terhadap wajib pajak masih kurang. Hal tersebut membuat ditjen pajak tidak mampu</a:t>
            </a:r>
          </a:p>
          <a:p>
            <a:pPr>
              <a:lnSpc>
                <a:spcPct val="150000"/>
              </a:lnSpc>
            </a:pPr>
            <a:r>
              <a:rPr lang="id-ID" dirty="0"/>
              <a:t>memenuhi target seperti yang diharapkan. Dengan mengimplementasikan dan</a:t>
            </a:r>
          </a:p>
          <a:p>
            <a:pPr>
              <a:lnSpc>
                <a:spcPct val="150000"/>
              </a:lnSpc>
            </a:pPr>
            <a:r>
              <a:rPr lang="id-ID" dirty="0"/>
              <a:t>menerapkan Big Data ini ditjen pajak mampu mengambil data dari silsilah keluarga</a:t>
            </a:r>
          </a:p>
          <a:p>
            <a:pPr>
              <a:lnSpc>
                <a:spcPct val="150000"/>
              </a:lnSpc>
            </a:pPr>
            <a:r>
              <a:rPr lang="id-ID" dirty="0"/>
              <a:t>kemudian bisa mengetahui barang apa saja yang dimiliki. Data lainnya yang bisa diambil</a:t>
            </a:r>
          </a:p>
          <a:p>
            <a:pPr>
              <a:lnSpc>
                <a:spcPct val="150000"/>
              </a:lnSpc>
            </a:pPr>
            <a:r>
              <a:rPr lang="id-ID" dirty="0"/>
              <a:t>oleh Big Data adalah jumlah kekayaan yang dimiliki, akun rekening bank dan juga jenis</a:t>
            </a:r>
          </a:p>
          <a:p>
            <a:pPr>
              <a:lnSpc>
                <a:spcPct val="150000"/>
              </a:lnSpc>
            </a:pPr>
            <a:r>
              <a:rPr lang="id-ID" dirty="0"/>
              <a:t>pajak yang belum maupun sudah dibayar semuanya akan bisa ditampilkan satu. Ditjen akan mudah dalam mengecek apakah sudah membayar pajak atau belum.</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64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447956"/>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971600" y="289790"/>
            <a:ext cx="522596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Sektor Kesehatan</a:t>
            </a:r>
            <a:endParaRPr sz="4000" dirty="0">
              <a:solidFill>
                <a:schemeClr val="lt1"/>
              </a:solidFill>
            </a:endParaRPr>
          </a:p>
        </p:txBody>
      </p:sp>
      <p:sp>
        <p:nvSpPr>
          <p:cNvPr id="1343" name="Google Shape;1343;p37"/>
          <p:cNvSpPr txBox="1">
            <a:spLocks noGrp="1"/>
          </p:cNvSpPr>
          <p:nvPr>
            <p:ph type="subTitle" idx="1"/>
          </p:nvPr>
        </p:nvSpPr>
        <p:spPr>
          <a:xfrm>
            <a:off x="323528" y="1275606"/>
            <a:ext cx="8424935" cy="1194300"/>
          </a:xfrm>
          <a:prstGeom prst="rect">
            <a:avLst/>
          </a:prstGeom>
        </p:spPr>
        <p:txBody>
          <a:bodyPr spcFirstLastPara="1" wrap="square" lIns="91425" tIns="91425" rIns="91425" bIns="91425" anchor="t" anchorCtr="0">
            <a:noAutofit/>
          </a:bodyPr>
          <a:lstStyle/>
          <a:p>
            <a:pPr>
              <a:lnSpc>
                <a:spcPct val="150000"/>
              </a:lnSpc>
            </a:pPr>
            <a:r>
              <a:rPr lang="id-ID" dirty="0"/>
              <a:t>Setiap klinik, puskesmas maupun rumah sakit menggunakan software yang berbeda</a:t>
            </a:r>
          </a:p>
          <a:p>
            <a:pPr>
              <a:lnSpc>
                <a:spcPct val="150000"/>
              </a:lnSpc>
            </a:pPr>
            <a:r>
              <a:rPr lang="id-ID" dirty="0"/>
              <a:t>dalam pencatatan pasien. Hal tersebut membuat data yang dikirimkan ke Dinas</a:t>
            </a:r>
          </a:p>
          <a:p>
            <a:pPr>
              <a:lnSpc>
                <a:spcPct val="150000"/>
              </a:lnSpc>
            </a:pPr>
            <a:r>
              <a:rPr lang="id-ID" dirty="0"/>
              <a:t>Kesehatan juga berbeda tergantung jenis software yang digunakan. Dengan penerapan</a:t>
            </a:r>
          </a:p>
          <a:p>
            <a:pPr>
              <a:lnSpc>
                <a:spcPct val="150000"/>
              </a:lnSpc>
            </a:pPr>
            <a:r>
              <a:rPr lang="id-ID" dirty="0"/>
              <a:t>Big Data ini semua informasi kesehatan bisa terpusat sehingga mudah diolah dan juga</a:t>
            </a:r>
          </a:p>
          <a:p>
            <a:pPr>
              <a:lnSpc>
                <a:spcPct val="150000"/>
              </a:lnSpc>
            </a:pPr>
            <a:r>
              <a:rPr lang="id-ID" dirty="0"/>
              <a:t>dianalisa untuk bisa mengetahui seperti apa kesehatan penduduk yang ada di Indonesia</a:t>
            </a:r>
          </a:p>
          <a:p>
            <a:pPr>
              <a:lnSpc>
                <a:spcPct val="150000"/>
              </a:lnSpc>
            </a:pPr>
            <a:r>
              <a:rPr lang="id-ID" dirty="0"/>
              <a:t>ini.</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39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447956"/>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722296" y="289790"/>
            <a:ext cx="522596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Agrikultur</a:t>
            </a:r>
            <a:endParaRPr sz="4000" dirty="0">
              <a:solidFill>
                <a:schemeClr val="lt1"/>
              </a:solidFill>
            </a:endParaRPr>
          </a:p>
        </p:txBody>
      </p:sp>
      <p:sp>
        <p:nvSpPr>
          <p:cNvPr id="1343" name="Google Shape;1343;p37"/>
          <p:cNvSpPr txBox="1">
            <a:spLocks noGrp="1"/>
          </p:cNvSpPr>
          <p:nvPr>
            <p:ph type="subTitle" idx="1"/>
          </p:nvPr>
        </p:nvSpPr>
        <p:spPr>
          <a:xfrm>
            <a:off x="323528" y="1161426"/>
            <a:ext cx="8424935" cy="1194300"/>
          </a:xfrm>
          <a:prstGeom prst="rect">
            <a:avLst/>
          </a:prstGeom>
        </p:spPr>
        <p:txBody>
          <a:bodyPr spcFirstLastPara="1" wrap="square" lIns="91425" tIns="91425" rIns="91425" bIns="91425" anchor="t" anchorCtr="0">
            <a:noAutofit/>
          </a:bodyPr>
          <a:lstStyle/>
          <a:p>
            <a:pPr fontAlgn="base">
              <a:lnSpc>
                <a:spcPct val="150000"/>
              </a:lnSpc>
            </a:pPr>
            <a:r>
              <a:rPr lang="id-ID" dirty="0"/>
              <a:t>Indonesia menjadi negara agraris, hal tersebut ditunjukkan dengan lahan pertanian yang</a:t>
            </a:r>
          </a:p>
          <a:p>
            <a:pPr fontAlgn="base">
              <a:lnSpc>
                <a:spcPct val="150000"/>
              </a:lnSpc>
            </a:pPr>
            <a:r>
              <a:rPr lang="id-ID" dirty="0"/>
              <a:t>luas. Big Data ini juga bermanfaat dalam bidang pertanian sehingga dengan adanya Big</a:t>
            </a:r>
          </a:p>
          <a:p>
            <a:pPr fontAlgn="base">
              <a:lnSpc>
                <a:spcPct val="150000"/>
              </a:lnSpc>
            </a:pPr>
            <a:r>
              <a:rPr lang="id-ID" dirty="0"/>
              <a:t>Data diharapkan taraf hidup petani menjadi lebih meningkat. </a:t>
            </a:r>
          </a:p>
          <a:p>
            <a:pPr fontAlgn="base">
              <a:lnSpc>
                <a:spcPct val="150000"/>
              </a:lnSpc>
            </a:pPr>
            <a:r>
              <a:rPr lang="id-ID" dirty="0"/>
              <a:t>Dalam bidang agrikultur ini akan melakukan riset di lahan pertanian dengan mengambil</a:t>
            </a:r>
          </a:p>
          <a:p>
            <a:pPr fontAlgn="base">
              <a:lnSpc>
                <a:spcPct val="150000"/>
              </a:lnSpc>
            </a:pPr>
            <a:r>
              <a:rPr lang="id-ID" dirty="0"/>
              <a:t>foto yang berhubungan dengan kualitas tanah, cuaca, pertumbuhan tinggi tanaman dan</a:t>
            </a:r>
          </a:p>
          <a:p>
            <a:pPr fontAlgn="base">
              <a:lnSpc>
                <a:spcPct val="150000"/>
              </a:lnSpc>
            </a:pPr>
            <a:r>
              <a:rPr lang="id-ID" dirty="0"/>
              <a:t>sebagainya. Nantinya data tersebut akan di entry ke dalam Big Data dan dilakukan</a:t>
            </a:r>
          </a:p>
          <a:p>
            <a:pPr fontAlgn="base">
              <a:lnSpc>
                <a:spcPct val="150000"/>
              </a:lnSpc>
            </a:pPr>
            <a:r>
              <a:rPr lang="id-ID" dirty="0"/>
              <a:t>analisis. Hasil analisis tersebut akan digunakan untuk membantu petani dalam</a:t>
            </a:r>
          </a:p>
          <a:p>
            <a:pPr fontAlgn="base">
              <a:lnSpc>
                <a:spcPct val="150000"/>
              </a:lnSpc>
            </a:pPr>
            <a:r>
              <a:rPr lang="id-ID" dirty="0"/>
              <a:t>meningkatkan produktivitasnya.</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1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447956"/>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362256" y="289790"/>
            <a:ext cx="522596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Transportasi</a:t>
            </a:r>
            <a:endParaRPr sz="4000" dirty="0">
              <a:solidFill>
                <a:schemeClr val="lt1"/>
              </a:solidFill>
            </a:endParaRPr>
          </a:p>
        </p:txBody>
      </p:sp>
      <p:sp>
        <p:nvSpPr>
          <p:cNvPr id="1343" name="Google Shape;1343;p37"/>
          <p:cNvSpPr txBox="1">
            <a:spLocks noGrp="1"/>
          </p:cNvSpPr>
          <p:nvPr>
            <p:ph type="subTitle" idx="1"/>
          </p:nvPr>
        </p:nvSpPr>
        <p:spPr>
          <a:xfrm>
            <a:off x="323528" y="1161426"/>
            <a:ext cx="8424935" cy="1194300"/>
          </a:xfrm>
          <a:prstGeom prst="rect">
            <a:avLst/>
          </a:prstGeom>
        </p:spPr>
        <p:txBody>
          <a:bodyPr spcFirstLastPara="1" wrap="square" lIns="91425" tIns="91425" rIns="91425" bIns="91425" anchor="t" anchorCtr="0">
            <a:noAutofit/>
          </a:bodyPr>
          <a:lstStyle/>
          <a:p>
            <a:pPr fontAlgn="base">
              <a:lnSpc>
                <a:spcPct val="150000"/>
              </a:lnSpc>
            </a:pPr>
            <a:r>
              <a:rPr lang="id-ID" dirty="0"/>
              <a:t>Big Data juga diterapkan dalam bidang transportasi. Kemacetan sudah menjadi hal yang</a:t>
            </a:r>
          </a:p>
          <a:p>
            <a:pPr fontAlgn="base">
              <a:lnSpc>
                <a:spcPct val="150000"/>
              </a:lnSpc>
            </a:pPr>
            <a:r>
              <a:rPr lang="id-ID" dirty="0"/>
              <a:t>tidak terpisahkan di kota besar Indonesia. Dengan data di GPS yang dimiliki oleh</a:t>
            </a:r>
          </a:p>
          <a:p>
            <a:pPr fontAlgn="base">
              <a:lnSpc>
                <a:spcPct val="150000"/>
              </a:lnSpc>
            </a:pPr>
            <a:r>
              <a:rPr lang="id-ID" dirty="0"/>
              <a:t>kendaraan warga kota bisa dilakukan konversi menjadi kecepatan, percepatan dan juga</a:t>
            </a:r>
          </a:p>
          <a:p>
            <a:pPr fontAlgn="base">
              <a:lnSpc>
                <a:spcPct val="150000"/>
              </a:lnSpc>
            </a:pPr>
            <a:r>
              <a:rPr lang="id-ID" dirty="0"/>
              <a:t>durasi berhenti. Selain itu juga dilakukan konversi yang lainnya. Data konversi tersebut</a:t>
            </a:r>
          </a:p>
          <a:p>
            <a:pPr fontAlgn="base">
              <a:lnSpc>
                <a:spcPct val="150000"/>
              </a:lnSpc>
            </a:pPr>
            <a:r>
              <a:rPr lang="id-ID" dirty="0"/>
              <a:t>bisa gunakan untuk memberikan rekomendasi kapan waktu terbaik untuk berkendaraan</a:t>
            </a:r>
          </a:p>
          <a:p>
            <a:pPr fontAlgn="base">
              <a:lnSpc>
                <a:spcPct val="150000"/>
              </a:lnSpc>
            </a:pPr>
            <a:r>
              <a:rPr lang="id-ID" dirty="0"/>
              <a:t>dan waktu buruk di perjalanan kepada masyarakat.</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49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Daftar Pustaka</a:t>
            </a:r>
            <a:endParaRPr dirty="0"/>
          </a:p>
        </p:txBody>
      </p:sp>
      <p:sp>
        <p:nvSpPr>
          <p:cNvPr id="1978" name="Google Shape;1978;p4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lvl="0" indent="-285750">
              <a:lnSpc>
                <a:spcPct val="150000"/>
              </a:lnSpc>
              <a:buFont typeface="Wingdings" pitchFamily="2" charset="2"/>
              <a:buChar char="§"/>
            </a:pPr>
            <a:r>
              <a:rPr lang="id-ID" sz="2000" u="sng" dirty="0">
                <a:solidFill>
                  <a:schemeClr val="dk1"/>
                </a:solidFill>
              </a:rPr>
              <a:t>https://www.soltius.co.id/</a:t>
            </a:r>
          </a:p>
          <a:p>
            <a:pPr marL="285750" lvl="0" indent="-285750">
              <a:lnSpc>
                <a:spcPct val="150000"/>
              </a:lnSpc>
              <a:buFont typeface="Wingdings" pitchFamily="2" charset="2"/>
              <a:buChar char="§"/>
            </a:pPr>
            <a:r>
              <a:rPr lang="id-ID" sz="2000" u="sng" dirty="0">
                <a:solidFill>
                  <a:schemeClr val="dk1"/>
                </a:solidFill>
                <a:hlinkClick r:id="rId3"/>
              </a:rPr>
              <a:t>https://majoo.id/</a:t>
            </a:r>
            <a:endParaRPr lang="id-ID" sz="2000" u="sng" dirty="0">
              <a:solidFill>
                <a:schemeClr val="dk1"/>
              </a:solidFill>
            </a:endParaRPr>
          </a:p>
          <a:p>
            <a:pPr marL="285750" lvl="0" indent="-285750">
              <a:lnSpc>
                <a:spcPct val="150000"/>
              </a:lnSpc>
              <a:buFont typeface="Wingdings" pitchFamily="2" charset="2"/>
              <a:buChar char="§"/>
            </a:pPr>
            <a:r>
              <a:rPr lang="id-ID" sz="2000" u="sng" dirty="0">
                <a:solidFill>
                  <a:schemeClr val="dk1"/>
                </a:solidFill>
                <a:hlinkClick r:id="rId4"/>
              </a:rPr>
              <a:t>https://www.dicoding.com/</a:t>
            </a:r>
            <a:endParaRPr lang="id-ID" sz="2000" u="sng" dirty="0">
              <a:solidFill>
                <a:schemeClr val="dk1"/>
              </a:solidFill>
            </a:endParaRPr>
          </a:p>
          <a:p>
            <a:pPr marL="285750" lvl="0" indent="-285750">
              <a:lnSpc>
                <a:spcPct val="150000"/>
              </a:lnSpc>
              <a:buFont typeface="Wingdings" pitchFamily="2" charset="2"/>
              <a:buChar char="§"/>
            </a:pPr>
            <a:r>
              <a:rPr lang="id-ID" sz="2000" u="sng" dirty="0">
                <a:solidFill>
                  <a:schemeClr val="dk1"/>
                </a:solidFill>
              </a:rPr>
              <a:t>https://www.niagahoster.co.ig/</a:t>
            </a:r>
            <a:endParaRPr sz="2000" u="sng" dirty="0">
              <a:solidFill>
                <a:schemeClr val="dk1"/>
              </a:solidFill>
            </a:endParaRPr>
          </a:p>
        </p:txBody>
      </p:sp>
      <p:grpSp>
        <p:nvGrpSpPr>
          <p:cNvPr id="1979" name="Google Shape;1979;p44"/>
          <p:cNvGrpSpPr/>
          <p:nvPr/>
        </p:nvGrpSpPr>
        <p:grpSpPr>
          <a:xfrm rot="725934">
            <a:off x="7387061" y="3919802"/>
            <a:ext cx="1274791" cy="1181871"/>
            <a:chOff x="8133016" y="3881312"/>
            <a:chExt cx="1100931" cy="1020684"/>
          </a:xfrm>
        </p:grpSpPr>
        <p:sp>
          <p:nvSpPr>
            <p:cNvPr id="1980" name="Google Shape;1980;p44"/>
            <p:cNvSpPr/>
            <p:nvPr/>
          </p:nvSpPr>
          <p:spPr>
            <a:xfrm>
              <a:off x="8133016" y="3882954"/>
              <a:ext cx="1100931" cy="1018220"/>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4"/>
            <p:cNvSpPr/>
            <p:nvPr/>
          </p:nvSpPr>
          <p:spPr>
            <a:xfrm>
              <a:off x="8133838" y="3881312"/>
              <a:ext cx="1099288" cy="102068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4"/>
          <p:cNvGrpSpPr/>
          <p:nvPr/>
        </p:nvGrpSpPr>
        <p:grpSpPr>
          <a:xfrm rot="10800000" flipH="1">
            <a:off x="7941475" y="2637650"/>
            <a:ext cx="1202520" cy="815049"/>
            <a:chOff x="7941475" y="428075"/>
            <a:chExt cx="1202520" cy="815049"/>
          </a:xfrm>
        </p:grpSpPr>
        <p:sp>
          <p:nvSpPr>
            <p:cNvPr id="1983" name="Google Shape;1983;p44"/>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4"/>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4"/>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439;p38"/>
          <p:cNvGrpSpPr/>
          <p:nvPr/>
        </p:nvGrpSpPr>
        <p:grpSpPr>
          <a:xfrm>
            <a:off x="4922847" y="684635"/>
            <a:ext cx="2793747" cy="2950674"/>
            <a:chOff x="307550" y="1308925"/>
            <a:chExt cx="726800" cy="767625"/>
          </a:xfrm>
        </p:grpSpPr>
        <p:sp>
          <p:nvSpPr>
            <p:cNvPr id="12"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45"/>
          <p:cNvSpPr/>
          <p:nvPr/>
        </p:nvSpPr>
        <p:spPr>
          <a:xfrm>
            <a:off x="1987950" y="411510"/>
            <a:ext cx="5092200" cy="560400"/>
          </a:xfrm>
          <a:prstGeom prst="roundRect">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sz="2500" b="1" dirty="0">
                <a:solidFill>
                  <a:schemeClr val="lt1"/>
                </a:solidFill>
                <a:latin typeface="Fira Sans"/>
                <a:ea typeface="Fira Sans"/>
                <a:cs typeface="Fira Sans"/>
                <a:sym typeface="Fira Sans"/>
              </a:rPr>
              <a:t>Tugas Resume</a:t>
            </a:r>
            <a:endParaRPr dirty="0"/>
          </a:p>
        </p:txBody>
      </p:sp>
      <p:sp>
        <p:nvSpPr>
          <p:cNvPr id="1993" name="Google Shape;1993;p45"/>
          <p:cNvSpPr txBox="1"/>
          <p:nvPr/>
        </p:nvSpPr>
        <p:spPr>
          <a:xfrm>
            <a:off x="1115616" y="1937226"/>
            <a:ext cx="4545368" cy="418500"/>
          </a:xfrm>
          <a:prstGeom prst="rect">
            <a:avLst/>
          </a:prstGeom>
          <a:noFill/>
          <a:ln>
            <a:noFill/>
          </a:ln>
        </p:spPr>
        <p:txBody>
          <a:bodyPr spcFirstLastPara="1" wrap="square" lIns="91425" tIns="0" rIns="91425" bIns="0" anchor="ctr" anchorCtr="0">
            <a:noAutofit/>
          </a:bodyPr>
          <a:lstStyle/>
          <a:p>
            <a:pPr marL="342900" lvl="0" indent="-342900" algn="l" rtl="0">
              <a:spcBef>
                <a:spcPts val="0"/>
              </a:spcBef>
              <a:spcAft>
                <a:spcPts val="0"/>
              </a:spcAft>
              <a:buFont typeface="Wingdings" pitchFamily="2" charset="2"/>
              <a:buChar char="§"/>
            </a:pPr>
            <a:endParaRPr lang="id-ID" sz="2000" b="1" dirty="0">
              <a:solidFill>
                <a:schemeClr val="dk2"/>
              </a:solidFill>
              <a:latin typeface="Fira Sans"/>
              <a:ea typeface="Fira Sans"/>
              <a:cs typeface="Fira Sans"/>
              <a:sym typeface="Fira Sans"/>
            </a:endParaRPr>
          </a:p>
          <a:p>
            <a:pPr marL="342900" lvl="0" indent="-342900" algn="l" rtl="0">
              <a:spcBef>
                <a:spcPts val="0"/>
              </a:spcBef>
              <a:spcAft>
                <a:spcPts val="0"/>
              </a:spcAft>
              <a:buFont typeface="Wingdings" pitchFamily="2" charset="2"/>
              <a:buChar char="§"/>
            </a:pPr>
            <a:endParaRPr lang="id-ID" sz="2000" b="1" dirty="0">
              <a:solidFill>
                <a:schemeClr val="dk2"/>
              </a:solidFill>
              <a:latin typeface="Fira Sans"/>
              <a:ea typeface="Fira Sans"/>
              <a:cs typeface="Fira Sans"/>
              <a:sym typeface="Fira Sans"/>
            </a:endParaRPr>
          </a:p>
          <a:p>
            <a:pPr marL="342900" lvl="0" indent="-342900" algn="l" rtl="0">
              <a:lnSpc>
                <a:spcPct val="150000"/>
              </a:lnSpc>
              <a:spcBef>
                <a:spcPts val="0"/>
              </a:spcBef>
              <a:spcAft>
                <a:spcPts val="0"/>
              </a:spcAft>
              <a:buFont typeface="Wingdings" pitchFamily="2" charset="2"/>
              <a:buChar char="§"/>
            </a:pPr>
            <a:r>
              <a:rPr lang="id-ID" sz="2000" b="1" dirty="0">
                <a:solidFill>
                  <a:schemeClr val="dk2"/>
                </a:solidFill>
                <a:latin typeface="Fira Sans"/>
                <a:ea typeface="Fira Sans"/>
                <a:cs typeface="Fira Sans"/>
                <a:sym typeface="Fira Sans"/>
              </a:rPr>
              <a:t>Materi Big Data (min 4 halaman)</a:t>
            </a:r>
          </a:p>
          <a:p>
            <a:pPr marL="342900" lvl="0" indent="-342900" algn="l" rtl="0">
              <a:lnSpc>
                <a:spcPct val="150000"/>
              </a:lnSpc>
              <a:spcBef>
                <a:spcPts val="0"/>
              </a:spcBef>
              <a:spcAft>
                <a:spcPts val="0"/>
              </a:spcAft>
              <a:buFont typeface="Wingdings" pitchFamily="2" charset="2"/>
              <a:buChar char="§"/>
            </a:pPr>
            <a:r>
              <a:rPr lang="id-ID" sz="2000" b="1" dirty="0">
                <a:solidFill>
                  <a:schemeClr val="dk2"/>
                </a:solidFill>
                <a:latin typeface="Fira Sans"/>
                <a:ea typeface="Fira Sans"/>
                <a:cs typeface="Fira Sans"/>
                <a:sym typeface="Fira Sans"/>
              </a:rPr>
              <a:t>Penerapan Big Data dalam bisnis Startup (min 2 halaman)</a:t>
            </a:r>
          </a:p>
          <a:p>
            <a:pPr marL="342900" lvl="0" indent="-342900" algn="l" rtl="0">
              <a:spcBef>
                <a:spcPts val="0"/>
              </a:spcBef>
              <a:spcAft>
                <a:spcPts val="0"/>
              </a:spcAft>
              <a:buFont typeface="Wingdings" pitchFamily="2" charset="2"/>
              <a:buChar char="§"/>
            </a:pPr>
            <a:endParaRPr lang="id-ID" sz="2000" b="1" dirty="0">
              <a:solidFill>
                <a:schemeClr val="dk2"/>
              </a:solidFill>
              <a:latin typeface="Fira Sans"/>
              <a:ea typeface="Fira Sans"/>
              <a:cs typeface="Fira Sans"/>
              <a:sym typeface="Fira Sans"/>
            </a:endParaRPr>
          </a:p>
          <a:p>
            <a:pPr marL="342900" lvl="0" indent="-342900" algn="l" rtl="0">
              <a:spcBef>
                <a:spcPts val="0"/>
              </a:spcBef>
              <a:spcAft>
                <a:spcPts val="0"/>
              </a:spcAft>
              <a:buFont typeface="Wingdings" pitchFamily="2" charset="2"/>
              <a:buChar char="§"/>
            </a:pPr>
            <a:endParaRPr sz="2000" b="1" dirty="0">
              <a:solidFill>
                <a:schemeClr val="dk2"/>
              </a:solidFill>
              <a:latin typeface="Fira Sans"/>
              <a:ea typeface="Fira Sans"/>
              <a:cs typeface="Fira Sans"/>
              <a:sym typeface="Fira Sans"/>
            </a:endParaRPr>
          </a:p>
        </p:txBody>
      </p:sp>
      <p:sp>
        <p:nvSpPr>
          <p:cNvPr id="2001" name="Google Shape;2001;p45"/>
          <p:cNvSpPr txBox="1"/>
          <p:nvPr/>
        </p:nvSpPr>
        <p:spPr>
          <a:xfrm>
            <a:off x="6392250" y="2400822"/>
            <a:ext cx="2028600" cy="81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id-ID" sz="2500" b="1" dirty="0">
                <a:solidFill>
                  <a:schemeClr val="dk2"/>
                </a:solidFill>
                <a:latin typeface="Fira Sans"/>
                <a:ea typeface="Fira Sans"/>
                <a:cs typeface="Fira Sans"/>
                <a:sym typeface="Fira Sans"/>
              </a:rPr>
              <a:t>Dikumpul</a:t>
            </a:r>
          </a:p>
          <a:p>
            <a:pPr marL="0" lvl="0" indent="0" algn="l" rtl="0">
              <a:spcBef>
                <a:spcPts val="0"/>
              </a:spcBef>
              <a:spcAft>
                <a:spcPts val="0"/>
              </a:spcAft>
              <a:buNone/>
            </a:pPr>
            <a:r>
              <a:rPr lang="id-ID" sz="2500" b="1" dirty="0">
                <a:solidFill>
                  <a:schemeClr val="dk2"/>
                </a:solidFill>
                <a:latin typeface="Fira Sans"/>
                <a:ea typeface="Fira Sans"/>
                <a:cs typeface="Fira Sans"/>
                <a:sym typeface="Fira Sans"/>
              </a:rPr>
              <a:t>Minggu</a:t>
            </a:r>
          </a:p>
          <a:p>
            <a:pPr marL="0" lvl="0" indent="0" algn="l" rtl="0">
              <a:spcBef>
                <a:spcPts val="0"/>
              </a:spcBef>
              <a:spcAft>
                <a:spcPts val="0"/>
              </a:spcAft>
              <a:buNone/>
            </a:pPr>
            <a:r>
              <a:rPr lang="id-ID" sz="2500" b="1" dirty="0">
                <a:solidFill>
                  <a:schemeClr val="dk2"/>
                </a:solidFill>
                <a:latin typeface="Fira Sans"/>
                <a:ea typeface="Fira Sans"/>
                <a:cs typeface="Fira Sans"/>
                <a:sym typeface="Fira Sans"/>
              </a:rPr>
              <a:t>Depan</a:t>
            </a:r>
            <a:endParaRPr sz="2500" b="1" dirty="0">
              <a:solidFill>
                <a:schemeClr val="dk2"/>
              </a:solidFill>
              <a:latin typeface="Fira Sans"/>
              <a:ea typeface="Fira Sans"/>
              <a:cs typeface="Fira Sans"/>
              <a:sym typeface="Fira Sans"/>
            </a:endParaRPr>
          </a:p>
        </p:txBody>
      </p:sp>
      <p:cxnSp>
        <p:nvCxnSpPr>
          <p:cNvPr id="2003" name="Google Shape;2003;p45"/>
          <p:cNvCxnSpPr/>
          <p:nvPr/>
        </p:nvCxnSpPr>
        <p:spPr>
          <a:xfrm>
            <a:off x="6145175" y="1082400"/>
            <a:ext cx="0" cy="3547800"/>
          </a:xfrm>
          <a:prstGeom prst="straightConnector1">
            <a:avLst/>
          </a:prstGeom>
          <a:noFill/>
          <a:ln w="9525" cap="flat" cmpd="sng">
            <a:solidFill>
              <a:schemeClr val="dk1"/>
            </a:solidFill>
            <a:prstDash val="solid"/>
            <a:round/>
            <a:headEnd type="none" w="med" len="med"/>
            <a:tailEnd type="none" w="med" len="med"/>
          </a:ln>
        </p:spPr>
      </p:cxnSp>
      <p:grpSp>
        <p:nvGrpSpPr>
          <p:cNvPr id="2004" name="Google Shape;2004;p45"/>
          <p:cNvGrpSpPr/>
          <p:nvPr/>
        </p:nvGrpSpPr>
        <p:grpSpPr>
          <a:xfrm rot="596439" flipH="1">
            <a:off x="493875" y="3448022"/>
            <a:ext cx="904871" cy="1828259"/>
            <a:chOff x="9219749" y="2415292"/>
            <a:chExt cx="1169206" cy="2362092"/>
          </a:xfrm>
        </p:grpSpPr>
        <p:sp>
          <p:nvSpPr>
            <p:cNvPr id="2005" name="Google Shape;2005;p45"/>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grpSp>
        <p:nvGrpSpPr>
          <p:cNvPr id="24" name="Google Shape;2004;p45"/>
          <p:cNvGrpSpPr/>
          <p:nvPr/>
        </p:nvGrpSpPr>
        <p:grpSpPr>
          <a:xfrm rot="596439" flipH="1">
            <a:off x="1715917" y="3600422"/>
            <a:ext cx="904871" cy="1828259"/>
            <a:chOff x="9219749" y="2415292"/>
            <a:chExt cx="1169206" cy="2362092"/>
          </a:xfrm>
        </p:grpSpPr>
        <p:sp>
          <p:nvSpPr>
            <p:cNvPr id="25" name="Google Shape;2005;p45"/>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6;p45"/>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7;p45"/>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8;p45"/>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9;p45"/>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grpSp>
        <p:nvGrpSpPr>
          <p:cNvPr id="30" name="Google Shape;2004;p45"/>
          <p:cNvGrpSpPr/>
          <p:nvPr/>
        </p:nvGrpSpPr>
        <p:grpSpPr>
          <a:xfrm rot="596439" flipH="1">
            <a:off x="2940053" y="3600422"/>
            <a:ext cx="904871" cy="1828259"/>
            <a:chOff x="9219749" y="2415292"/>
            <a:chExt cx="1169206" cy="2362092"/>
          </a:xfrm>
        </p:grpSpPr>
        <p:sp>
          <p:nvSpPr>
            <p:cNvPr id="31" name="Google Shape;2005;p45"/>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6;p45"/>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7;p45"/>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8;p45"/>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9;p45"/>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grpSp>
        <p:nvGrpSpPr>
          <p:cNvPr id="36" name="Google Shape;2004;p45"/>
          <p:cNvGrpSpPr/>
          <p:nvPr/>
        </p:nvGrpSpPr>
        <p:grpSpPr>
          <a:xfrm rot="596439" flipH="1">
            <a:off x="4308205" y="3600422"/>
            <a:ext cx="904871" cy="1828259"/>
            <a:chOff x="9219749" y="2415292"/>
            <a:chExt cx="1169206" cy="2362092"/>
          </a:xfrm>
        </p:grpSpPr>
        <p:sp>
          <p:nvSpPr>
            <p:cNvPr id="37" name="Google Shape;2005;p45"/>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6;p45"/>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7;p45"/>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8;p45"/>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9;p45"/>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40"/>
          <p:cNvSpPr/>
          <p:nvPr/>
        </p:nvSpPr>
        <p:spPr>
          <a:xfrm rot="5400000">
            <a:off x="3527675" y="-399750"/>
            <a:ext cx="633000" cy="76833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0"/>
          <p:cNvSpPr txBox="1">
            <a:spLocks noGrp="1"/>
          </p:cNvSpPr>
          <p:nvPr>
            <p:ph type="title"/>
          </p:nvPr>
        </p:nvSpPr>
        <p:spPr>
          <a:xfrm>
            <a:off x="1231300" y="3176000"/>
            <a:ext cx="52083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a:t>
            </a:r>
            <a:r>
              <a:rPr lang="id-ID" dirty="0">
                <a:solidFill>
                  <a:schemeClr val="lt1"/>
                </a:solidFill>
              </a:rPr>
              <a:t>NKCTHI</a:t>
            </a:r>
            <a:endParaRPr dirty="0">
              <a:solidFill>
                <a:schemeClr val="lt1"/>
              </a:solidFill>
            </a:endParaRPr>
          </a:p>
        </p:txBody>
      </p:sp>
      <p:sp>
        <p:nvSpPr>
          <p:cNvPr id="1874" name="Google Shape;1874;p40"/>
          <p:cNvSpPr txBox="1">
            <a:spLocks noGrp="1"/>
          </p:cNvSpPr>
          <p:nvPr>
            <p:ph type="subTitle" idx="1"/>
          </p:nvPr>
        </p:nvSpPr>
        <p:spPr>
          <a:xfrm>
            <a:off x="1231300" y="1342125"/>
            <a:ext cx="6587400" cy="17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id-ID" dirty="0"/>
              <a:t>Beberapa sibuk jadi sempurna, beberapa si</a:t>
            </a:r>
            <a:r>
              <a:rPr lang="en-US" dirty="0"/>
              <a:t>b</a:t>
            </a:r>
            <a:r>
              <a:rPr lang="id-ID" dirty="0"/>
              <a:t>uk mencari celahnya, beberapa jadi dirinya sendir</a:t>
            </a:r>
            <a:r>
              <a:rPr lang="en-US" dirty="0" err="1"/>
              <a:t>i</a:t>
            </a:r>
            <a:r>
              <a:rPr lang="id-ID" dirty="0"/>
              <a:t> saja.</a:t>
            </a:r>
            <a:r>
              <a:rPr lang="en" dirty="0"/>
              <a:t>”</a:t>
            </a:r>
            <a:endParaRPr dirty="0"/>
          </a:p>
        </p:txBody>
      </p:sp>
      <p:grpSp>
        <p:nvGrpSpPr>
          <p:cNvPr id="1875" name="Google Shape;1875;p40"/>
          <p:cNvGrpSpPr/>
          <p:nvPr/>
        </p:nvGrpSpPr>
        <p:grpSpPr>
          <a:xfrm rot="-743443" flipH="1">
            <a:off x="-7109" y="2506249"/>
            <a:ext cx="1378569" cy="2785570"/>
            <a:chOff x="9219749" y="2415292"/>
            <a:chExt cx="1169206" cy="2362092"/>
          </a:xfrm>
        </p:grpSpPr>
        <p:sp>
          <p:nvSpPr>
            <p:cNvPr id="1876" name="Google Shape;1876;p40"/>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0"/>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0"/>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0"/>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0"/>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grpSp>
        <p:nvGrpSpPr>
          <p:cNvPr id="1881" name="Google Shape;1881;p40"/>
          <p:cNvGrpSpPr/>
          <p:nvPr/>
        </p:nvGrpSpPr>
        <p:grpSpPr>
          <a:xfrm rot="-1799755" flipH="1">
            <a:off x="7703094" y="2435308"/>
            <a:ext cx="1211711" cy="2602006"/>
            <a:chOff x="7977701" y="1750700"/>
            <a:chExt cx="1486214" cy="3191469"/>
          </a:xfrm>
        </p:grpSpPr>
        <p:grpSp>
          <p:nvGrpSpPr>
            <p:cNvPr id="1882" name="Google Shape;1882;p40"/>
            <p:cNvGrpSpPr/>
            <p:nvPr/>
          </p:nvGrpSpPr>
          <p:grpSpPr>
            <a:xfrm>
              <a:off x="7977701" y="1750700"/>
              <a:ext cx="1486214" cy="3191469"/>
              <a:chOff x="7977701" y="1750700"/>
              <a:chExt cx="1486214" cy="3191469"/>
            </a:xfrm>
          </p:grpSpPr>
          <p:sp>
            <p:nvSpPr>
              <p:cNvPr id="1883" name="Google Shape;1883;p40"/>
              <p:cNvSpPr/>
              <p:nvPr/>
            </p:nvSpPr>
            <p:spPr>
              <a:xfrm>
                <a:off x="8288365" y="2598936"/>
                <a:ext cx="306959" cy="321312"/>
              </a:xfrm>
              <a:custGeom>
                <a:avLst/>
                <a:gdLst/>
                <a:ahLst/>
                <a:cxnLst/>
                <a:rect l="l" t="t" r="r" b="b"/>
                <a:pathLst>
                  <a:path w="2736" h="2864" extrusionOk="0">
                    <a:moveTo>
                      <a:pt x="923" y="1"/>
                    </a:moveTo>
                    <a:cubicBezTo>
                      <a:pt x="753" y="1"/>
                      <a:pt x="539" y="62"/>
                      <a:pt x="317" y="288"/>
                    </a:cubicBezTo>
                    <a:cubicBezTo>
                      <a:pt x="14" y="592"/>
                      <a:pt x="0" y="895"/>
                      <a:pt x="50" y="1092"/>
                    </a:cubicBezTo>
                    <a:cubicBezTo>
                      <a:pt x="268" y="2051"/>
                      <a:pt x="2256" y="2777"/>
                      <a:pt x="2482" y="2854"/>
                    </a:cubicBezTo>
                    <a:cubicBezTo>
                      <a:pt x="2501" y="2861"/>
                      <a:pt x="2520" y="2864"/>
                      <a:pt x="2540" y="2864"/>
                    </a:cubicBezTo>
                    <a:cubicBezTo>
                      <a:pt x="2585" y="2864"/>
                      <a:pt x="2630" y="2847"/>
                      <a:pt x="2665" y="2812"/>
                    </a:cubicBezTo>
                    <a:cubicBezTo>
                      <a:pt x="2714" y="2770"/>
                      <a:pt x="2735" y="2692"/>
                      <a:pt x="2721" y="2629"/>
                    </a:cubicBezTo>
                    <a:cubicBezTo>
                      <a:pt x="2651" y="2389"/>
                      <a:pt x="2016" y="260"/>
                      <a:pt x="1093" y="21"/>
                    </a:cubicBezTo>
                    <a:cubicBezTo>
                      <a:pt x="1043" y="9"/>
                      <a:pt x="986" y="1"/>
                      <a:pt x="92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0"/>
              <p:cNvSpPr/>
              <p:nvPr/>
            </p:nvSpPr>
            <p:spPr>
              <a:xfrm>
                <a:off x="8287580" y="2597702"/>
                <a:ext cx="310885" cy="323893"/>
              </a:xfrm>
              <a:custGeom>
                <a:avLst/>
                <a:gdLst/>
                <a:ahLst/>
                <a:cxnLst/>
                <a:rect l="l" t="t" r="r" b="b"/>
                <a:pathLst>
                  <a:path w="2771" h="2887" extrusionOk="0">
                    <a:moveTo>
                      <a:pt x="927" y="23"/>
                    </a:moveTo>
                    <a:cubicBezTo>
                      <a:pt x="991" y="23"/>
                      <a:pt x="1049" y="32"/>
                      <a:pt x="1100" y="46"/>
                    </a:cubicBezTo>
                    <a:cubicBezTo>
                      <a:pt x="2016" y="278"/>
                      <a:pt x="2651" y="2400"/>
                      <a:pt x="2714" y="2640"/>
                    </a:cubicBezTo>
                    <a:cubicBezTo>
                      <a:pt x="2735" y="2703"/>
                      <a:pt x="2714" y="2774"/>
                      <a:pt x="2672" y="2816"/>
                    </a:cubicBezTo>
                    <a:cubicBezTo>
                      <a:pt x="2637" y="2844"/>
                      <a:pt x="2594" y="2865"/>
                      <a:pt x="2552" y="2865"/>
                    </a:cubicBezTo>
                    <a:cubicBezTo>
                      <a:pt x="2531" y="2865"/>
                      <a:pt x="2510" y="2858"/>
                      <a:pt x="2489" y="2858"/>
                    </a:cubicBezTo>
                    <a:lnTo>
                      <a:pt x="2496" y="2858"/>
                    </a:lnTo>
                    <a:cubicBezTo>
                      <a:pt x="2277" y="2781"/>
                      <a:pt x="289" y="2055"/>
                      <a:pt x="71" y="1103"/>
                    </a:cubicBezTo>
                    <a:cubicBezTo>
                      <a:pt x="21" y="906"/>
                      <a:pt x="35" y="610"/>
                      <a:pt x="339" y="307"/>
                    </a:cubicBezTo>
                    <a:cubicBezTo>
                      <a:pt x="553" y="87"/>
                      <a:pt x="760" y="23"/>
                      <a:pt x="927" y="23"/>
                    </a:cubicBezTo>
                    <a:close/>
                    <a:moveTo>
                      <a:pt x="923" y="1"/>
                    </a:moveTo>
                    <a:cubicBezTo>
                      <a:pt x="751" y="1"/>
                      <a:pt x="540" y="65"/>
                      <a:pt x="317" y="292"/>
                    </a:cubicBezTo>
                    <a:cubicBezTo>
                      <a:pt x="14" y="603"/>
                      <a:pt x="0" y="906"/>
                      <a:pt x="50" y="1110"/>
                    </a:cubicBezTo>
                    <a:cubicBezTo>
                      <a:pt x="268" y="2069"/>
                      <a:pt x="2256" y="2795"/>
                      <a:pt x="2482" y="2872"/>
                    </a:cubicBezTo>
                    <a:cubicBezTo>
                      <a:pt x="2503" y="2879"/>
                      <a:pt x="2524" y="2887"/>
                      <a:pt x="2552" y="2887"/>
                    </a:cubicBezTo>
                    <a:cubicBezTo>
                      <a:pt x="2679" y="2887"/>
                      <a:pt x="2771" y="2760"/>
                      <a:pt x="2735" y="2640"/>
                    </a:cubicBezTo>
                    <a:cubicBezTo>
                      <a:pt x="2665" y="2393"/>
                      <a:pt x="2037" y="264"/>
                      <a:pt x="1107" y="25"/>
                    </a:cubicBezTo>
                    <a:cubicBezTo>
                      <a:pt x="1053" y="11"/>
                      <a:pt x="991" y="1"/>
                      <a:pt x="92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7979272" y="1751710"/>
                <a:ext cx="1483858" cy="3187879"/>
              </a:xfrm>
              <a:custGeom>
                <a:avLst/>
                <a:gdLst/>
                <a:ahLst/>
                <a:cxnLst/>
                <a:rect l="l" t="t" r="r" b="b"/>
                <a:pathLst>
                  <a:path w="13226" h="28415" extrusionOk="0">
                    <a:moveTo>
                      <a:pt x="12079" y="0"/>
                    </a:moveTo>
                    <a:cubicBezTo>
                      <a:pt x="11927" y="0"/>
                      <a:pt x="11797" y="38"/>
                      <a:pt x="11695" y="85"/>
                    </a:cubicBezTo>
                    <a:cubicBezTo>
                      <a:pt x="11688" y="85"/>
                      <a:pt x="11674" y="85"/>
                      <a:pt x="11667" y="92"/>
                    </a:cubicBezTo>
                    <a:cubicBezTo>
                      <a:pt x="10716" y="536"/>
                      <a:pt x="10349" y="2538"/>
                      <a:pt x="10286" y="2940"/>
                    </a:cubicBezTo>
                    <a:cubicBezTo>
                      <a:pt x="10278" y="2997"/>
                      <a:pt x="10286" y="3053"/>
                      <a:pt x="10300" y="3109"/>
                    </a:cubicBezTo>
                    <a:cubicBezTo>
                      <a:pt x="9877" y="3497"/>
                      <a:pt x="9475" y="3899"/>
                      <a:pt x="9094" y="4329"/>
                    </a:cubicBezTo>
                    <a:cubicBezTo>
                      <a:pt x="9024" y="4089"/>
                      <a:pt x="8389" y="1960"/>
                      <a:pt x="7466" y="1721"/>
                    </a:cubicBezTo>
                    <a:cubicBezTo>
                      <a:pt x="7416" y="1707"/>
                      <a:pt x="7358" y="1698"/>
                      <a:pt x="7293" y="1698"/>
                    </a:cubicBezTo>
                    <a:cubicBezTo>
                      <a:pt x="7123" y="1698"/>
                      <a:pt x="6911" y="1763"/>
                      <a:pt x="6690" y="1989"/>
                    </a:cubicBezTo>
                    <a:cubicBezTo>
                      <a:pt x="6387" y="2292"/>
                      <a:pt x="6373" y="2595"/>
                      <a:pt x="6423" y="2792"/>
                    </a:cubicBezTo>
                    <a:cubicBezTo>
                      <a:pt x="6641" y="3751"/>
                      <a:pt x="8622" y="4477"/>
                      <a:pt x="8855" y="4555"/>
                    </a:cubicBezTo>
                    <a:lnTo>
                      <a:pt x="8890" y="4562"/>
                    </a:lnTo>
                    <a:cubicBezTo>
                      <a:pt x="8178" y="5400"/>
                      <a:pt x="7529" y="6296"/>
                      <a:pt x="6965" y="7240"/>
                    </a:cubicBezTo>
                    <a:cubicBezTo>
                      <a:pt x="6965" y="7233"/>
                      <a:pt x="6965" y="7226"/>
                      <a:pt x="6965" y="7226"/>
                    </a:cubicBezTo>
                    <a:cubicBezTo>
                      <a:pt x="6895" y="6979"/>
                      <a:pt x="6260" y="4858"/>
                      <a:pt x="5344" y="4618"/>
                    </a:cubicBezTo>
                    <a:cubicBezTo>
                      <a:pt x="5292" y="4604"/>
                      <a:pt x="5233" y="4595"/>
                      <a:pt x="5169" y="4595"/>
                    </a:cubicBezTo>
                    <a:cubicBezTo>
                      <a:pt x="4998" y="4595"/>
                      <a:pt x="4789" y="4661"/>
                      <a:pt x="4569" y="4886"/>
                    </a:cubicBezTo>
                    <a:cubicBezTo>
                      <a:pt x="4265" y="5189"/>
                      <a:pt x="4251" y="5492"/>
                      <a:pt x="4294" y="5689"/>
                    </a:cubicBezTo>
                    <a:cubicBezTo>
                      <a:pt x="4519" y="6648"/>
                      <a:pt x="6500" y="7374"/>
                      <a:pt x="6726" y="7452"/>
                    </a:cubicBezTo>
                    <a:cubicBezTo>
                      <a:pt x="6747" y="7459"/>
                      <a:pt x="6766" y="7462"/>
                      <a:pt x="6785" y="7462"/>
                    </a:cubicBezTo>
                    <a:cubicBezTo>
                      <a:pt x="6803" y="7462"/>
                      <a:pt x="6821" y="7459"/>
                      <a:pt x="6838" y="7452"/>
                    </a:cubicBezTo>
                    <a:lnTo>
                      <a:pt x="6838" y="7452"/>
                    </a:lnTo>
                    <a:cubicBezTo>
                      <a:pt x="6366" y="8262"/>
                      <a:pt x="5929" y="9094"/>
                      <a:pt x="5541" y="9947"/>
                    </a:cubicBezTo>
                    <a:lnTo>
                      <a:pt x="5414" y="10229"/>
                    </a:lnTo>
                    <a:cubicBezTo>
                      <a:pt x="5386" y="10250"/>
                      <a:pt x="5358" y="10279"/>
                      <a:pt x="5344" y="10314"/>
                    </a:cubicBezTo>
                    <a:cubicBezTo>
                      <a:pt x="5330" y="10349"/>
                      <a:pt x="5330" y="10384"/>
                      <a:pt x="5337" y="10420"/>
                    </a:cubicBezTo>
                    <a:cubicBezTo>
                      <a:pt x="4822" y="11590"/>
                      <a:pt x="4378" y="12795"/>
                      <a:pt x="3998" y="14015"/>
                    </a:cubicBezTo>
                    <a:cubicBezTo>
                      <a:pt x="4005" y="13979"/>
                      <a:pt x="4005" y="13944"/>
                      <a:pt x="3991" y="13909"/>
                    </a:cubicBezTo>
                    <a:cubicBezTo>
                      <a:pt x="3892" y="13676"/>
                      <a:pt x="2997" y="11646"/>
                      <a:pt x="2052" y="11526"/>
                    </a:cubicBezTo>
                    <a:cubicBezTo>
                      <a:pt x="2026" y="11523"/>
                      <a:pt x="1999" y="11522"/>
                      <a:pt x="1971" y="11522"/>
                    </a:cubicBezTo>
                    <a:cubicBezTo>
                      <a:pt x="1785" y="11522"/>
                      <a:pt x="1538" y="11593"/>
                      <a:pt x="1312" y="11886"/>
                    </a:cubicBezTo>
                    <a:cubicBezTo>
                      <a:pt x="1051" y="12224"/>
                      <a:pt x="1072" y="12527"/>
                      <a:pt x="1143" y="12718"/>
                    </a:cubicBezTo>
                    <a:cubicBezTo>
                      <a:pt x="1481" y="13641"/>
                      <a:pt x="3539" y="14113"/>
                      <a:pt x="3779" y="14163"/>
                    </a:cubicBezTo>
                    <a:lnTo>
                      <a:pt x="3814" y="14163"/>
                    </a:lnTo>
                    <a:cubicBezTo>
                      <a:pt x="3871" y="14163"/>
                      <a:pt x="3920" y="14142"/>
                      <a:pt x="3955" y="14092"/>
                    </a:cubicBezTo>
                    <a:cubicBezTo>
                      <a:pt x="3969" y="14085"/>
                      <a:pt x="3976" y="14071"/>
                      <a:pt x="3983" y="14057"/>
                    </a:cubicBezTo>
                    <a:lnTo>
                      <a:pt x="3983" y="14057"/>
                    </a:lnTo>
                    <a:cubicBezTo>
                      <a:pt x="3603" y="15284"/>
                      <a:pt x="3257" y="16574"/>
                      <a:pt x="2961" y="17934"/>
                    </a:cubicBezTo>
                    <a:cubicBezTo>
                      <a:pt x="2729" y="17476"/>
                      <a:pt x="1833" y="15805"/>
                      <a:pt x="966" y="15735"/>
                    </a:cubicBezTo>
                    <a:cubicBezTo>
                      <a:pt x="949" y="15733"/>
                      <a:pt x="931" y="15733"/>
                      <a:pt x="912" y="15733"/>
                    </a:cubicBezTo>
                    <a:cubicBezTo>
                      <a:pt x="720" y="15733"/>
                      <a:pt x="466" y="15807"/>
                      <a:pt x="247" y="16122"/>
                    </a:cubicBezTo>
                    <a:cubicBezTo>
                      <a:pt x="1" y="16475"/>
                      <a:pt x="36" y="16778"/>
                      <a:pt x="113" y="16968"/>
                    </a:cubicBezTo>
                    <a:cubicBezTo>
                      <a:pt x="494" y="17871"/>
                      <a:pt x="2574" y="18251"/>
                      <a:pt x="2806" y="18287"/>
                    </a:cubicBezTo>
                    <a:lnTo>
                      <a:pt x="2884" y="18287"/>
                    </a:lnTo>
                    <a:cubicBezTo>
                      <a:pt x="2884" y="18294"/>
                      <a:pt x="2884" y="18308"/>
                      <a:pt x="2877" y="18315"/>
                    </a:cubicBezTo>
                    <a:cubicBezTo>
                      <a:pt x="2186" y="21579"/>
                      <a:pt x="1777" y="24892"/>
                      <a:pt x="1657" y="28226"/>
                    </a:cubicBezTo>
                    <a:cubicBezTo>
                      <a:pt x="1654" y="28351"/>
                      <a:pt x="1746" y="28415"/>
                      <a:pt x="1839" y="28415"/>
                    </a:cubicBezTo>
                    <a:cubicBezTo>
                      <a:pt x="1929" y="28415"/>
                      <a:pt x="2020" y="28355"/>
                      <a:pt x="2024" y="28233"/>
                    </a:cubicBezTo>
                    <a:cubicBezTo>
                      <a:pt x="2144" y="24990"/>
                      <a:pt x="2531" y="21762"/>
                      <a:pt x="3194" y="18590"/>
                    </a:cubicBezTo>
                    <a:cubicBezTo>
                      <a:pt x="3589" y="18900"/>
                      <a:pt x="4766" y="19781"/>
                      <a:pt x="5584" y="19781"/>
                    </a:cubicBezTo>
                    <a:cubicBezTo>
                      <a:pt x="5689" y="19781"/>
                      <a:pt x="5788" y="19767"/>
                      <a:pt x="5887" y="19732"/>
                    </a:cubicBezTo>
                    <a:cubicBezTo>
                      <a:pt x="6070" y="19668"/>
                      <a:pt x="6303" y="19499"/>
                      <a:pt x="6380" y="19076"/>
                    </a:cubicBezTo>
                    <a:cubicBezTo>
                      <a:pt x="6458" y="18653"/>
                      <a:pt x="6296" y="18392"/>
                      <a:pt x="6148" y="18258"/>
                    </a:cubicBezTo>
                    <a:cubicBezTo>
                      <a:pt x="5872" y="18004"/>
                      <a:pt x="5404" y="17923"/>
                      <a:pt x="4918" y="17923"/>
                    </a:cubicBezTo>
                    <a:cubicBezTo>
                      <a:pt x="4272" y="17923"/>
                      <a:pt x="3594" y="18066"/>
                      <a:pt x="3293" y="18138"/>
                    </a:cubicBezTo>
                    <a:cubicBezTo>
                      <a:pt x="3539" y="17004"/>
                      <a:pt x="3842" y="15784"/>
                      <a:pt x="4223" y="14536"/>
                    </a:cubicBezTo>
                    <a:cubicBezTo>
                      <a:pt x="4674" y="14917"/>
                      <a:pt x="5760" y="15770"/>
                      <a:pt x="6535" y="15770"/>
                    </a:cubicBezTo>
                    <a:cubicBezTo>
                      <a:pt x="6620" y="15770"/>
                      <a:pt x="6704" y="15756"/>
                      <a:pt x="6789" y="15735"/>
                    </a:cubicBezTo>
                    <a:cubicBezTo>
                      <a:pt x="6972" y="15671"/>
                      <a:pt x="7212" y="15516"/>
                      <a:pt x="7311" y="15100"/>
                    </a:cubicBezTo>
                    <a:cubicBezTo>
                      <a:pt x="7402" y="14684"/>
                      <a:pt x="7254" y="14416"/>
                      <a:pt x="7113" y="14268"/>
                    </a:cubicBezTo>
                    <a:cubicBezTo>
                      <a:pt x="6813" y="13964"/>
                      <a:pt x="6251" y="13875"/>
                      <a:pt x="5693" y="13875"/>
                    </a:cubicBezTo>
                    <a:cubicBezTo>
                      <a:pt x="5191" y="13875"/>
                      <a:pt x="4693" y="13947"/>
                      <a:pt x="4392" y="14001"/>
                    </a:cubicBezTo>
                    <a:cubicBezTo>
                      <a:pt x="4731" y="12915"/>
                      <a:pt x="5132" y="11822"/>
                      <a:pt x="5598" y="10737"/>
                    </a:cubicBezTo>
                    <a:cubicBezTo>
                      <a:pt x="6049" y="11223"/>
                      <a:pt x="7043" y="12196"/>
                      <a:pt x="7790" y="12196"/>
                    </a:cubicBezTo>
                    <a:cubicBezTo>
                      <a:pt x="7839" y="12196"/>
                      <a:pt x="7882" y="12189"/>
                      <a:pt x="7931" y="12182"/>
                    </a:cubicBezTo>
                    <a:cubicBezTo>
                      <a:pt x="8121" y="12147"/>
                      <a:pt x="8382" y="12027"/>
                      <a:pt x="8523" y="11625"/>
                    </a:cubicBezTo>
                    <a:cubicBezTo>
                      <a:pt x="8671" y="11223"/>
                      <a:pt x="8558" y="10934"/>
                      <a:pt x="8439" y="10779"/>
                    </a:cubicBezTo>
                    <a:cubicBezTo>
                      <a:pt x="8029" y="10241"/>
                      <a:pt x="6900" y="10154"/>
                      <a:pt x="6160" y="10154"/>
                    </a:cubicBezTo>
                    <a:cubicBezTo>
                      <a:pt x="6047" y="10154"/>
                      <a:pt x="5943" y="10156"/>
                      <a:pt x="5852" y="10159"/>
                    </a:cubicBezTo>
                    <a:cubicBezTo>
                      <a:pt x="6218" y="9355"/>
                      <a:pt x="6613" y="8559"/>
                      <a:pt x="7057" y="7797"/>
                    </a:cubicBezTo>
                    <a:cubicBezTo>
                      <a:pt x="7424" y="8206"/>
                      <a:pt x="8558" y="9383"/>
                      <a:pt x="9376" y="9383"/>
                    </a:cubicBezTo>
                    <a:cubicBezTo>
                      <a:pt x="9418" y="9383"/>
                      <a:pt x="9468" y="9376"/>
                      <a:pt x="9510" y="9369"/>
                    </a:cubicBezTo>
                    <a:cubicBezTo>
                      <a:pt x="9700" y="9334"/>
                      <a:pt x="9961" y="9207"/>
                      <a:pt x="10109" y="8805"/>
                    </a:cubicBezTo>
                    <a:cubicBezTo>
                      <a:pt x="10257" y="8403"/>
                      <a:pt x="10145" y="8121"/>
                      <a:pt x="10018" y="7959"/>
                    </a:cubicBezTo>
                    <a:cubicBezTo>
                      <a:pt x="9619" y="7437"/>
                      <a:pt x="8543" y="7340"/>
                      <a:pt x="7802" y="7340"/>
                    </a:cubicBezTo>
                    <a:cubicBezTo>
                      <a:pt x="7613" y="7340"/>
                      <a:pt x="7446" y="7346"/>
                      <a:pt x="7318" y="7353"/>
                    </a:cubicBezTo>
                    <a:cubicBezTo>
                      <a:pt x="7854" y="6465"/>
                      <a:pt x="8460" y="5626"/>
                      <a:pt x="9129" y="4837"/>
                    </a:cubicBezTo>
                    <a:cubicBezTo>
                      <a:pt x="9411" y="5154"/>
                      <a:pt x="10624" y="6486"/>
                      <a:pt x="11505" y="6486"/>
                    </a:cubicBezTo>
                    <a:cubicBezTo>
                      <a:pt x="11554" y="6486"/>
                      <a:pt x="11597" y="6486"/>
                      <a:pt x="11646" y="6479"/>
                    </a:cubicBezTo>
                    <a:cubicBezTo>
                      <a:pt x="11836" y="6444"/>
                      <a:pt x="12090" y="6317"/>
                      <a:pt x="12238" y="5915"/>
                    </a:cubicBezTo>
                    <a:cubicBezTo>
                      <a:pt x="12386" y="5513"/>
                      <a:pt x="12273" y="5231"/>
                      <a:pt x="12154" y="5069"/>
                    </a:cubicBezTo>
                    <a:cubicBezTo>
                      <a:pt x="11747" y="4536"/>
                      <a:pt x="10641" y="4446"/>
                      <a:pt x="9901" y="4446"/>
                    </a:cubicBezTo>
                    <a:cubicBezTo>
                      <a:pt x="9730" y="4446"/>
                      <a:pt x="9579" y="4451"/>
                      <a:pt x="9461" y="4456"/>
                    </a:cubicBezTo>
                    <a:cubicBezTo>
                      <a:pt x="9813" y="4068"/>
                      <a:pt x="10187" y="3695"/>
                      <a:pt x="10575" y="3342"/>
                    </a:cubicBezTo>
                    <a:cubicBezTo>
                      <a:pt x="10605" y="3350"/>
                      <a:pt x="10636" y="3354"/>
                      <a:pt x="10668" y="3354"/>
                    </a:cubicBezTo>
                    <a:cubicBezTo>
                      <a:pt x="10724" y="3354"/>
                      <a:pt x="10781" y="3341"/>
                      <a:pt x="10835" y="3314"/>
                    </a:cubicBezTo>
                    <a:cubicBezTo>
                      <a:pt x="11096" y="3187"/>
                      <a:pt x="12083" y="2672"/>
                      <a:pt x="12703" y="2031"/>
                    </a:cubicBezTo>
                    <a:cubicBezTo>
                      <a:pt x="12985" y="1735"/>
                      <a:pt x="13190" y="1411"/>
                      <a:pt x="13211" y="1086"/>
                    </a:cubicBezTo>
                    <a:cubicBezTo>
                      <a:pt x="13225" y="868"/>
                      <a:pt x="13155" y="515"/>
                      <a:pt x="12725" y="219"/>
                    </a:cubicBezTo>
                    <a:cubicBezTo>
                      <a:pt x="12484" y="56"/>
                      <a:pt x="12265" y="0"/>
                      <a:pt x="12079" y="0"/>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7977701" y="1750700"/>
                <a:ext cx="1486214" cy="3191469"/>
              </a:xfrm>
              <a:custGeom>
                <a:avLst/>
                <a:gdLst/>
                <a:ahLst/>
                <a:cxnLst/>
                <a:rect l="l" t="t" r="r" b="b"/>
                <a:pathLst>
                  <a:path w="13247" h="28447" extrusionOk="0">
                    <a:moveTo>
                      <a:pt x="10303" y="3114"/>
                    </a:moveTo>
                    <a:cubicBezTo>
                      <a:pt x="9895" y="3488"/>
                      <a:pt x="9495" y="3888"/>
                      <a:pt x="9115" y="4322"/>
                    </a:cubicBezTo>
                    <a:lnTo>
                      <a:pt x="9115" y="4322"/>
                    </a:lnTo>
                    <a:cubicBezTo>
                      <a:pt x="9115" y="4323"/>
                      <a:pt x="9115" y="4323"/>
                      <a:pt x="9115" y="4324"/>
                    </a:cubicBezTo>
                    <a:cubicBezTo>
                      <a:pt x="9489" y="3901"/>
                      <a:pt x="9884" y="3499"/>
                      <a:pt x="10307" y="3125"/>
                    </a:cubicBezTo>
                    <a:cubicBezTo>
                      <a:pt x="10305" y="3122"/>
                      <a:pt x="10304" y="3118"/>
                      <a:pt x="10303" y="3114"/>
                    </a:cubicBezTo>
                    <a:close/>
                    <a:moveTo>
                      <a:pt x="7302" y="1706"/>
                    </a:moveTo>
                    <a:cubicBezTo>
                      <a:pt x="7130" y="1706"/>
                      <a:pt x="6919" y="1769"/>
                      <a:pt x="6697" y="1991"/>
                    </a:cubicBezTo>
                    <a:cubicBezTo>
                      <a:pt x="6394" y="2308"/>
                      <a:pt x="6380" y="2611"/>
                      <a:pt x="6429" y="2808"/>
                    </a:cubicBezTo>
                    <a:cubicBezTo>
                      <a:pt x="6648" y="3774"/>
                      <a:pt x="8636" y="4500"/>
                      <a:pt x="8861" y="4578"/>
                    </a:cubicBezTo>
                    <a:lnTo>
                      <a:pt x="8883" y="4585"/>
                    </a:lnTo>
                    <a:cubicBezTo>
                      <a:pt x="8185" y="5409"/>
                      <a:pt x="7543" y="6291"/>
                      <a:pt x="6986" y="7221"/>
                    </a:cubicBezTo>
                    <a:cubicBezTo>
                      <a:pt x="6902" y="6932"/>
                      <a:pt x="6274" y="4853"/>
                      <a:pt x="5358" y="4620"/>
                    </a:cubicBezTo>
                    <a:cubicBezTo>
                      <a:pt x="5303" y="4604"/>
                      <a:pt x="5240" y="4593"/>
                      <a:pt x="5171" y="4593"/>
                    </a:cubicBezTo>
                    <a:cubicBezTo>
                      <a:pt x="5000" y="4593"/>
                      <a:pt x="4791" y="4660"/>
                      <a:pt x="4576" y="4881"/>
                    </a:cubicBezTo>
                    <a:cubicBezTo>
                      <a:pt x="4265" y="5191"/>
                      <a:pt x="4251" y="5501"/>
                      <a:pt x="4301" y="5698"/>
                    </a:cubicBezTo>
                    <a:cubicBezTo>
                      <a:pt x="4519" y="6657"/>
                      <a:pt x="6507" y="7383"/>
                      <a:pt x="6733" y="7468"/>
                    </a:cubicBezTo>
                    <a:cubicBezTo>
                      <a:pt x="6758" y="7473"/>
                      <a:pt x="6782" y="7478"/>
                      <a:pt x="6805" y="7478"/>
                    </a:cubicBezTo>
                    <a:cubicBezTo>
                      <a:pt x="6814" y="7478"/>
                      <a:pt x="6823" y="7477"/>
                      <a:pt x="6831" y="7475"/>
                    </a:cubicBezTo>
                    <a:lnTo>
                      <a:pt x="6831" y="7475"/>
                    </a:lnTo>
                    <a:cubicBezTo>
                      <a:pt x="6359" y="8278"/>
                      <a:pt x="5929" y="9110"/>
                      <a:pt x="5541" y="9956"/>
                    </a:cubicBezTo>
                    <a:lnTo>
                      <a:pt x="5443" y="10168"/>
                    </a:lnTo>
                    <a:lnTo>
                      <a:pt x="5414" y="10231"/>
                    </a:lnTo>
                    <a:cubicBezTo>
                      <a:pt x="5386" y="10252"/>
                      <a:pt x="5358" y="10288"/>
                      <a:pt x="5344" y="10323"/>
                    </a:cubicBezTo>
                    <a:cubicBezTo>
                      <a:pt x="5330" y="10351"/>
                      <a:pt x="5330" y="10386"/>
                      <a:pt x="5337" y="10421"/>
                    </a:cubicBezTo>
                    <a:cubicBezTo>
                      <a:pt x="4836" y="11578"/>
                      <a:pt x="4399" y="12755"/>
                      <a:pt x="4026" y="13953"/>
                    </a:cubicBezTo>
                    <a:cubicBezTo>
                      <a:pt x="4019" y="13939"/>
                      <a:pt x="4019" y="13925"/>
                      <a:pt x="4012" y="13911"/>
                    </a:cubicBezTo>
                    <a:cubicBezTo>
                      <a:pt x="3913" y="13678"/>
                      <a:pt x="3018" y="11641"/>
                      <a:pt x="2066" y="11521"/>
                    </a:cubicBezTo>
                    <a:cubicBezTo>
                      <a:pt x="2039" y="11518"/>
                      <a:pt x="2010" y="11516"/>
                      <a:pt x="1979" y="11516"/>
                    </a:cubicBezTo>
                    <a:cubicBezTo>
                      <a:pt x="1794" y="11516"/>
                      <a:pt x="1549" y="11584"/>
                      <a:pt x="1319" y="11881"/>
                    </a:cubicBezTo>
                    <a:cubicBezTo>
                      <a:pt x="1051" y="12233"/>
                      <a:pt x="1079" y="12536"/>
                      <a:pt x="1150" y="12727"/>
                    </a:cubicBezTo>
                    <a:cubicBezTo>
                      <a:pt x="1488" y="13650"/>
                      <a:pt x="3560" y="14129"/>
                      <a:pt x="3793" y="14179"/>
                    </a:cubicBezTo>
                    <a:cubicBezTo>
                      <a:pt x="3806" y="14182"/>
                      <a:pt x="3820" y="14183"/>
                      <a:pt x="3833" y="14183"/>
                    </a:cubicBezTo>
                    <a:cubicBezTo>
                      <a:pt x="3882" y="14183"/>
                      <a:pt x="3930" y="14163"/>
                      <a:pt x="3969" y="14129"/>
                    </a:cubicBezTo>
                    <a:lnTo>
                      <a:pt x="3969" y="14129"/>
                    </a:lnTo>
                    <a:cubicBezTo>
                      <a:pt x="3596" y="15328"/>
                      <a:pt x="3257" y="16597"/>
                      <a:pt x="2968" y="17915"/>
                    </a:cubicBezTo>
                    <a:cubicBezTo>
                      <a:pt x="2700" y="17386"/>
                      <a:pt x="1833" y="15807"/>
                      <a:pt x="980" y="15744"/>
                    </a:cubicBezTo>
                    <a:lnTo>
                      <a:pt x="980" y="15744"/>
                    </a:lnTo>
                    <a:cubicBezTo>
                      <a:pt x="1833" y="15814"/>
                      <a:pt x="2714" y="17443"/>
                      <a:pt x="2961" y="17936"/>
                    </a:cubicBezTo>
                    <a:lnTo>
                      <a:pt x="2975" y="17964"/>
                    </a:lnTo>
                    <a:lnTo>
                      <a:pt x="2982" y="17936"/>
                    </a:lnTo>
                    <a:cubicBezTo>
                      <a:pt x="3278" y="16583"/>
                      <a:pt x="3624" y="15278"/>
                      <a:pt x="4005" y="14059"/>
                    </a:cubicBezTo>
                    <a:lnTo>
                      <a:pt x="3990" y="14052"/>
                    </a:lnTo>
                    <a:cubicBezTo>
                      <a:pt x="3983" y="14066"/>
                      <a:pt x="3969" y="14073"/>
                      <a:pt x="3962" y="14087"/>
                    </a:cubicBezTo>
                    <a:cubicBezTo>
                      <a:pt x="3929" y="14126"/>
                      <a:pt x="3881" y="14148"/>
                      <a:pt x="3832" y="14148"/>
                    </a:cubicBezTo>
                    <a:cubicBezTo>
                      <a:pt x="3819" y="14148"/>
                      <a:pt x="3806" y="14146"/>
                      <a:pt x="3793" y="14143"/>
                    </a:cubicBezTo>
                    <a:cubicBezTo>
                      <a:pt x="3560" y="14094"/>
                      <a:pt x="1502" y="13622"/>
                      <a:pt x="1171" y="12712"/>
                    </a:cubicBezTo>
                    <a:cubicBezTo>
                      <a:pt x="1100" y="12522"/>
                      <a:pt x="1079" y="12219"/>
                      <a:pt x="1333" y="11888"/>
                    </a:cubicBezTo>
                    <a:cubicBezTo>
                      <a:pt x="1552" y="11603"/>
                      <a:pt x="1786" y="11528"/>
                      <a:pt x="1968" y="11528"/>
                    </a:cubicBezTo>
                    <a:cubicBezTo>
                      <a:pt x="2003" y="11528"/>
                      <a:pt x="2036" y="11531"/>
                      <a:pt x="2066" y="11535"/>
                    </a:cubicBezTo>
                    <a:cubicBezTo>
                      <a:pt x="3004" y="11655"/>
                      <a:pt x="3892" y="13678"/>
                      <a:pt x="3990" y="13911"/>
                    </a:cubicBezTo>
                    <a:cubicBezTo>
                      <a:pt x="4005" y="13946"/>
                      <a:pt x="4005" y="13981"/>
                      <a:pt x="3997" y="14017"/>
                    </a:cubicBezTo>
                    <a:lnTo>
                      <a:pt x="4019" y="14017"/>
                    </a:lnTo>
                    <a:cubicBezTo>
                      <a:pt x="4399" y="12797"/>
                      <a:pt x="4843" y="11592"/>
                      <a:pt x="5351" y="10414"/>
                    </a:cubicBezTo>
                    <a:cubicBezTo>
                      <a:pt x="5351" y="10379"/>
                      <a:pt x="5351" y="10351"/>
                      <a:pt x="5365" y="10316"/>
                    </a:cubicBezTo>
                    <a:cubicBezTo>
                      <a:pt x="5379" y="10288"/>
                      <a:pt x="5400" y="10259"/>
                      <a:pt x="5436" y="10238"/>
                    </a:cubicBezTo>
                    <a:lnTo>
                      <a:pt x="5464" y="10168"/>
                    </a:lnTo>
                    <a:lnTo>
                      <a:pt x="5562" y="9956"/>
                    </a:lnTo>
                    <a:cubicBezTo>
                      <a:pt x="5950" y="9096"/>
                      <a:pt x="6380" y="8264"/>
                      <a:pt x="6859" y="7454"/>
                    </a:cubicBezTo>
                    <a:lnTo>
                      <a:pt x="6874" y="7426"/>
                    </a:lnTo>
                    <a:lnTo>
                      <a:pt x="6845" y="7433"/>
                    </a:lnTo>
                    <a:cubicBezTo>
                      <a:pt x="6828" y="7440"/>
                      <a:pt x="6810" y="7443"/>
                      <a:pt x="6793" y="7443"/>
                    </a:cubicBezTo>
                    <a:cubicBezTo>
                      <a:pt x="6775" y="7443"/>
                      <a:pt x="6757" y="7440"/>
                      <a:pt x="6740" y="7433"/>
                    </a:cubicBezTo>
                    <a:cubicBezTo>
                      <a:pt x="6521" y="7355"/>
                      <a:pt x="4533" y="6636"/>
                      <a:pt x="4315" y="5684"/>
                    </a:cubicBezTo>
                    <a:cubicBezTo>
                      <a:pt x="4265" y="5487"/>
                      <a:pt x="4279" y="5191"/>
                      <a:pt x="4583" y="4888"/>
                    </a:cubicBezTo>
                    <a:cubicBezTo>
                      <a:pt x="4798" y="4663"/>
                      <a:pt x="5005" y="4597"/>
                      <a:pt x="5173" y="4597"/>
                    </a:cubicBezTo>
                    <a:cubicBezTo>
                      <a:pt x="5236" y="4597"/>
                      <a:pt x="5294" y="4606"/>
                      <a:pt x="5344" y="4620"/>
                    </a:cubicBezTo>
                    <a:cubicBezTo>
                      <a:pt x="6260" y="4853"/>
                      <a:pt x="6895" y="6981"/>
                      <a:pt x="6965" y="7235"/>
                    </a:cubicBezTo>
                    <a:lnTo>
                      <a:pt x="6972" y="7263"/>
                    </a:lnTo>
                    <a:lnTo>
                      <a:pt x="6986" y="7235"/>
                    </a:lnTo>
                    <a:cubicBezTo>
                      <a:pt x="7550" y="6298"/>
                      <a:pt x="8192" y="5402"/>
                      <a:pt x="8904" y="4564"/>
                    </a:cubicBezTo>
                    <a:lnTo>
                      <a:pt x="8918" y="4549"/>
                    </a:lnTo>
                    <a:lnTo>
                      <a:pt x="8897" y="4549"/>
                    </a:lnTo>
                    <a:cubicBezTo>
                      <a:pt x="8890" y="4549"/>
                      <a:pt x="8876" y="4542"/>
                      <a:pt x="8861" y="4542"/>
                    </a:cubicBezTo>
                    <a:cubicBezTo>
                      <a:pt x="8643" y="4465"/>
                      <a:pt x="6655" y="3739"/>
                      <a:pt x="6437" y="2787"/>
                    </a:cubicBezTo>
                    <a:cubicBezTo>
                      <a:pt x="6394" y="2597"/>
                      <a:pt x="6408" y="2294"/>
                      <a:pt x="6704" y="1991"/>
                    </a:cubicBezTo>
                    <a:cubicBezTo>
                      <a:pt x="6919" y="1771"/>
                      <a:pt x="7126" y="1707"/>
                      <a:pt x="7293" y="1707"/>
                    </a:cubicBezTo>
                    <a:cubicBezTo>
                      <a:pt x="7357" y="1707"/>
                      <a:pt x="7415" y="1716"/>
                      <a:pt x="7466" y="1730"/>
                    </a:cubicBezTo>
                    <a:cubicBezTo>
                      <a:pt x="8382" y="1969"/>
                      <a:pt x="9017" y="4091"/>
                      <a:pt x="9087" y="4331"/>
                    </a:cubicBezTo>
                    <a:lnTo>
                      <a:pt x="9087" y="4352"/>
                    </a:lnTo>
                    <a:lnTo>
                      <a:pt x="9101" y="4338"/>
                    </a:lnTo>
                    <a:cubicBezTo>
                      <a:pt x="9106" y="4333"/>
                      <a:pt x="9110" y="4328"/>
                      <a:pt x="9115" y="4322"/>
                    </a:cubicBezTo>
                    <a:lnTo>
                      <a:pt x="9115" y="4322"/>
                    </a:lnTo>
                    <a:cubicBezTo>
                      <a:pt x="9022" y="4014"/>
                      <a:pt x="8395" y="1962"/>
                      <a:pt x="7487" y="1730"/>
                    </a:cubicBezTo>
                    <a:cubicBezTo>
                      <a:pt x="7433" y="1716"/>
                      <a:pt x="7370" y="1706"/>
                      <a:pt x="7302" y="1706"/>
                    </a:cubicBezTo>
                    <a:close/>
                    <a:moveTo>
                      <a:pt x="12086" y="1"/>
                    </a:moveTo>
                    <a:cubicBezTo>
                      <a:pt x="11935" y="1"/>
                      <a:pt x="11806" y="36"/>
                      <a:pt x="11702" y="80"/>
                    </a:cubicBezTo>
                    <a:lnTo>
                      <a:pt x="11695" y="80"/>
                    </a:lnTo>
                    <a:lnTo>
                      <a:pt x="11681" y="87"/>
                    </a:lnTo>
                    <a:cubicBezTo>
                      <a:pt x="10715" y="538"/>
                      <a:pt x="10356" y="2547"/>
                      <a:pt x="10292" y="2949"/>
                    </a:cubicBezTo>
                    <a:cubicBezTo>
                      <a:pt x="10286" y="3002"/>
                      <a:pt x="10285" y="3061"/>
                      <a:pt x="10303" y="3114"/>
                    </a:cubicBezTo>
                    <a:lnTo>
                      <a:pt x="10303" y="3114"/>
                    </a:lnTo>
                    <a:cubicBezTo>
                      <a:pt x="10306" y="3111"/>
                      <a:pt x="10310" y="3108"/>
                      <a:pt x="10314" y="3104"/>
                    </a:cubicBezTo>
                    <a:cubicBezTo>
                      <a:pt x="10300" y="3048"/>
                      <a:pt x="10292" y="2992"/>
                      <a:pt x="10300" y="2935"/>
                    </a:cubicBezTo>
                    <a:cubicBezTo>
                      <a:pt x="10363" y="2540"/>
                      <a:pt x="10722" y="538"/>
                      <a:pt x="11681" y="94"/>
                    </a:cubicBezTo>
                    <a:lnTo>
                      <a:pt x="11695" y="87"/>
                    </a:lnTo>
                    <a:lnTo>
                      <a:pt x="11702" y="87"/>
                    </a:lnTo>
                    <a:cubicBezTo>
                      <a:pt x="11802" y="43"/>
                      <a:pt x="11930" y="8"/>
                      <a:pt x="12079" y="8"/>
                    </a:cubicBezTo>
                    <a:cubicBezTo>
                      <a:pt x="12265" y="8"/>
                      <a:pt x="12482" y="64"/>
                      <a:pt x="12717" y="228"/>
                    </a:cubicBezTo>
                    <a:cubicBezTo>
                      <a:pt x="13147" y="517"/>
                      <a:pt x="13218" y="870"/>
                      <a:pt x="13197" y="1109"/>
                    </a:cubicBezTo>
                    <a:cubicBezTo>
                      <a:pt x="13176" y="1398"/>
                      <a:pt x="13006" y="1716"/>
                      <a:pt x="12689" y="2040"/>
                    </a:cubicBezTo>
                    <a:cubicBezTo>
                      <a:pt x="12083" y="2674"/>
                      <a:pt x="11110" y="3189"/>
                      <a:pt x="10828" y="3330"/>
                    </a:cubicBezTo>
                    <a:cubicBezTo>
                      <a:pt x="10779" y="3351"/>
                      <a:pt x="10722" y="3365"/>
                      <a:pt x="10666" y="3365"/>
                    </a:cubicBezTo>
                    <a:cubicBezTo>
                      <a:pt x="10631" y="3365"/>
                      <a:pt x="10603" y="3365"/>
                      <a:pt x="10567" y="3358"/>
                    </a:cubicBezTo>
                    <a:cubicBezTo>
                      <a:pt x="10180" y="3711"/>
                      <a:pt x="9806" y="4084"/>
                      <a:pt x="9454" y="4472"/>
                    </a:cubicBezTo>
                    <a:lnTo>
                      <a:pt x="9432" y="4493"/>
                    </a:lnTo>
                    <a:lnTo>
                      <a:pt x="9461" y="4493"/>
                    </a:lnTo>
                    <a:cubicBezTo>
                      <a:pt x="9587" y="4486"/>
                      <a:pt x="9747" y="4480"/>
                      <a:pt x="9928" y="4480"/>
                    </a:cubicBezTo>
                    <a:cubicBezTo>
                      <a:pt x="10668" y="4480"/>
                      <a:pt x="11744" y="4578"/>
                      <a:pt x="12146" y="5099"/>
                    </a:cubicBezTo>
                    <a:cubicBezTo>
                      <a:pt x="12266" y="5254"/>
                      <a:pt x="12379" y="5536"/>
                      <a:pt x="12231" y="5938"/>
                    </a:cubicBezTo>
                    <a:cubicBezTo>
                      <a:pt x="12083" y="6333"/>
                      <a:pt x="11836" y="6453"/>
                      <a:pt x="11646" y="6488"/>
                    </a:cubicBezTo>
                    <a:cubicBezTo>
                      <a:pt x="11604" y="6495"/>
                      <a:pt x="11554" y="6502"/>
                      <a:pt x="11512" y="6502"/>
                    </a:cubicBezTo>
                    <a:cubicBezTo>
                      <a:pt x="10631" y="6502"/>
                      <a:pt x="9383" y="5127"/>
                      <a:pt x="9143" y="4853"/>
                    </a:cubicBezTo>
                    <a:lnTo>
                      <a:pt x="9136" y="4838"/>
                    </a:lnTo>
                    <a:lnTo>
                      <a:pt x="9122" y="4853"/>
                    </a:lnTo>
                    <a:cubicBezTo>
                      <a:pt x="8460" y="5642"/>
                      <a:pt x="7853" y="6488"/>
                      <a:pt x="7318" y="7369"/>
                    </a:cubicBezTo>
                    <a:lnTo>
                      <a:pt x="7304" y="7390"/>
                    </a:lnTo>
                    <a:lnTo>
                      <a:pt x="7325" y="7390"/>
                    </a:lnTo>
                    <a:cubicBezTo>
                      <a:pt x="7453" y="7383"/>
                      <a:pt x="7616" y="7377"/>
                      <a:pt x="7799" y="7377"/>
                    </a:cubicBezTo>
                    <a:cubicBezTo>
                      <a:pt x="8544" y="7377"/>
                      <a:pt x="9621" y="7474"/>
                      <a:pt x="10018" y="7989"/>
                    </a:cubicBezTo>
                    <a:cubicBezTo>
                      <a:pt x="10137" y="8152"/>
                      <a:pt x="10250" y="8434"/>
                      <a:pt x="10102" y="8828"/>
                    </a:cubicBezTo>
                    <a:cubicBezTo>
                      <a:pt x="9961" y="9230"/>
                      <a:pt x="9707" y="9350"/>
                      <a:pt x="9517" y="9385"/>
                    </a:cubicBezTo>
                    <a:cubicBezTo>
                      <a:pt x="9487" y="9390"/>
                      <a:pt x="9454" y="9395"/>
                      <a:pt x="9422" y="9395"/>
                    </a:cubicBezTo>
                    <a:cubicBezTo>
                      <a:pt x="9408" y="9395"/>
                      <a:pt x="9396" y="9394"/>
                      <a:pt x="9383" y="9392"/>
                    </a:cubicBezTo>
                    <a:cubicBezTo>
                      <a:pt x="8558" y="9392"/>
                      <a:pt x="7402" y="8180"/>
                      <a:pt x="7071" y="7806"/>
                    </a:cubicBezTo>
                    <a:lnTo>
                      <a:pt x="7064" y="7799"/>
                    </a:lnTo>
                    <a:lnTo>
                      <a:pt x="7057" y="7813"/>
                    </a:lnTo>
                    <a:cubicBezTo>
                      <a:pt x="6634" y="8539"/>
                      <a:pt x="6225" y="9336"/>
                      <a:pt x="5844" y="10175"/>
                    </a:cubicBezTo>
                    <a:lnTo>
                      <a:pt x="5837" y="10189"/>
                    </a:lnTo>
                    <a:lnTo>
                      <a:pt x="5858" y="10189"/>
                    </a:lnTo>
                    <a:cubicBezTo>
                      <a:pt x="5949" y="10186"/>
                      <a:pt x="6058" y="10183"/>
                      <a:pt x="6180" y="10183"/>
                    </a:cubicBezTo>
                    <a:cubicBezTo>
                      <a:pt x="6888" y="10183"/>
                      <a:pt x="8030" y="10267"/>
                      <a:pt x="8439" y="10802"/>
                    </a:cubicBezTo>
                    <a:cubicBezTo>
                      <a:pt x="8558" y="10957"/>
                      <a:pt x="8671" y="11239"/>
                      <a:pt x="8523" y="11641"/>
                    </a:cubicBezTo>
                    <a:cubicBezTo>
                      <a:pt x="8375" y="12036"/>
                      <a:pt x="8121" y="12163"/>
                      <a:pt x="7938" y="12191"/>
                    </a:cubicBezTo>
                    <a:cubicBezTo>
                      <a:pt x="7896" y="12198"/>
                      <a:pt x="7846" y="12205"/>
                      <a:pt x="7804" y="12205"/>
                    </a:cubicBezTo>
                    <a:cubicBezTo>
                      <a:pt x="7050" y="12205"/>
                      <a:pt x="6021" y="11190"/>
                      <a:pt x="5612" y="10753"/>
                    </a:cubicBezTo>
                    <a:lnTo>
                      <a:pt x="5598" y="10739"/>
                    </a:lnTo>
                    <a:lnTo>
                      <a:pt x="5591" y="10753"/>
                    </a:lnTo>
                    <a:cubicBezTo>
                      <a:pt x="5154" y="11775"/>
                      <a:pt x="4752" y="12868"/>
                      <a:pt x="4385" y="14017"/>
                    </a:cubicBezTo>
                    <a:lnTo>
                      <a:pt x="4385" y="14031"/>
                    </a:lnTo>
                    <a:lnTo>
                      <a:pt x="4399" y="14031"/>
                    </a:lnTo>
                    <a:cubicBezTo>
                      <a:pt x="4695" y="13978"/>
                      <a:pt x="5188" y="13907"/>
                      <a:pt x="5687" y="13907"/>
                    </a:cubicBezTo>
                    <a:cubicBezTo>
                      <a:pt x="6247" y="13907"/>
                      <a:pt x="6815" y="13996"/>
                      <a:pt x="7113" y="14299"/>
                    </a:cubicBezTo>
                    <a:cubicBezTo>
                      <a:pt x="7254" y="14447"/>
                      <a:pt x="7402" y="14707"/>
                      <a:pt x="7304" y="15123"/>
                    </a:cubicBezTo>
                    <a:cubicBezTo>
                      <a:pt x="7212" y="15532"/>
                      <a:pt x="6972" y="15687"/>
                      <a:pt x="6789" y="15744"/>
                    </a:cubicBezTo>
                    <a:cubicBezTo>
                      <a:pt x="6711" y="15765"/>
                      <a:pt x="6627" y="15779"/>
                      <a:pt x="6542" y="15779"/>
                    </a:cubicBezTo>
                    <a:cubicBezTo>
                      <a:pt x="5767" y="15779"/>
                      <a:pt x="4674" y="14919"/>
                      <a:pt x="4237" y="14545"/>
                    </a:cubicBezTo>
                    <a:lnTo>
                      <a:pt x="4223" y="14538"/>
                    </a:lnTo>
                    <a:lnTo>
                      <a:pt x="4223" y="14552"/>
                    </a:lnTo>
                    <a:cubicBezTo>
                      <a:pt x="3878" y="15694"/>
                      <a:pt x="3567" y="16907"/>
                      <a:pt x="3293" y="18155"/>
                    </a:cubicBezTo>
                    <a:lnTo>
                      <a:pt x="3293" y="18169"/>
                    </a:lnTo>
                    <a:lnTo>
                      <a:pt x="3307" y="18169"/>
                    </a:lnTo>
                    <a:cubicBezTo>
                      <a:pt x="3597" y="18096"/>
                      <a:pt x="4282" y="17951"/>
                      <a:pt x="4933" y="17951"/>
                    </a:cubicBezTo>
                    <a:cubicBezTo>
                      <a:pt x="5418" y="17951"/>
                      <a:pt x="5884" y="18032"/>
                      <a:pt x="6155" y="18281"/>
                    </a:cubicBezTo>
                    <a:cubicBezTo>
                      <a:pt x="6303" y="18422"/>
                      <a:pt x="6465" y="18676"/>
                      <a:pt x="6387" y="19092"/>
                    </a:cubicBezTo>
                    <a:cubicBezTo>
                      <a:pt x="6310" y="19508"/>
                      <a:pt x="6077" y="19677"/>
                      <a:pt x="5901" y="19741"/>
                    </a:cubicBezTo>
                    <a:cubicBezTo>
                      <a:pt x="5802" y="19776"/>
                      <a:pt x="5703" y="19790"/>
                      <a:pt x="5605" y="19790"/>
                    </a:cubicBezTo>
                    <a:cubicBezTo>
                      <a:pt x="4780" y="19790"/>
                      <a:pt x="3567" y="18881"/>
                      <a:pt x="3215" y="18599"/>
                    </a:cubicBezTo>
                    <a:lnTo>
                      <a:pt x="3201" y="18592"/>
                    </a:lnTo>
                    <a:lnTo>
                      <a:pt x="3201" y="18606"/>
                    </a:lnTo>
                    <a:cubicBezTo>
                      <a:pt x="2545" y="21785"/>
                      <a:pt x="2151" y="25006"/>
                      <a:pt x="2031" y="28249"/>
                    </a:cubicBezTo>
                    <a:cubicBezTo>
                      <a:pt x="2031" y="28348"/>
                      <a:pt x="1953" y="28425"/>
                      <a:pt x="1854" y="28425"/>
                    </a:cubicBezTo>
                    <a:cubicBezTo>
                      <a:pt x="1763" y="28418"/>
                      <a:pt x="1685" y="28341"/>
                      <a:pt x="1685" y="28249"/>
                    </a:cubicBezTo>
                    <a:cubicBezTo>
                      <a:pt x="1805" y="24915"/>
                      <a:pt x="2214" y="21602"/>
                      <a:pt x="2905" y="18338"/>
                    </a:cubicBezTo>
                    <a:lnTo>
                      <a:pt x="2912" y="18288"/>
                    </a:lnTo>
                    <a:lnTo>
                      <a:pt x="2891" y="18281"/>
                    </a:lnTo>
                    <a:lnTo>
                      <a:pt x="2827" y="18281"/>
                    </a:lnTo>
                    <a:cubicBezTo>
                      <a:pt x="2588" y="18239"/>
                      <a:pt x="515" y="17866"/>
                      <a:pt x="141" y="16963"/>
                    </a:cubicBezTo>
                    <a:cubicBezTo>
                      <a:pt x="64" y="16780"/>
                      <a:pt x="22" y="16477"/>
                      <a:pt x="268" y="16131"/>
                    </a:cubicBezTo>
                    <a:cubicBezTo>
                      <a:pt x="487" y="15816"/>
                      <a:pt x="741" y="15742"/>
                      <a:pt x="928" y="15742"/>
                    </a:cubicBezTo>
                    <a:cubicBezTo>
                      <a:pt x="946" y="15742"/>
                      <a:pt x="964" y="15742"/>
                      <a:pt x="980" y="15744"/>
                    </a:cubicBezTo>
                    <a:cubicBezTo>
                      <a:pt x="957" y="15741"/>
                      <a:pt x="933" y="15740"/>
                      <a:pt x="908" y="15740"/>
                    </a:cubicBezTo>
                    <a:cubicBezTo>
                      <a:pt x="718" y="15740"/>
                      <a:pt x="471" y="15821"/>
                      <a:pt x="247" y="16138"/>
                    </a:cubicBezTo>
                    <a:cubicBezTo>
                      <a:pt x="1" y="16498"/>
                      <a:pt x="43" y="16801"/>
                      <a:pt x="120" y="16991"/>
                    </a:cubicBezTo>
                    <a:cubicBezTo>
                      <a:pt x="501" y="17901"/>
                      <a:pt x="2588" y="18274"/>
                      <a:pt x="2820" y="18317"/>
                    </a:cubicBezTo>
                    <a:cubicBezTo>
                      <a:pt x="2831" y="18320"/>
                      <a:pt x="2841" y="18322"/>
                      <a:pt x="2852" y="18322"/>
                    </a:cubicBezTo>
                    <a:cubicBezTo>
                      <a:pt x="2863" y="18322"/>
                      <a:pt x="2873" y="18320"/>
                      <a:pt x="2884" y="18317"/>
                    </a:cubicBezTo>
                    <a:lnTo>
                      <a:pt x="2884" y="18338"/>
                    </a:lnTo>
                    <a:cubicBezTo>
                      <a:pt x="2193" y="21595"/>
                      <a:pt x="1784" y="24915"/>
                      <a:pt x="1664" y="28249"/>
                    </a:cubicBezTo>
                    <a:cubicBezTo>
                      <a:pt x="1664" y="28298"/>
                      <a:pt x="1678" y="28348"/>
                      <a:pt x="1721" y="28383"/>
                    </a:cubicBezTo>
                    <a:cubicBezTo>
                      <a:pt x="1756" y="28425"/>
                      <a:pt x="1805" y="28446"/>
                      <a:pt x="1854" y="28446"/>
                    </a:cubicBezTo>
                    <a:cubicBezTo>
                      <a:pt x="1960" y="28446"/>
                      <a:pt x="2052" y="28362"/>
                      <a:pt x="2052" y="28256"/>
                    </a:cubicBezTo>
                    <a:cubicBezTo>
                      <a:pt x="2172" y="25021"/>
                      <a:pt x="2559" y="21799"/>
                      <a:pt x="3222" y="18627"/>
                    </a:cubicBezTo>
                    <a:cubicBezTo>
                      <a:pt x="3680" y="18993"/>
                      <a:pt x="4801" y="19811"/>
                      <a:pt x="5605" y="19811"/>
                    </a:cubicBezTo>
                    <a:cubicBezTo>
                      <a:pt x="5710" y="19811"/>
                      <a:pt x="5809" y="19797"/>
                      <a:pt x="5908" y="19762"/>
                    </a:cubicBezTo>
                    <a:cubicBezTo>
                      <a:pt x="6091" y="19698"/>
                      <a:pt x="6331" y="19536"/>
                      <a:pt x="6408" y="19099"/>
                    </a:cubicBezTo>
                    <a:cubicBezTo>
                      <a:pt x="6486" y="18669"/>
                      <a:pt x="6324" y="18415"/>
                      <a:pt x="6176" y="18274"/>
                    </a:cubicBezTo>
                    <a:cubicBezTo>
                      <a:pt x="5898" y="18018"/>
                      <a:pt x="5423" y="17936"/>
                      <a:pt x="4932" y="17936"/>
                    </a:cubicBezTo>
                    <a:cubicBezTo>
                      <a:pt x="4291" y="17936"/>
                      <a:pt x="3620" y="18076"/>
                      <a:pt x="3321" y="18147"/>
                    </a:cubicBezTo>
                    <a:cubicBezTo>
                      <a:pt x="3589" y="16914"/>
                      <a:pt x="3906" y="15708"/>
                      <a:pt x="4244" y="14573"/>
                    </a:cubicBezTo>
                    <a:cubicBezTo>
                      <a:pt x="4695" y="14954"/>
                      <a:pt x="5781" y="15800"/>
                      <a:pt x="6549" y="15800"/>
                    </a:cubicBezTo>
                    <a:cubicBezTo>
                      <a:pt x="6565" y="15801"/>
                      <a:pt x="6581" y="15802"/>
                      <a:pt x="6596" y="15802"/>
                    </a:cubicBezTo>
                    <a:cubicBezTo>
                      <a:pt x="6670" y="15802"/>
                      <a:pt x="6740" y="15788"/>
                      <a:pt x="6810" y="15765"/>
                    </a:cubicBezTo>
                    <a:cubicBezTo>
                      <a:pt x="6993" y="15708"/>
                      <a:pt x="7233" y="15553"/>
                      <a:pt x="7339" y="15130"/>
                    </a:cubicBezTo>
                    <a:cubicBezTo>
                      <a:pt x="7438" y="14700"/>
                      <a:pt x="7282" y="14433"/>
                      <a:pt x="7141" y="14292"/>
                    </a:cubicBezTo>
                    <a:cubicBezTo>
                      <a:pt x="6835" y="13981"/>
                      <a:pt x="6257" y="13890"/>
                      <a:pt x="5689" y="13890"/>
                    </a:cubicBezTo>
                    <a:cubicBezTo>
                      <a:pt x="5199" y="13890"/>
                      <a:pt x="4717" y="13957"/>
                      <a:pt x="4420" y="14010"/>
                    </a:cubicBezTo>
                    <a:cubicBezTo>
                      <a:pt x="4780" y="12882"/>
                      <a:pt x="5182" y="11796"/>
                      <a:pt x="5612" y="10788"/>
                    </a:cubicBezTo>
                    <a:cubicBezTo>
                      <a:pt x="6126" y="11331"/>
                      <a:pt x="7078" y="12233"/>
                      <a:pt x="7811" y="12233"/>
                    </a:cubicBezTo>
                    <a:cubicBezTo>
                      <a:pt x="7853" y="12233"/>
                      <a:pt x="7903" y="12233"/>
                      <a:pt x="7952" y="12226"/>
                    </a:cubicBezTo>
                    <a:cubicBezTo>
                      <a:pt x="8142" y="12184"/>
                      <a:pt x="8396" y="12064"/>
                      <a:pt x="8551" y="11655"/>
                    </a:cubicBezTo>
                    <a:cubicBezTo>
                      <a:pt x="8706" y="11246"/>
                      <a:pt x="8594" y="10964"/>
                      <a:pt x="8467" y="10795"/>
                    </a:cubicBezTo>
                    <a:cubicBezTo>
                      <a:pt x="8065" y="10277"/>
                      <a:pt x="7005" y="10175"/>
                      <a:pt x="6229" y="10175"/>
                    </a:cubicBezTo>
                    <a:cubicBezTo>
                      <a:pt x="6107" y="10175"/>
                      <a:pt x="5991" y="10178"/>
                      <a:pt x="5887" y="10182"/>
                    </a:cubicBezTo>
                    <a:cubicBezTo>
                      <a:pt x="6260" y="9350"/>
                      <a:pt x="6662" y="8568"/>
                      <a:pt x="7078" y="7848"/>
                    </a:cubicBezTo>
                    <a:cubicBezTo>
                      <a:pt x="7423" y="8229"/>
                      <a:pt x="8565" y="9428"/>
                      <a:pt x="9397" y="9428"/>
                    </a:cubicBezTo>
                    <a:cubicBezTo>
                      <a:pt x="9440" y="9428"/>
                      <a:pt x="9489" y="9420"/>
                      <a:pt x="9531" y="9413"/>
                    </a:cubicBezTo>
                    <a:cubicBezTo>
                      <a:pt x="9729" y="9378"/>
                      <a:pt x="9982" y="9258"/>
                      <a:pt x="10137" y="8849"/>
                    </a:cubicBezTo>
                    <a:cubicBezTo>
                      <a:pt x="10292" y="8434"/>
                      <a:pt x="10173" y="8152"/>
                      <a:pt x="10053" y="7989"/>
                    </a:cubicBezTo>
                    <a:cubicBezTo>
                      <a:pt x="9647" y="7464"/>
                      <a:pt x="8564" y="7364"/>
                      <a:pt x="7816" y="7364"/>
                    </a:cubicBezTo>
                    <a:cubicBezTo>
                      <a:pt x="7642" y="7364"/>
                      <a:pt x="7485" y="7370"/>
                      <a:pt x="7360" y="7376"/>
                    </a:cubicBezTo>
                    <a:cubicBezTo>
                      <a:pt x="7889" y="6495"/>
                      <a:pt x="8481" y="5663"/>
                      <a:pt x="9129" y="4881"/>
                    </a:cubicBezTo>
                    <a:cubicBezTo>
                      <a:pt x="9482" y="5283"/>
                      <a:pt x="10652" y="6530"/>
                      <a:pt x="11512" y="6530"/>
                    </a:cubicBezTo>
                    <a:cubicBezTo>
                      <a:pt x="11561" y="6530"/>
                      <a:pt x="11604" y="6530"/>
                      <a:pt x="11653" y="6523"/>
                    </a:cubicBezTo>
                    <a:cubicBezTo>
                      <a:pt x="11843" y="6488"/>
                      <a:pt x="12104" y="6368"/>
                      <a:pt x="12252" y="5952"/>
                    </a:cubicBezTo>
                    <a:cubicBezTo>
                      <a:pt x="12407" y="5536"/>
                      <a:pt x="12294" y="5261"/>
                      <a:pt x="12168" y="5092"/>
                    </a:cubicBezTo>
                    <a:cubicBezTo>
                      <a:pt x="11764" y="4568"/>
                      <a:pt x="10674" y="4467"/>
                      <a:pt x="9927" y="4467"/>
                    </a:cubicBezTo>
                    <a:cubicBezTo>
                      <a:pt x="9760" y="4467"/>
                      <a:pt x="9610" y="4472"/>
                      <a:pt x="9489" y="4479"/>
                    </a:cubicBezTo>
                    <a:cubicBezTo>
                      <a:pt x="9834" y="4098"/>
                      <a:pt x="10201" y="3732"/>
                      <a:pt x="10581" y="3386"/>
                    </a:cubicBezTo>
                    <a:cubicBezTo>
                      <a:pt x="10610" y="3393"/>
                      <a:pt x="10645" y="3400"/>
                      <a:pt x="10673" y="3400"/>
                    </a:cubicBezTo>
                    <a:cubicBezTo>
                      <a:pt x="10737" y="3400"/>
                      <a:pt x="10793" y="3386"/>
                      <a:pt x="10849" y="3358"/>
                    </a:cubicBezTo>
                    <a:cubicBezTo>
                      <a:pt x="11131" y="3217"/>
                      <a:pt x="12104" y="2703"/>
                      <a:pt x="12717" y="2068"/>
                    </a:cubicBezTo>
                    <a:cubicBezTo>
                      <a:pt x="13035" y="1737"/>
                      <a:pt x="13211" y="1413"/>
                      <a:pt x="13232" y="1116"/>
                    </a:cubicBezTo>
                    <a:cubicBezTo>
                      <a:pt x="13246" y="870"/>
                      <a:pt x="13176" y="517"/>
                      <a:pt x="12739" y="221"/>
                    </a:cubicBezTo>
                    <a:cubicBezTo>
                      <a:pt x="12496" y="57"/>
                      <a:pt x="12274" y="1"/>
                      <a:pt x="120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8563600" y="2883125"/>
                <a:ext cx="38700" cy="45225"/>
              </a:xfrm>
              <a:custGeom>
                <a:avLst/>
                <a:gdLst/>
                <a:ahLst/>
                <a:cxnLst/>
                <a:rect l="l" t="t" r="r" b="b"/>
                <a:pathLst>
                  <a:path w="1548" h="1809" extrusionOk="0">
                    <a:moveTo>
                      <a:pt x="1262" y="452"/>
                    </a:moveTo>
                    <a:lnTo>
                      <a:pt x="643" y="0"/>
                    </a:lnTo>
                    <a:lnTo>
                      <a:pt x="0" y="1166"/>
                    </a:lnTo>
                    <a:lnTo>
                      <a:pt x="1548" y="1809"/>
                    </a:lnTo>
                    <a:close/>
                  </a:path>
                </a:pathLst>
              </a:custGeom>
              <a:solidFill>
                <a:schemeClr val="lt1"/>
              </a:solidFill>
              <a:ln>
                <a:noFill/>
              </a:ln>
            </p:spPr>
          </p:sp>
        </p:grpSp>
        <p:sp>
          <p:nvSpPr>
            <p:cNvPr id="1888" name="Google Shape;1888;p40"/>
            <p:cNvSpPr/>
            <p:nvPr/>
          </p:nvSpPr>
          <p:spPr>
            <a:xfrm>
              <a:off x="8402275" y="3306975"/>
              <a:ext cx="38700" cy="39300"/>
            </a:xfrm>
            <a:custGeom>
              <a:avLst/>
              <a:gdLst/>
              <a:ahLst/>
              <a:cxnLst/>
              <a:rect l="l" t="t" r="r" b="b"/>
              <a:pathLst>
                <a:path w="1548" h="1572" extrusionOk="0">
                  <a:moveTo>
                    <a:pt x="1285" y="786"/>
                  </a:moveTo>
                  <a:lnTo>
                    <a:pt x="642" y="0"/>
                  </a:lnTo>
                  <a:lnTo>
                    <a:pt x="0" y="929"/>
                  </a:lnTo>
                  <a:lnTo>
                    <a:pt x="1548" y="1572"/>
                  </a:lnTo>
                  <a:close/>
                </a:path>
              </a:pathLst>
            </a:custGeom>
            <a:solidFill>
              <a:schemeClr val="lt1"/>
            </a:solidFill>
            <a:ln>
              <a:noFill/>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3FDF-41A5-40FE-B1E6-53438A23101E}"/>
              </a:ext>
            </a:extLst>
          </p:cNvPr>
          <p:cNvSpPr>
            <a:spLocks noGrp="1"/>
          </p:cNvSpPr>
          <p:nvPr>
            <p:ph type="title"/>
          </p:nvPr>
        </p:nvSpPr>
        <p:spPr/>
        <p:txBody>
          <a:bodyPr/>
          <a:lstStyle/>
          <a:p>
            <a:pPr algn="ctr"/>
            <a:r>
              <a:rPr lang="en-US" dirty="0"/>
              <a:t>RESUME PERTANYAAN AUDIENS</a:t>
            </a:r>
          </a:p>
        </p:txBody>
      </p:sp>
      <p:sp>
        <p:nvSpPr>
          <p:cNvPr id="3" name="Text Placeholder 2">
            <a:extLst>
              <a:ext uri="{FF2B5EF4-FFF2-40B4-BE49-F238E27FC236}">
                <a16:creationId xmlns:a16="http://schemas.microsoft.com/office/drawing/2014/main" id="{632EABC6-0F82-4AFA-A813-D3E03A5BCCC4}"/>
              </a:ext>
            </a:extLst>
          </p:cNvPr>
          <p:cNvSpPr>
            <a:spLocks noGrp="1"/>
          </p:cNvSpPr>
          <p:nvPr>
            <p:ph type="body" idx="1"/>
          </p:nvPr>
        </p:nvSpPr>
        <p:spPr>
          <a:xfrm>
            <a:off x="0" y="986942"/>
            <a:ext cx="9252520" cy="3416400"/>
          </a:xfrm>
        </p:spPr>
        <p:txBody>
          <a:bodyPr/>
          <a:lstStyle/>
          <a:p>
            <a:pPr marL="152400" indent="0">
              <a:buNone/>
            </a:pPr>
            <a:r>
              <a:rPr lang="en-IN" sz="1500" b="0" dirty="0">
                <a:solidFill>
                  <a:schemeClr val="tx1"/>
                </a:solidFill>
                <a:latin typeface="Times New Roman" panose="02020603050405020304" pitchFamily="18" charset="0"/>
                <a:cs typeface="Times New Roman" panose="02020603050405020304" pitchFamily="18" charset="0"/>
              </a:rPr>
              <a:t>Setelah </a:t>
            </a:r>
            <a:r>
              <a:rPr lang="en-IN" sz="1500" b="0" dirty="0" err="1">
                <a:solidFill>
                  <a:schemeClr val="tx1"/>
                </a:solidFill>
                <a:latin typeface="Times New Roman" panose="02020603050405020304" pitchFamily="18" charset="0"/>
                <a:cs typeface="Times New Roman" panose="02020603050405020304" pitchFamily="18" charset="0"/>
              </a:rPr>
              <a:t>selesai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mempresentasikan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materi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dilanjutkan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mendengar</a:t>
            </a:r>
            <a:r>
              <a:rPr lang="en-IN" sz="1500" b="0" dirty="0">
                <a:solidFill>
                  <a:schemeClr val="tx1"/>
                </a:solidFill>
                <a:latin typeface="Times New Roman" panose="02020603050405020304" pitchFamily="18" charset="0"/>
                <a:cs typeface="Times New Roman" panose="02020603050405020304" pitchFamily="18" charset="0"/>
              </a:rPr>
              <a:t> dan </a:t>
            </a:r>
            <a:r>
              <a:rPr lang="en-IN" sz="1500" b="0" dirty="0" err="1">
                <a:solidFill>
                  <a:schemeClr val="tx1"/>
                </a:solidFill>
                <a:latin typeface="Times New Roman" panose="02020603050405020304" pitchFamily="18" charset="0"/>
                <a:cs typeface="Times New Roman" panose="02020603050405020304" pitchFamily="18" charset="0"/>
              </a:rPr>
              <a:t>menjawab</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dari</a:t>
            </a:r>
            <a:r>
              <a:rPr lang="en-IN" sz="1500" b="0" dirty="0">
                <a:solidFill>
                  <a:schemeClr val="tx1"/>
                </a:solidFill>
                <a:latin typeface="Times New Roman" panose="02020603050405020304" pitchFamily="18" charset="0"/>
                <a:cs typeface="Times New Roman" panose="02020603050405020304" pitchFamily="18" charset="0"/>
              </a:rPr>
              <a:t> para </a:t>
            </a:r>
            <a:r>
              <a:rPr lang="en-IN" sz="1500" b="0" dirty="0" err="1">
                <a:solidFill>
                  <a:schemeClr val="tx1"/>
                </a:solidFill>
                <a:latin typeface="Times New Roman" panose="02020603050405020304" pitchFamily="18" charset="0"/>
                <a:cs typeface="Times New Roman" panose="02020603050405020304" pitchFamily="18" charset="0"/>
              </a:rPr>
              <a:t>audiens</a:t>
            </a:r>
            <a:r>
              <a:rPr lang="en-IN" sz="1500" b="0" dirty="0">
                <a:solidFill>
                  <a:schemeClr val="tx1"/>
                </a:solidFill>
                <a:latin typeface="Times New Roman" panose="02020603050405020304" pitchFamily="18" charset="0"/>
                <a:cs typeface="Times New Roman" panose="02020603050405020304" pitchFamily="18" charset="0"/>
              </a:rPr>
              <a:t> yang </a:t>
            </a:r>
            <a:r>
              <a:rPr lang="en-IN" sz="1500" b="0" dirty="0" err="1">
                <a:solidFill>
                  <a:schemeClr val="tx1"/>
                </a:solidFill>
                <a:latin typeface="Times New Roman" panose="02020603050405020304" pitchFamily="18" charset="0"/>
                <a:cs typeface="Times New Roman" panose="02020603050405020304" pitchFamily="18" charset="0"/>
              </a:rPr>
              <a:t>kemudian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akan</a:t>
            </a:r>
            <a:r>
              <a:rPr lang="en-IN" sz="1500" b="0" dirty="0">
                <a:solidFill>
                  <a:schemeClr val="tx1"/>
                </a:solidFill>
                <a:latin typeface="Times New Roman" panose="02020603050405020304" pitchFamily="18" charset="0"/>
                <a:cs typeface="Times New Roman" panose="02020603050405020304" pitchFamily="18" charset="0"/>
              </a:rPr>
              <a:t> kami resume </a:t>
            </a:r>
            <a:r>
              <a:rPr lang="en-IN" sz="1500" b="0" dirty="0" err="1">
                <a:solidFill>
                  <a:schemeClr val="tx1"/>
                </a:solidFill>
                <a:latin typeface="Times New Roman" panose="02020603050405020304" pitchFamily="18" charset="0"/>
                <a:cs typeface="Times New Roman" panose="02020603050405020304" pitchFamily="18" charset="0"/>
              </a:rPr>
              <a:t>dalam</a:t>
            </a:r>
            <a:r>
              <a:rPr lang="en-IN" sz="1500" b="0" dirty="0">
                <a:solidFill>
                  <a:schemeClr val="tx1"/>
                </a:solidFill>
                <a:latin typeface="Times New Roman" panose="02020603050405020304" pitchFamily="18" charset="0"/>
                <a:cs typeface="Times New Roman" panose="02020603050405020304" pitchFamily="18" charset="0"/>
              </a:rPr>
              <a:t> ppt </a:t>
            </a:r>
            <a:r>
              <a:rPr lang="en-IN" sz="1500" b="0" dirty="0" err="1">
                <a:solidFill>
                  <a:schemeClr val="tx1"/>
                </a:solidFill>
                <a:latin typeface="Times New Roman" panose="02020603050405020304" pitchFamily="18" charset="0"/>
                <a:cs typeface="Times New Roman" panose="02020603050405020304" pitchFamily="18" charset="0"/>
              </a:rPr>
              <a:t>ini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para </a:t>
            </a:r>
            <a:r>
              <a:rPr lang="en-IN" sz="1500" b="0" dirty="0" err="1">
                <a:solidFill>
                  <a:schemeClr val="tx1"/>
                </a:solidFill>
                <a:latin typeface="Times New Roman" panose="02020603050405020304" pitchFamily="18" charset="0"/>
                <a:cs typeface="Times New Roman" panose="02020603050405020304" pitchFamily="18" charset="0"/>
              </a:rPr>
              <a:t>audiens</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tersebut</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akan</a:t>
            </a:r>
            <a:r>
              <a:rPr lang="en-IN" sz="1500" b="0" dirty="0">
                <a:solidFill>
                  <a:schemeClr val="tx1"/>
                </a:solidFill>
                <a:latin typeface="Times New Roman" panose="02020603050405020304" pitchFamily="18" charset="0"/>
                <a:cs typeface="Times New Roman" panose="02020603050405020304" pitchFamily="18" charset="0"/>
              </a:rPr>
              <a:t> kami </a:t>
            </a:r>
            <a:r>
              <a:rPr lang="en-IN" sz="1500" b="0" dirty="0" err="1">
                <a:solidFill>
                  <a:schemeClr val="tx1"/>
                </a:solidFill>
                <a:latin typeface="Times New Roman" panose="02020603050405020304" pitchFamily="18" charset="0"/>
                <a:cs typeface="Times New Roman" panose="02020603050405020304" pitchFamily="18" charset="0"/>
              </a:rPr>
              <a:t>rincikan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sebagai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berikut</a:t>
            </a:r>
            <a:r>
              <a:rPr lang="en-IN" sz="1500" b="0" dirty="0">
                <a:solidFill>
                  <a:schemeClr val="tx1"/>
                </a:solidFill>
                <a:latin typeface="Times New Roman" panose="02020603050405020304" pitchFamily="18" charset="0"/>
                <a:cs typeface="Times New Roman" panose="02020603050405020304" pitchFamily="18" charset="0"/>
              </a:rPr>
              <a:t> :</a:t>
            </a:r>
            <a:br>
              <a:rPr lang="en-IN" sz="1500" b="0" dirty="0">
                <a:solidFill>
                  <a:schemeClr val="tx1"/>
                </a:solidFill>
                <a:latin typeface="Times New Roman" panose="02020603050405020304" pitchFamily="18" charset="0"/>
                <a:cs typeface="Times New Roman" panose="02020603050405020304" pitchFamily="18" charset="0"/>
              </a:rPr>
            </a:br>
            <a:br>
              <a:rPr lang="en-IN" sz="1500" b="0" dirty="0">
                <a:solidFill>
                  <a:schemeClr val="tx1"/>
                </a:solidFill>
                <a:latin typeface="Times New Roman" panose="02020603050405020304" pitchFamily="18" charset="0"/>
                <a:cs typeface="Times New Roman" panose="02020603050405020304" pitchFamily="18" charset="0"/>
              </a:rPr>
            </a:b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Pertama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Kelompok</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1. </a:t>
            </a:r>
            <a:r>
              <a:rPr lang="en-IN" sz="1500" b="0" dirty="0" err="1">
                <a:solidFill>
                  <a:schemeClr val="tx1"/>
                </a:solidFill>
                <a:latin typeface="Times New Roman" panose="02020603050405020304" pitchFamily="18" charset="0"/>
                <a:cs typeface="Times New Roman" panose="02020603050405020304" pitchFamily="18" charset="0"/>
              </a:rPr>
              <a:t>Bagaimana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cara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penerapan</a:t>
            </a:r>
            <a:r>
              <a:rPr lang="en-IN" sz="1500" b="0" dirty="0">
                <a:solidFill>
                  <a:schemeClr val="tx1"/>
                </a:solidFill>
                <a:latin typeface="Times New Roman" panose="02020603050405020304" pitchFamily="18" charset="0"/>
                <a:cs typeface="Times New Roman" panose="02020603050405020304" pitchFamily="18" charset="0"/>
              </a:rPr>
              <a:t> big data di </a:t>
            </a:r>
            <a:r>
              <a:rPr lang="en-IN" sz="1500" b="0" dirty="0" err="1">
                <a:solidFill>
                  <a:schemeClr val="tx1"/>
                </a:solidFill>
                <a:latin typeface="Times New Roman" panose="02020603050405020304" pitchFamily="18" charset="0"/>
                <a:cs typeface="Times New Roman" panose="02020603050405020304" pitchFamily="18" charset="0"/>
              </a:rPr>
              <a:t>bidang</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kesehatan</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2.Bagaimana </a:t>
            </a:r>
            <a:r>
              <a:rPr lang="en-IN" sz="1500" b="0" dirty="0" err="1">
                <a:solidFill>
                  <a:schemeClr val="tx1"/>
                </a:solidFill>
                <a:latin typeface="Times New Roman" panose="02020603050405020304" pitchFamily="18" charset="0"/>
                <a:cs typeface="Times New Roman" panose="02020603050405020304" pitchFamily="18" charset="0"/>
              </a:rPr>
              <a:t>analitik</a:t>
            </a:r>
            <a:r>
              <a:rPr lang="en-IN" sz="1500" b="0" dirty="0">
                <a:solidFill>
                  <a:schemeClr val="tx1"/>
                </a:solidFill>
                <a:latin typeface="Times New Roman" panose="02020603050405020304" pitchFamily="18" charset="0"/>
                <a:cs typeface="Times New Roman" panose="02020603050405020304" pitchFamily="18" charset="0"/>
              </a:rPr>
              <a:t> big data </a:t>
            </a:r>
            <a:r>
              <a:rPr lang="en-IN" sz="1500" b="0" dirty="0" err="1">
                <a:solidFill>
                  <a:schemeClr val="tx1"/>
                </a:solidFill>
                <a:latin typeface="Times New Roman" panose="02020603050405020304" pitchFamily="18" charset="0"/>
                <a:cs typeface="Times New Roman" panose="02020603050405020304" pitchFamily="18" charset="0"/>
              </a:rPr>
              <a:t>dapat</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membantu</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meningkatkan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pendapatan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bisnis</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br>
              <a:rPr lang="en-IN" sz="1500" b="0" dirty="0">
                <a:solidFill>
                  <a:schemeClr val="tx1"/>
                </a:solidFill>
                <a:latin typeface="Times New Roman" panose="02020603050405020304" pitchFamily="18" charset="0"/>
                <a:cs typeface="Times New Roman" panose="02020603050405020304" pitchFamily="18" charset="0"/>
              </a:rPr>
            </a:b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Kedua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Tambahan</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1. </a:t>
            </a:r>
            <a:r>
              <a:rPr lang="en-IN" sz="1500" b="0" dirty="0" err="1">
                <a:solidFill>
                  <a:schemeClr val="tx1"/>
                </a:solidFill>
                <a:latin typeface="Times New Roman" panose="02020603050405020304" pitchFamily="18" charset="0"/>
                <a:cs typeface="Times New Roman" panose="02020603050405020304" pitchFamily="18" charset="0"/>
              </a:rPr>
              <a:t>Apa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dampak</a:t>
            </a:r>
            <a:r>
              <a:rPr lang="en-IN" sz="1500" b="0" dirty="0">
                <a:solidFill>
                  <a:schemeClr val="tx1"/>
                </a:solidFill>
                <a:latin typeface="Times New Roman" panose="02020603050405020304" pitchFamily="18" charset="0"/>
                <a:cs typeface="Times New Roman" panose="02020603050405020304" pitchFamily="18" charset="0"/>
              </a:rPr>
              <a:t> negative </a:t>
            </a:r>
            <a:r>
              <a:rPr lang="en-IN" sz="1500" b="0" dirty="0" err="1">
                <a:solidFill>
                  <a:schemeClr val="tx1"/>
                </a:solidFill>
                <a:latin typeface="Times New Roman" panose="02020603050405020304" pitchFamily="18" charset="0"/>
                <a:cs typeface="Times New Roman" panose="02020603050405020304" pitchFamily="18" charset="0"/>
              </a:rPr>
              <a:t>dari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pengumpulan</a:t>
            </a:r>
            <a:r>
              <a:rPr lang="en-IN" sz="1500" b="0" dirty="0">
                <a:solidFill>
                  <a:schemeClr val="tx1"/>
                </a:solidFill>
                <a:latin typeface="Times New Roman" panose="02020603050405020304" pitchFamily="18" charset="0"/>
                <a:cs typeface="Times New Roman" panose="02020603050405020304" pitchFamily="18" charset="0"/>
              </a:rPr>
              <a:t> data </a:t>
            </a:r>
            <a:r>
              <a:rPr lang="en-IN" sz="1500" b="0" dirty="0" err="1">
                <a:solidFill>
                  <a:schemeClr val="tx1"/>
                </a:solidFill>
                <a:latin typeface="Times New Roman" panose="02020603050405020304" pitchFamily="18" charset="0"/>
                <a:cs typeface="Times New Roman" panose="02020603050405020304" pitchFamily="18" charset="0"/>
              </a:rPr>
              <a:t>secara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berlebihan</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2. </a:t>
            </a:r>
            <a:r>
              <a:rPr lang="en-IN" sz="1500" b="0" dirty="0" err="1">
                <a:solidFill>
                  <a:schemeClr val="tx1"/>
                </a:solidFill>
                <a:latin typeface="Times New Roman" panose="02020603050405020304" pitchFamily="18" charset="0"/>
                <a:cs typeface="Times New Roman" panose="02020603050405020304" pitchFamily="18" charset="0"/>
              </a:rPr>
              <a:t>Bagaimana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cara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menjaga</a:t>
            </a:r>
            <a:r>
              <a:rPr lang="en-IN" sz="1500" b="0" dirty="0">
                <a:solidFill>
                  <a:schemeClr val="tx1"/>
                </a:solidFill>
                <a:latin typeface="Times New Roman" panose="02020603050405020304" pitchFamily="18" charset="0"/>
                <a:cs typeface="Times New Roman" panose="02020603050405020304" pitchFamily="18" charset="0"/>
              </a:rPr>
              <a:t> big data </a:t>
            </a:r>
            <a:r>
              <a:rPr lang="en-IN" sz="1500" b="0" dirty="0" err="1">
                <a:solidFill>
                  <a:schemeClr val="tx1"/>
                </a:solidFill>
                <a:latin typeface="Times New Roman" panose="02020603050405020304" pitchFamily="18" charset="0"/>
                <a:cs typeface="Times New Roman" panose="02020603050405020304" pitchFamily="18" charset="0"/>
              </a:rPr>
              <a:t>dengan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aman</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br>
              <a:rPr lang="en-IN" sz="1500" b="0" dirty="0">
                <a:solidFill>
                  <a:schemeClr val="tx1"/>
                </a:solidFill>
                <a:latin typeface="Times New Roman" panose="02020603050405020304" pitchFamily="18" charset="0"/>
                <a:cs typeface="Times New Roman" panose="02020603050405020304" pitchFamily="18" charset="0"/>
              </a:rPr>
            </a:b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ketiga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Bonus)</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1. </a:t>
            </a:r>
            <a:r>
              <a:rPr lang="en-IN" sz="1500" b="0" dirty="0" err="1">
                <a:solidFill>
                  <a:schemeClr val="tx1"/>
                </a:solidFill>
                <a:latin typeface="Times New Roman" panose="02020603050405020304" pitchFamily="18" charset="0"/>
                <a:cs typeface="Times New Roman" panose="02020603050405020304" pitchFamily="18" charset="0"/>
              </a:rPr>
              <a:t>apakah</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sama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cara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kerja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sistem</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informasi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dengan</a:t>
            </a:r>
            <a:r>
              <a:rPr lang="en-IN" sz="1500" b="0" dirty="0">
                <a:solidFill>
                  <a:schemeClr val="tx1"/>
                </a:solidFill>
                <a:latin typeface="Times New Roman" panose="02020603050405020304" pitchFamily="18" charset="0"/>
                <a:cs typeface="Times New Roman" panose="02020603050405020304" pitchFamily="18" charset="0"/>
              </a:rPr>
              <a:t> big data, </a:t>
            </a:r>
            <a:r>
              <a:rPr lang="en-IN" sz="1500" b="0" dirty="0" err="1">
                <a:solidFill>
                  <a:schemeClr val="tx1"/>
                </a:solidFill>
                <a:latin typeface="Times New Roman" panose="02020603050405020304" pitchFamily="18" charset="0"/>
                <a:cs typeface="Times New Roman" panose="02020603050405020304" pitchFamily="18" charset="0"/>
              </a:rPr>
              <a:t>jika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sama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jelaskan</a:t>
            </a:r>
            <a:r>
              <a:rPr lang="en-IN" sz="1500" b="0" dirty="0">
                <a:solidFill>
                  <a:schemeClr val="tx1"/>
                </a:solidFill>
                <a:latin typeface="Times New Roman" panose="02020603050405020304" pitchFamily="18" charset="0"/>
                <a:cs typeface="Times New Roman" panose="02020603050405020304" pitchFamily="18" charset="0"/>
              </a:rPr>
              <a:t> dan </a:t>
            </a:r>
            <a:r>
              <a:rPr lang="en-IN" sz="1500" b="0" dirty="0" err="1">
                <a:solidFill>
                  <a:schemeClr val="tx1"/>
                </a:solidFill>
                <a:latin typeface="Times New Roman" panose="02020603050405020304" pitchFamily="18" charset="0"/>
                <a:cs typeface="Times New Roman" panose="02020603050405020304" pitchFamily="18" charset="0"/>
              </a:rPr>
              <a:t>jika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tidak</a:t>
            </a:r>
            <a:r>
              <a:rPr lang="en-IN" sz="1500" b="0" dirty="0">
                <a:solidFill>
                  <a:schemeClr val="tx1"/>
                </a:solidFill>
                <a:latin typeface="Times New Roman" panose="02020603050405020304" pitchFamily="18" charset="0"/>
                <a:cs typeface="Times New Roman" panose="02020603050405020304" pitchFamily="18" charset="0"/>
              </a:rPr>
              <a:t> juga </a:t>
            </a:r>
            <a:r>
              <a:rPr lang="en-IN" sz="1500" b="0" dirty="0" err="1">
                <a:solidFill>
                  <a:schemeClr val="tx1"/>
                </a:solidFill>
                <a:latin typeface="Times New Roman" panose="02020603050405020304" pitchFamily="18" charset="0"/>
                <a:cs typeface="Times New Roman" panose="02020603050405020304" pitchFamily="18" charset="0"/>
              </a:rPr>
              <a:t>jelaskan</a:t>
            </a:r>
            <a:r>
              <a:rPr lang="en-IN" sz="1500" b="0" dirty="0">
                <a:solidFill>
                  <a:schemeClr val="tx1"/>
                </a:solidFill>
                <a:latin typeface="Times New Roman" panose="02020603050405020304" pitchFamily="18" charset="0"/>
                <a:cs typeface="Times New Roman" panose="02020603050405020304" pitchFamily="18" charset="0"/>
              </a:rPr>
              <a:t> ?</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a:solidFill>
                  <a:schemeClr val="tx1"/>
                </a:solidFill>
                <a:latin typeface="Times New Roman" panose="02020603050405020304" pitchFamily="18" charset="0"/>
                <a:cs typeface="Times New Roman" panose="02020603050405020304" pitchFamily="18" charset="0"/>
              </a:rPr>
              <a:t>2. </a:t>
            </a:r>
            <a:r>
              <a:rPr lang="en-IN" sz="1500" b="0" dirty="0" err="1">
                <a:solidFill>
                  <a:schemeClr val="tx1"/>
                </a:solidFill>
                <a:latin typeface="Times New Roman" panose="02020603050405020304" pitchFamily="18" charset="0"/>
                <a:cs typeface="Times New Roman" panose="02020603050405020304" pitchFamily="18" charset="0"/>
              </a:rPr>
              <a:t>Tantangan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atau</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peluang</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pemasaran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suatu</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produk</a:t>
            </a:r>
            <a:r>
              <a:rPr lang="en-IN" sz="1500" b="0" dirty="0">
                <a:solidFill>
                  <a:schemeClr val="tx1"/>
                </a:solidFill>
                <a:latin typeface="Times New Roman" panose="02020603050405020304" pitchFamily="18" charset="0"/>
                <a:cs typeface="Times New Roman" panose="02020603050405020304" pitchFamily="18" charset="0"/>
              </a:rPr>
              <a:t> pada big data</a:t>
            </a:r>
          </a:p>
          <a:p>
            <a:pPr marL="152400" indent="0">
              <a:buNone/>
            </a:pPr>
            <a:r>
              <a:rPr lang="en-IN" sz="1500" b="0" dirty="0">
                <a:solidFill>
                  <a:schemeClr val="tx1"/>
                </a:solidFill>
                <a:latin typeface="Times New Roman" panose="02020603050405020304" pitchFamily="18" charset="0"/>
                <a:cs typeface="Times New Roman" panose="02020603050405020304" pitchFamily="18" charset="0"/>
              </a:rPr>
              <a:t>3. Data </a:t>
            </a:r>
            <a:r>
              <a:rPr lang="en-IN" sz="1500" b="0" dirty="0" err="1">
                <a:solidFill>
                  <a:schemeClr val="tx1"/>
                </a:solidFill>
                <a:latin typeface="Times New Roman" panose="02020603050405020304" pitchFamily="18" charset="0"/>
                <a:cs typeface="Times New Roman" panose="02020603050405020304" pitchFamily="18" charset="0"/>
              </a:rPr>
              <a:t>berlebihan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itu</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seperti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apa</a:t>
            </a:r>
            <a:r>
              <a:rPr lang="en-IN" sz="1500" b="0" dirty="0">
                <a:solidFill>
                  <a:schemeClr val="tx1"/>
                </a:solidFill>
                <a:latin typeface="Times New Roman" panose="02020603050405020304" pitchFamily="18" charset="0"/>
                <a:cs typeface="Times New Roman" panose="02020603050405020304" pitchFamily="18" charset="0"/>
              </a:rPr>
              <a:t>?</a:t>
            </a:r>
            <a:br>
              <a:rPr lang="en-IN" sz="1500" b="0" dirty="0">
                <a:solidFill>
                  <a:schemeClr val="tx1"/>
                </a:solidFill>
                <a:latin typeface="Times New Roman" panose="02020603050405020304" pitchFamily="18" charset="0"/>
                <a:cs typeface="Times New Roman" panose="02020603050405020304" pitchFamily="18" charset="0"/>
              </a:rPr>
            </a:br>
            <a:br>
              <a:rPr lang="en-IN" sz="1500" b="0" dirty="0">
                <a:solidFill>
                  <a:schemeClr val="tx1"/>
                </a:solidFill>
                <a:latin typeface="Times New Roman" panose="02020603050405020304" pitchFamily="18" charset="0"/>
                <a:cs typeface="Times New Roman" panose="02020603050405020304" pitchFamily="18" charset="0"/>
              </a:rPr>
            </a:br>
            <a:endParaRPr lang="en-US" sz="1500" dirty="0"/>
          </a:p>
        </p:txBody>
      </p:sp>
    </p:spTree>
    <p:extLst>
      <p:ext uri="{BB962C8B-B14F-4D97-AF65-F5344CB8AC3E}">
        <p14:creationId xmlns:p14="http://schemas.microsoft.com/office/powerpoint/2010/main" val="3234483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39CD60-BEC9-49BD-A8DE-BF60CB60E074}"/>
              </a:ext>
            </a:extLst>
          </p:cNvPr>
          <p:cNvSpPr>
            <a:spLocks noGrp="1"/>
          </p:cNvSpPr>
          <p:nvPr>
            <p:ph type="body" idx="1"/>
          </p:nvPr>
        </p:nvSpPr>
        <p:spPr>
          <a:xfrm>
            <a:off x="4762" y="123825"/>
            <a:ext cx="9103742" cy="3416300"/>
          </a:xfrm>
        </p:spPr>
        <p:txBody>
          <a:bodyPr/>
          <a:lstStyle/>
          <a:p>
            <a:pPr marL="152400" indent="0">
              <a:buNone/>
            </a:pPr>
            <a:r>
              <a:rPr lang="en-IN" sz="1500" b="0" dirty="0" err="1">
                <a:solidFill>
                  <a:schemeClr val="tx1"/>
                </a:solidFill>
                <a:latin typeface="Times New Roman" panose="02020603050405020304" pitchFamily="18" charset="0"/>
                <a:cs typeface="Times New Roman" panose="02020603050405020304" pitchFamily="18" charset="0"/>
              </a:rPr>
              <a:t>Diatas</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tadi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adalah</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beberapa</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yang </a:t>
            </a:r>
            <a:r>
              <a:rPr lang="en-IN" sz="1500" b="0" dirty="0" err="1">
                <a:solidFill>
                  <a:schemeClr val="tx1"/>
                </a:solidFill>
                <a:latin typeface="Times New Roman" panose="02020603050405020304" pitchFamily="18" charset="0"/>
                <a:cs typeface="Times New Roman" panose="02020603050405020304" pitchFamily="18" charset="0"/>
              </a:rPr>
              <a:t>ditanyakana</a:t>
            </a:r>
            <a:r>
              <a:rPr lang="en-IN" sz="1500" b="0" dirty="0">
                <a:solidFill>
                  <a:schemeClr val="tx1"/>
                </a:solidFill>
                <a:latin typeface="Times New Roman" panose="02020603050405020304" pitchFamily="18" charset="0"/>
                <a:cs typeface="Times New Roman" panose="02020603050405020304" pitchFamily="18" charset="0"/>
              </a:rPr>
              <a:t> oleh para </a:t>
            </a:r>
            <a:r>
              <a:rPr lang="en-IN" sz="1500" b="0" dirty="0" err="1">
                <a:solidFill>
                  <a:schemeClr val="tx1"/>
                </a:solidFill>
                <a:latin typeface="Times New Roman" panose="02020603050405020304" pitchFamily="18" charset="0"/>
                <a:cs typeface="Times New Roman" panose="02020603050405020304" pitchFamily="18" charset="0"/>
              </a:rPr>
              <a:t>audiens</a:t>
            </a:r>
            <a:r>
              <a:rPr lang="en-IN" sz="1500" b="0" dirty="0">
                <a:solidFill>
                  <a:schemeClr val="tx1"/>
                </a:solidFill>
                <a:latin typeface="Times New Roman" panose="02020603050405020304" pitchFamily="18" charset="0"/>
                <a:cs typeface="Times New Roman" panose="02020603050405020304" pitchFamily="18" charset="0"/>
              </a:rPr>
              <a:t> yang </a:t>
            </a:r>
            <a:r>
              <a:rPr lang="en-IN" sz="1500" b="0" dirty="0" err="1">
                <a:solidFill>
                  <a:schemeClr val="tx1"/>
                </a:solidFill>
                <a:latin typeface="Times New Roman" panose="02020603050405020304" pitchFamily="18" charset="0"/>
                <a:cs typeface="Times New Roman" panose="02020603050405020304" pitchFamily="18" charset="0"/>
              </a:rPr>
              <a:t>kemudian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akan</a:t>
            </a:r>
            <a:r>
              <a:rPr lang="en-IN" sz="1500" b="0" dirty="0">
                <a:solidFill>
                  <a:schemeClr val="tx1"/>
                </a:solidFill>
                <a:latin typeface="Times New Roman" panose="02020603050405020304" pitchFamily="18" charset="0"/>
                <a:cs typeface="Times New Roman" panose="02020603050405020304" pitchFamily="18" charset="0"/>
              </a:rPr>
              <a:t> kami </a:t>
            </a:r>
            <a:r>
              <a:rPr lang="en-IN" sz="1500" b="0" dirty="0" err="1">
                <a:solidFill>
                  <a:schemeClr val="tx1"/>
                </a:solidFill>
                <a:latin typeface="Times New Roman" panose="02020603050405020304" pitchFamily="18" charset="0"/>
                <a:cs typeface="Times New Roman" panose="02020603050405020304" pitchFamily="18" charset="0"/>
              </a:rPr>
              <a:t>jawab</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sesuai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dengan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pembahasan</a:t>
            </a:r>
            <a:r>
              <a:rPr lang="en-IN" sz="1500" b="0" dirty="0">
                <a:solidFill>
                  <a:schemeClr val="tx1"/>
                </a:solidFill>
                <a:latin typeface="Times New Roman" panose="02020603050405020304" pitchFamily="18" charset="0"/>
                <a:cs typeface="Times New Roman" panose="02020603050405020304" pitchFamily="18" charset="0"/>
              </a:rPr>
              <a:t> kami pada </a:t>
            </a:r>
            <a:r>
              <a:rPr lang="en-IN" sz="1500" b="0" dirty="0" err="1">
                <a:solidFill>
                  <a:schemeClr val="tx1"/>
                </a:solidFill>
                <a:latin typeface="Times New Roman" panose="02020603050405020304" pitchFamily="18" charset="0"/>
                <a:cs typeface="Times New Roman" panose="02020603050405020304" pitchFamily="18" charset="0"/>
              </a:rPr>
              <a:t>hari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ini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Berikut</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penjelasan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jawaban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dari</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audiens</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tersebut</a:t>
            </a:r>
            <a:r>
              <a:rPr lang="en-IN" sz="1500" b="0" dirty="0">
                <a:solidFill>
                  <a:schemeClr val="tx1"/>
                </a:solidFill>
                <a:latin typeface="Times New Roman" panose="02020603050405020304" pitchFamily="18" charset="0"/>
                <a:cs typeface="Times New Roman" panose="02020603050405020304" pitchFamily="18" charset="0"/>
              </a:rPr>
              <a:t> :</a:t>
            </a:r>
          </a:p>
          <a:p>
            <a:pPr marL="152400" indent="0">
              <a:buNone/>
            </a:pPr>
            <a:endParaRPr lang="en-IN" sz="1500" b="0" dirty="0">
              <a:solidFill>
                <a:schemeClr val="tx1"/>
              </a:solidFill>
              <a:latin typeface="Times New Roman" panose="02020603050405020304" pitchFamily="18" charset="0"/>
              <a:cs typeface="Times New Roman" panose="02020603050405020304" pitchFamily="18" charset="0"/>
            </a:endParaRPr>
          </a:p>
          <a:p>
            <a:pPr marL="152400" indent="0">
              <a:buNone/>
            </a:pPr>
            <a:r>
              <a:rPr lang="en-IN" sz="1500" b="0" dirty="0">
                <a:solidFill>
                  <a:schemeClr val="tx1"/>
                </a:solidFill>
                <a:latin typeface="Times New Roman" panose="02020603050405020304" pitchFamily="18" charset="0"/>
                <a:cs typeface="Times New Roman" panose="02020603050405020304" pitchFamily="18" charset="0"/>
              </a:rPr>
              <a:t>JAWABAN :</a:t>
            </a:r>
            <a:br>
              <a:rPr lang="en-IN" sz="1500" b="0" dirty="0">
                <a:solidFill>
                  <a:schemeClr val="tx1"/>
                </a:solidFill>
                <a:latin typeface="Times New Roman" panose="02020603050405020304" pitchFamily="18" charset="0"/>
                <a:cs typeface="Times New Roman" panose="02020603050405020304" pitchFamily="18" charset="0"/>
              </a:rPr>
            </a:br>
            <a:r>
              <a:rPr lang="en-IN" sz="1500" b="0" dirty="0" err="1">
                <a:solidFill>
                  <a:schemeClr val="tx1"/>
                </a:solidFill>
                <a:latin typeface="Times New Roman" panose="02020603050405020304" pitchFamily="18" charset="0"/>
                <a:cs typeface="Times New Roman" panose="02020603050405020304" pitchFamily="18" charset="0"/>
              </a:rPr>
              <a:t>Pertanyaan</a:t>
            </a:r>
            <a:r>
              <a:rPr lang="en-IN" sz="1500" b="0" dirty="0">
                <a:solidFill>
                  <a:schemeClr val="tx1"/>
                </a:solidFill>
                <a:latin typeface="Times New Roman" panose="02020603050405020304" pitchFamily="18" charset="0"/>
                <a:cs typeface="Times New Roman" panose="02020603050405020304" pitchFamily="18" charset="0"/>
              </a:rPr>
              <a:t> </a:t>
            </a:r>
            <a:r>
              <a:rPr lang="en-IN" sz="1500" b="0" dirty="0" err="1">
                <a:solidFill>
                  <a:schemeClr val="tx1"/>
                </a:solidFill>
                <a:latin typeface="Times New Roman" panose="02020603050405020304" pitchFamily="18" charset="0"/>
                <a:cs typeface="Times New Roman" panose="02020603050405020304" pitchFamily="18" charset="0"/>
              </a:rPr>
              <a:t>Pertama</a:t>
            </a:r>
            <a:endParaRPr lang="en-IN" sz="1500" b="0" dirty="0">
              <a:solidFill>
                <a:schemeClr val="tx1"/>
              </a:solidFill>
              <a:latin typeface="Times New Roman" panose="02020603050405020304" pitchFamily="18" charset="0"/>
              <a:cs typeface="Times New Roman" panose="02020603050405020304" pitchFamily="18" charset="0"/>
            </a:endParaRPr>
          </a:p>
          <a:p>
            <a:pPr marL="495300" indent="-342900">
              <a:buFont typeface="+mj-lt"/>
              <a:buAutoNum type="arabicPeriod"/>
            </a:pPr>
            <a:r>
              <a:rPr lang="en-US" sz="1500" b="0" dirty="0" err="1">
                <a:solidFill>
                  <a:schemeClr val="tx1"/>
                </a:solidFill>
                <a:latin typeface="Times New Roman" panose="02020603050405020304" pitchFamily="18" charset="0"/>
                <a:cs typeface="Times New Roman" panose="02020603050405020304" pitchFamily="18" charset="0"/>
              </a:rPr>
              <a:t>Analisis</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prediktif</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dapat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meningkatkan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tingkat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keamanan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pasien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dari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kelirunya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pengobatan</a:t>
            </a:r>
            <a:r>
              <a:rPr lang="en-US" sz="1500" b="0" dirty="0">
                <a:solidFill>
                  <a:schemeClr val="tx1"/>
                </a:solidFill>
                <a:latin typeface="Times New Roman" panose="02020603050405020304" pitchFamily="18" charset="0"/>
                <a:cs typeface="Times New Roman" panose="02020603050405020304" pitchFamily="18" charset="0"/>
              </a:rPr>
              <a:t> yang </a:t>
            </a:r>
            <a:r>
              <a:rPr lang="en-US" sz="1500" b="0" dirty="0" err="1">
                <a:solidFill>
                  <a:schemeClr val="tx1"/>
                </a:solidFill>
                <a:latin typeface="Times New Roman" panose="02020603050405020304" pitchFamily="18" charset="0"/>
                <a:cs typeface="Times New Roman" panose="02020603050405020304" pitchFamily="18" charset="0"/>
              </a:rPr>
              <a:t>diberikan</a:t>
            </a:r>
            <a:r>
              <a:rPr lang="en-US" sz="1500" b="0" dirty="0">
                <a:solidFill>
                  <a:schemeClr val="tx1"/>
                </a:solidFill>
                <a:latin typeface="Times New Roman" panose="02020603050405020304" pitchFamily="18" charset="0"/>
                <a:cs typeface="Times New Roman" panose="02020603050405020304" pitchFamily="18" charset="0"/>
              </a:rPr>
              <a:t> dan </a:t>
            </a:r>
            <a:r>
              <a:rPr lang="en-US" sz="1500" b="0" dirty="0" err="1">
                <a:solidFill>
                  <a:schemeClr val="tx1"/>
                </a:solidFill>
                <a:latin typeface="Times New Roman" panose="02020603050405020304" pitchFamily="18" charset="0"/>
                <a:cs typeface="Times New Roman" panose="02020603050405020304" pitchFamily="18" charset="0"/>
              </a:rPr>
              <a:t>kualitas</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pelayanan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dengan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cara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memberi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tahu</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dokter</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tentang</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sejarah</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medis</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dari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pasien</a:t>
            </a:r>
            <a:r>
              <a:rPr lang="en-US" sz="1500" b="0" dirty="0">
                <a:solidFill>
                  <a:schemeClr val="tx1"/>
                </a:solidFill>
                <a:latin typeface="Times New Roman" panose="02020603050405020304" pitchFamily="18" charset="0"/>
                <a:cs typeface="Times New Roman" panose="02020603050405020304" pitchFamily="18" charset="0"/>
              </a:rPr>
              <a:t> dan </a:t>
            </a:r>
            <a:r>
              <a:rPr lang="en-US" sz="1500" b="0" dirty="0" err="1">
                <a:solidFill>
                  <a:schemeClr val="tx1"/>
                </a:solidFill>
                <a:latin typeface="Times New Roman" panose="02020603050405020304" pitchFamily="18" charset="0"/>
                <a:cs typeface="Times New Roman" panose="02020603050405020304" pitchFamily="18" charset="0"/>
              </a:rPr>
              <a:t>membantu</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memprediksi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hasil</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untuk</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kedepannya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Sebagai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contoh</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analisis</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prediktif</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dapat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memprediksi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pasien</a:t>
            </a:r>
            <a:r>
              <a:rPr lang="en-US" sz="1500" b="0" dirty="0">
                <a:solidFill>
                  <a:schemeClr val="tx1"/>
                </a:solidFill>
                <a:latin typeface="Times New Roman" panose="02020603050405020304" pitchFamily="18" charset="0"/>
                <a:cs typeface="Times New Roman" panose="02020603050405020304" pitchFamily="18" charset="0"/>
              </a:rPr>
              <a:t> mana yang </a:t>
            </a:r>
            <a:r>
              <a:rPr lang="en-US" sz="1500" b="0" dirty="0" err="1">
                <a:solidFill>
                  <a:schemeClr val="tx1"/>
                </a:solidFill>
                <a:latin typeface="Times New Roman" panose="02020603050405020304" pitchFamily="18" charset="0"/>
                <a:cs typeface="Times New Roman" panose="02020603050405020304" pitchFamily="18" charset="0"/>
              </a:rPr>
              <a:t>sedang</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berisiko</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dari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suatu</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penyakit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jadi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untuk</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membuat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keputusan</a:t>
            </a:r>
            <a:r>
              <a:rPr lang="en-US" sz="1500" b="0" dirty="0">
                <a:solidFill>
                  <a:schemeClr val="tx1"/>
                </a:solidFill>
                <a:latin typeface="Times New Roman" panose="02020603050405020304" pitchFamily="18" charset="0"/>
                <a:cs typeface="Times New Roman" panose="02020603050405020304" pitchFamily="18" charset="0"/>
              </a:rPr>
              <a:t> yang </a:t>
            </a:r>
            <a:r>
              <a:rPr lang="en-US" sz="1500" b="0" dirty="0" err="1">
                <a:solidFill>
                  <a:schemeClr val="tx1"/>
                </a:solidFill>
                <a:latin typeface="Times New Roman" panose="02020603050405020304" pitchFamily="18" charset="0"/>
                <a:cs typeface="Times New Roman" panose="02020603050405020304" pitchFamily="18" charset="0"/>
              </a:rPr>
              <a:t>sesuai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untuk</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meningkatkan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kesehatan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pasien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Algoritma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prediksi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dibuat</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menggunakan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bahasa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pemrograman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berbeda</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untuk</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menyesuaikan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dalam</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melakukan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prediksi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kesehatan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pasien</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dari</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waktu</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ke</a:t>
            </a:r>
            <a:r>
              <a:rPr lang="en-US" sz="1500" b="0" dirty="0">
                <a:solidFill>
                  <a:schemeClr val="tx1"/>
                </a:solidFill>
                <a:latin typeface="Times New Roman" panose="02020603050405020304" pitchFamily="18" charset="0"/>
                <a:cs typeface="Times New Roman" panose="02020603050405020304" pitchFamily="18" charset="0"/>
              </a:rPr>
              <a:t> </a:t>
            </a:r>
            <a:r>
              <a:rPr lang="en-US" sz="1500" b="0" dirty="0" err="1">
                <a:solidFill>
                  <a:schemeClr val="tx1"/>
                </a:solidFill>
                <a:latin typeface="Times New Roman" panose="02020603050405020304" pitchFamily="18" charset="0"/>
                <a:cs typeface="Times New Roman" panose="02020603050405020304" pitchFamily="18" charset="0"/>
              </a:rPr>
              <a:t>waktu</a:t>
            </a:r>
            <a:r>
              <a:rPr lang="en-US" sz="1500" b="0" dirty="0">
                <a:solidFill>
                  <a:schemeClr val="tx1"/>
                </a:solidFill>
                <a:latin typeface="Times New Roman" panose="02020603050405020304" pitchFamily="18" charset="0"/>
                <a:cs typeface="Times New Roman" panose="02020603050405020304" pitchFamily="18" charset="0"/>
              </a:rPr>
              <a:t>.</a:t>
            </a:r>
          </a:p>
          <a:p>
            <a:pPr marL="495300" indent="-342900">
              <a:buFont typeface="+mj-lt"/>
              <a:buAutoNum type="arabicPeriod"/>
            </a:pPr>
            <a:r>
              <a:rPr lang="en-US" sz="1500" b="0" u="sng" dirty="0">
                <a:latin typeface="Times New Roman" panose="02020603050405020304" pitchFamily="18" charset="0"/>
                <a:cs typeface="Times New Roman" panose="02020603050405020304" pitchFamily="18" charset="0"/>
                <a:hlinkClick r:id="rId2"/>
              </a:rPr>
              <a:t> </a:t>
            </a:r>
            <a:r>
              <a:rPr lang="en-US" sz="1500" b="0" u="sng" dirty="0" err="1">
                <a:latin typeface="Times New Roman" panose="02020603050405020304" pitchFamily="18" charset="0"/>
                <a:cs typeface="Times New Roman" panose="02020603050405020304" pitchFamily="18" charset="0"/>
                <a:hlinkClick r:id="rId2"/>
              </a:rPr>
              <a:t>Analisis</a:t>
            </a:r>
            <a:r>
              <a:rPr lang="en-US" sz="1500" b="0" u="sng" dirty="0">
                <a:latin typeface="Times New Roman" panose="02020603050405020304" pitchFamily="18" charset="0"/>
                <a:cs typeface="Times New Roman" panose="02020603050405020304" pitchFamily="18" charset="0"/>
                <a:hlinkClick r:id="rId2"/>
              </a:rPr>
              <a:t> big data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menjadi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sangat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penting</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bagi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bisnis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dapat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membantu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bisnis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membedakan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diri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mereka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sendiri</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meningkatkan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pendapatan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Melalui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analitik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prediktif</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analitik</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memberi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bisnis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rekomendasi</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disesuaikan.Selain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analitik</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memungkinkan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bisnis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meluncurkan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produk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baru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berdasarkan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kebutuhan</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preferensi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pelanggan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Faktor-faktor</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memungkinkan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bisnis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memperoleh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lebih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banyak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pendapatan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Sehingga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perusahaan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menggunakan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analitik</a:t>
            </a:r>
            <a:r>
              <a:rPr lang="en-US" sz="1500" b="0" dirty="0">
                <a:latin typeface="Times New Roman" panose="02020603050405020304" pitchFamily="18" charset="0"/>
                <a:cs typeface="Times New Roman" panose="02020603050405020304" pitchFamily="18" charset="0"/>
              </a:rPr>
              <a:t> big data.</a:t>
            </a:r>
          </a:p>
          <a:p>
            <a:pPr marL="152400" indent="0">
              <a:buNone/>
            </a:pPr>
            <a:endParaRPr lang="en-US" sz="1500" b="0" dirty="0">
              <a:solidFill>
                <a:schemeClr val="tx1"/>
              </a:solidFill>
              <a:latin typeface="Times New Roman" panose="02020603050405020304" pitchFamily="18" charset="0"/>
              <a:cs typeface="Times New Roman" panose="02020603050405020304" pitchFamily="18" charset="0"/>
            </a:endParaRPr>
          </a:p>
          <a:p>
            <a:pPr marL="495300" indent="-342900">
              <a:buAutoNum type="arabicPeriod"/>
            </a:pPr>
            <a:endParaRPr lang="en-US" dirty="0">
              <a:solidFill>
                <a:schemeClr val="tx1"/>
              </a:solidFill>
            </a:endParaRPr>
          </a:p>
          <a:p>
            <a:pPr marL="152400" indent="0">
              <a:buNone/>
            </a:pPr>
            <a:endParaRPr lang="en-IN" dirty="0">
              <a:solidFill>
                <a:schemeClr val="tx1"/>
              </a:solidFill>
              <a:latin typeface="Times New Roman" panose="02020603050405020304" pitchFamily="18" charset="0"/>
              <a:cs typeface="Times New Roman" panose="02020603050405020304" pitchFamily="18" charset="0"/>
            </a:endParaRPr>
          </a:p>
          <a:p>
            <a:pPr marL="152400" indent="0">
              <a:buNone/>
            </a:pPr>
            <a:endParaRPr lang="en-US" dirty="0">
              <a:solidFill>
                <a:schemeClr val="tx1"/>
              </a:solidFill>
            </a:endParaRPr>
          </a:p>
        </p:txBody>
      </p:sp>
    </p:spTree>
    <p:extLst>
      <p:ext uri="{BB962C8B-B14F-4D97-AF65-F5344CB8AC3E}">
        <p14:creationId xmlns:p14="http://schemas.microsoft.com/office/powerpoint/2010/main" val="61914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4269100" y="1367813"/>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4588664" y="2954086"/>
            <a:ext cx="41598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Definisi</a:t>
            </a:r>
            <a:br>
              <a:rPr lang="id-ID" dirty="0"/>
            </a:br>
            <a:r>
              <a:rPr lang="id-ID" dirty="0"/>
              <a:t>Big Data</a:t>
            </a:r>
            <a:endParaRPr dirty="0"/>
          </a:p>
        </p:txBody>
      </p:sp>
      <p:grpSp>
        <p:nvGrpSpPr>
          <p:cNvPr id="1439" name="Google Shape;1439;p38"/>
          <p:cNvGrpSpPr/>
          <p:nvPr/>
        </p:nvGrpSpPr>
        <p:grpSpPr>
          <a:xfrm>
            <a:off x="715089" y="1096413"/>
            <a:ext cx="2793747" cy="2950674"/>
            <a:chOff x="307550" y="1308925"/>
            <a:chExt cx="726800" cy="767625"/>
          </a:xfrm>
        </p:grpSpPr>
        <p:sp>
          <p:nvSpPr>
            <p:cNvPr id="1440"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38"/>
          <p:cNvGrpSpPr/>
          <p:nvPr/>
        </p:nvGrpSpPr>
        <p:grpSpPr>
          <a:xfrm rot="-2700000">
            <a:off x="7815958" y="3753271"/>
            <a:ext cx="1005829" cy="2032362"/>
            <a:chOff x="9219749" y="2415292"/>
            <a:chExt cx="1169206" cy="2362092"/>
          </a:xfrm>
        </p:grpSpPr>
        <p:sp>
          <p:nvSpPr>
            <p:cNvPr id="1840" name="Google Shape;1840;p38"/>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4D29D-703D-4B05-B07C-C1AEB64FF932}"/>
              </a:ext>
            </a:extLst>
          </p:cNvPr>
          <p:cNvSpPr txBox="1"/>
          <p:nvPr/>
        </p:nvSpPr>
        <p:spPr>
          <a:xfrm>
            <a:off x="179512" y="339502"/>
            <a:ext cx="9073008" cy="5216813"/>
          </a:xfrm>
          <a:prstGeom prst="rect">
            <a:avLst/>
          </a:prstGeom>
          <a:noFill/>
        </p:spPr>
        <p:txBody>
          <a:bodyPr wrap="square" rtlCol="0">
            <a:spAutoFit/>
          </a:bodyPr>
          <a:lstStyle/>
          <a:p>
            <a:r>
              <a:rPr lang="en-US" sz="1500" dirty="0" err="1">
                <a:latin typeface="Times New Roman" panose="02020603050405020304" pitchFamily="18" charset="0"/>
                <a:cs typeface="Times New Roman" panose="02020603050405020304" pitchFamily="18" charset="0"/>
              </a:rPr>
              <a:t>Pertanyaan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Tambahan</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1. </a:t>
            </a:r>
            <a:r>
              <a:rPr lang="en-US" sz="1500" dirty="0" err="1">
                <a:latin typeface="Times New Roman" panose="02020603050405020304" pitchFamily="18" charset="0"/>
                <a:cs typeface="Times New Roman" panose="02020603050405020304" pitchFamily="18" charset="0"/>
              </a:rPr>
              <a:t>Dampaknya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antara</a:t>
            </a:r>
            <a:r>
              <a:rPr lang="en-US" sz="1500" dirty="0">
                <a:latin typeface="Times New Roman" panose="02020603050405020304" pitchFamily="18" charset="0"/>
                <a:cs typeface="Times New Roman" panose="02020603050405020304" pitchFamily="18" charset="0"/>
              </a:rPr>
              <a:t> lain:</a:t>
            </a:r>
          </a:p>
          <a:p>
            <a:pPr marL="285750" lvl="0" indent="-285750">
              <a:buFont typeface="Arial" panose="020B0604020202020204" pitchFamily="34" charset="0"/>
              <a:buChar char="•"/>
            </a:pPr>
            <a:r>
              <a:rPr lang="en-US" sz="1500" dirty="0" err="1">
                <a:latin typeface="Times New Roman" panose="02020603050405020304" pitchFamily="18" charset="0"/>
                <a:cs typeface="Times New Roman" panose="02020603050405020304" pitchFamily="18" charset="0"/>
              </a:rPr>
              <a:t>Hukum</a:t>
            </a:r>
            <a:r>
              <a:rPr lang="en-US" sz="1500" dirty="0">
                <a:latin typeface="Times New Roman" panose="02020603050405020304" pitchFamily="18" charset="0"/>
                <a:cs typeface="Times New Roman" panose="02020603050405020304" pitchFamily="18" charset="0"/>
              </a:rPr>
              <a:t> Jevons: </a:t>
            </a:r>
            <a:r>
              <a:rPr lang="en-US" sz="1500" dirty="0" err="1">
                <a:latin typeface="Times New Roman" panose="02020603050405020304" pitchFamily="18" charset="0"/>
                <a:cs typeface="Times New Roman" panose="02020603050405020304" pitchFamily="18" charset="0"/>
              </a:rPr>
              <a:t>Peningkatan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efisiensi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sumber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daya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menyebabkan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meningkatnya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konsumsi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sumber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daya</a:t>
            </a:r>
            <a:endParaRPr lang="en-US" sz="15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500" dirty="0" err="1">
                <a:latin typeface="Times New Roman" panose="02020603050405020304" pitchFamily="18" charset="0"/>
                <a:cs typeface="Times New Roman" panose="02020603050405020304" pitchFamily="18" charset="0"/>
              </a:rPr>
              <a:t>Memperbaharui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membersihkan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memformat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kembali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mengarsip</a:t>
            </a:r>
            <a:r>
              <a:rPr lang="en-US" sz="1500" dirty="0">
                <a:latin typeface="Times New Roman" panose="02020603050405020304" pitchFamily="18" charset="0"/>
                <a:cs typeface="Times New Roman" panose="02020603050405020304" pitchFamily="18" charset="0"/>
              </a:rPr>
              <a:t>, dan </a:t>
            </a:r>
            <a:r>
              <a:rPr lang="en-US" sz="1500" dirty="0" err="1">
                <a:latin typeface="Times New Roman" panose="02020603050405020304" pitchFamily="18" charset="0"/>
                <a:cs typeface="Times New Roman" panose="02020603050405020304" pitchFamily="18" charset="0"/>
              </a:rPr>
              <a:t>mengatur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jumlah</a:t>
            </a:r>
            <a:r>
              <a:rPr lang="en-US" sz="1500" dirty="0">
                <a:latin typeface="Times New Roman" panose="02020603050405020304" pitchFamily="18" charset="0"/>
                <a:cs typeface="Times New Roman" panose="02020603050405020304" pitchFamily="18" charset="0"/>
              </a:rPr>
              <a:t> data yang </a:t>
            </a:r>
            <a:r>
              <a:rPr lang="en-US" sz="1500" dirty="0" err="1">
                <a:latin typeface="Times New Roman" panose="02020603050405020304" pitchFamily="18" charset="0"/>
                <a:cs typeface="Times New Roman" panose="02020603050405020304" pitchFamily="18" charset="0"/>
              </a:rPr>
              <a:t>banyak</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tidaklah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murah</a:t>
            </a:r>
            <a:r>
              <a:rPr lang="en-US" sz="1500"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sz="1500" dirty="0" err="1">
                <a:latin typeface="Times New Roman" panose="02020603050405020304" pitchFamily="18" charset="0"/>
                <a:cs typeface="Times New Roman" panose="02020603050405020304" pitchFamily="18" charset="0"/>
              </a:rPr>
              <a:t>Resikonya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semakin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banyak</a:t>
            </a:r>
            <a:r>
              <a:rPr lang="en-US" sz="1500" dirty="0">
                <a:latin typeface="Times New Roman" panose="02020603050405020304" pitchFamily="18" charset="0"/>
                <a:cs typeface="Times New Roman" panose="02020603050405020304" pitchFamily="18" charset="0"/>
              </a:rPr>
              <a:t> data yang </a:t>
            </a:r>
            <a:r>
              <a:rPr lang="en-US" sz="1500" dirty="0" err="1">
                <a:latin typeface="Times New Roman" panose="02020603050405020304" pitchFamily="18" charset="0"/>
                <a:cs typeface="Times New Roman" panose="02020603050405020304" pitchFamily="18" charset="0"/>
              </a:rPr>
              <a:t>disetor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semakin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lebih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rentan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terhadap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serangan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peretas</a:t>
            </a:r>
            <a:endParaRPr lang="en-US" sz="15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500" dirty="0" err="1">
                <a:latin typeface="Times New Roman" panose="02020603050405020304" pitchFamily="18" charset="0"/>
                <a:cs typeface="Times New Roman" panose="02020603050405020304" pitchFamily="18" charset="0"/>
              </a:rPr>
              <a:t>Ketika</a:t>
            </a:r>
            <a:r>
              <a:rPr lang="en-US" sz="1500" dirty="0">
                <a:latin typeface="Times New Roman" panose="02020603050405020304" pitchFamily="18" charset="0"/>
                <a:cs typeface="Times New Roman" panose="02020603050405020304" pitchFamily="18" charset="0"/>
              </a:rPr>
              <a:t> proses </a:t>
            </a:r>
            <a:r>
              <a:rPr lang="en-US" sz="1500" dirty="0" err="1">
                <a:latin typeface="Times New Roman" panose="02020603050405020304" pitchFamily="18" charset="0"/>
                <a:cs typeface="Times New Roman" panose="02020603050405020304" pitchFamily="18" charset="0"/>
              </a:rPr>
              <a:t>hukum</a:t>
            </a:r>
            <a:r>
              <a:rPr lang="en-US" sz="1500" dirty="0">
                <a:latin typeface="Times New Roman" panose="02020603050405020304" pitchFamily="18" charset="0"/>
                <a:cs typeface="Times New Roman" panose="02020603050405020304" pitchFamily="18" charset="0"/>
              </a:rPr>
              <a:t>, data yang </a:t>
            </a:r>
            <a:r>
              <a:rPr lang="en-US" sz="1500" dirty="0" err="1">
                <a:latin typeface="Times New Roman" panose="02020603050405020304" pitchFamily="18" charset="0"/>
                <a:cs typeface="Times New Roman" panose="02020603050405020304" pitchFamily="18" charset="0"/>
              </a:rPr>
              <a:t>kuat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bisa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kemungkinan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muncul</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permukaan</a:t>
            </a:r>
            <a:endParaRPr lang="en-US" sz="15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500" dirty="0" err="1">
                <a:latin typeface="Times New Roman" panose="02020603050405020304" pitchFamily="18" charset="0"/>
                <a:cs typeface="Times New Roman" panose="02020603050405020304" pitchFamily="18" charset="0"/>
              </a:rPr>
              <a:t>Lebih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banyak</a:t>
            </a:r>
            <a:r>
              <a:rPr lang="en-US" sz="1500" dirty="0">
                <a:latin typeface="Times New Roman" panose="02020603050405020304" pitchFamily="18" charset="0"/>
                <a:cs typeface="Times New Roman" panose="02020603050405020304" pitchFamily="18" charset="0"/>
              </a:rPr>
              <a:t> data, </a:t>
            </a:r>
            <a:r>
              <a:rPr lang="en-US" sz="1500" dirty="0" err="1">
                <a:latin typeface="Times New Roman" panose="02020603050405020304" pitchFamily="18" charset="0"/>
                <a:cs typeface="Times New Roman" panose="02020603050405020304" pitchFamily="18" charset="0"/>
              </a:rPr>
              <a:t>lebih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susah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bagi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seseorang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untuk</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mencari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informasi-informasi</a:t>
            </a:r>
            <a:r>
              <a:rPr lang="en-US" sz="1500" dirty="0">
                <a:latin typeface="Times New Roman" panose="02020603050405020304" pitchFamily="18" charset="0"/>
                <a:cs typeface="Times New Roman" panose="02020603050405020304" pitchFamily="18" charset="0"/>
              </a:rPr>
              <a:t> yang </a:t>
            </a:r>
            <a:r>
              <a:rPr lang="en-US" sz="1500" dirty="0" err="1">
                <a:latin typeface="Times New Roman" panose="02020603050405020304" pitchFamily="18" charset="0"/>
                <a:cs typeface="Times New Roman" panose="02020603050405020304" pitchFamily="18" charset="0"/>
              </a:rPr>
              <a:t>penting</a:t>
            </a:r>
            <a:endParaRPr lang="en-US" sz="1500" dirty="0">
              <a:latin typeface="Times New Roman" panose="02020603050405020304" pitchFamily="18" charset="0"/>
              <a:cs typeface="Times New Roman" panose="02020603050405020304" pitchFamily="18" charset="0"/>
            </a:endParaRPr>
          </a:p>
          <a:p>
            <a:pPr lvl="0"/>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 </a:t>
            </a:r>
            <a:r>
              <a:rPr lang="en-US" sz="1500" dirty="0" err="1">
                <a:latin typeface="Times New Roman" panose="02020603050405020304" pitchFamily="18" charset="0"/>
                <a:cs typeface="Times New Roman" panose="02020603050405020304" pitchFamily="18" charset="0"/>
              </a:rPr>
              <a:t>Untuk</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menjaga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Big Data, </a:t>
            </a:r>
            <a:r>
              <a:rPr lang="en-US" sz="1500" dirty="0" err="1">
                <a:latin typeface="Times New Roman" panose="02020603050405020304" pitchFamily="18" charset="0"/>
                <a:cs typeface="Times New Roman" panose="02020603050405020304" pitchFamily="18" charset="0"/>
              </a:rPr>
              <a:t>anda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harus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mengatasi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risiko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di </a:t>
            </a:r>
            <a:r>
              <a:rPr lang="en-US" sz="1500" dirty="0" err="1">
                <a:latin typeface="Times New Roman" panose="02020603050405020304" pitchFamily="18" charset="0"/>
                <a:cs typeface="Times New Roman" panose="02020603050405020304" pitchFamily="18" charset="0"/>
              </a:rPr>
              <a:t>tiga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tingkat</a:t>
            </a:r>
            <a:r>
              <a:rPr lang="en-US" sz="1500" dirty="0">
                <a:latin typeface="Times New Roman" panose="02020603050405020304" pitchFamily="18" charset="0"/>
                <a:cs typeface="Times New Roman" panose="02020603050405020304" pitchFamily="18" charset="0"/>
              </a:rPr>
              <a:t> :</a:t>
            </a:r>
          </a:p>
          <a:p>
            <a:pPr lvl="1"/>
            <a:r>
              <a:rPr lang="en-US" sz="1500" dirty="0">
                <a:latin typeface="Times New Roman" panose="02020603050405020304" pitchFamily="18" charset="0"/>
                <a:cs typeface="Times New Roman" panose="02020603050405020304" pitchFamily="18" charset="0"/>
              </a:rPr>
              <a:t>Tingkat </a:t>
            </a:r>
            <a:r>
              <a:rPr lang="en-US" sz="1500" dirty="0" err="1">
                <a:latin typeface="Times New Roman" panose="02020603050405020304" pitchFamily="18" charset="0"/>
                <a:cs typeface="Times New Roman" panose="02020603050405020304" pitchFamily="18" charset="0"/>
              </a:rPr>
              <a:t>pertama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adalah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fisik</a:t>
            </a:r>
            <a:r>
              <a:rPr lang="en-US" sz="1500" dirty="0">
                <a:latin typeface="Times New Roman" panose="02020603050405020304" pitchFamily="18" charset="0"/>
                <a:cs typeface="Times New Roman" panose="02020603050405020304" pitchFamily="18" charset="0"/>
              </a:rPr>
              <a:t> dan </a:t>
            </a:r>
            <a:r>
              <a:rPr lang="en-US" sz="1500" dirty="0" err="1">
                <a:latin typeface="Times New Roman" panose="02020603050405020304" pitchFamily="18" charset="0"/>
                <a:cs typeface="Times New Roman" panose="02020603050405020304" pitchFamily="18" charset="0"/>
              </a:rPr>
              <a:t>jaringan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dari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pusat</a:t>
            </a:r>
            <a:r>
              <a:rPr lang="en-US" sz="1500" dirty="0">
                <a:latin typeface="Times New Roman" panose="02020603050405020304" pitchFamily="18" charset="0"/>
                <a:cs typeface="Times New Roman" panose="02020603050405020304" pitchFamily="18" charset="0"/>
              </a:rPr>
              <a:t> data, yang </a:t>
            </a:r>
            <a:r>
              <a:rPr lang="en-US" sz="1500" dirty="0" err="1">
                <a:latin typeface="Times New Roman" panose="02020603050405020304" pitchFamily="18" charset="0"/>
                <a:cs typeface="Times New Roman" panose="02020603050405020304" pitchFamily="18" charset="0"/>
              </a:rPr>
              <a:t>merupakan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hal</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mendasar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untuk</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pusat</a:t>
            </a:r>
            <a:r>
              <a:rPr lang="en-US" sz="1500" dirty="0">
                <a:latin typeface="Times New Roman" panose="02020603050405020304" pitchFamily="18" charset="0"/>
                <a:cs typeface="Times New Roman" panose="02020603050405020304" pitchFamily="18" charset="0"/>
              </a:rPr>
              <a:t> data dan </a:t>
            </a:r>
            <a:r>
              <a:rPr lang="en-US" sz="1500" dirty="0" err="1">
                <a:latin typeface="Times New Roman" panose="02020603050405020304" pitchFamily="18" charset="0"/>
                <a:cs typeface="Times New Roman" panose="02020603050405020304" pitchFamily="18" charset="0"/>
              </a:rPr>
              <a:t>akses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jaringannya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secara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langsung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memengaruhi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ketersediaan</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Tingkat </a:t>
            </a:r>
            <a:r>
              <a:rPr lang="en-US" sz="1500" dirty="0" err="1">
                <a:latin typeface="Times New Roman" panose="02020603050405020304" pitchFamily="18" charset="0"/>
                <a:cs typeface="Times New Roman" panose="02020603050405020304" pitchFamily="18" charset="0"/>
              </a:rPr>
              <a:t>kedua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adalah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sistem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dari</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 yang </a:t>
            </a:r>
            <a:r>
              <a:rPr lang="en-US" sz="1500" dirty="0" err="1">
                <a:latin typeface="Times New Roman" panose="02020603050405020304" pitchFamily="18" charset="0"/>
                <a:cs typeface="Times New Roman" panose="02020603050405020304" pitchFamily="18" charset="0"/>
              </a:rPr>
              <a:t>terdiri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dari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subsistem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di </a:t>
            </a:r>
            <a:r>
              <a:rPr lang="en-US" sz="1500" dirty="0" err="1">
                <a:latin typeface="Times New Roman" panose="02020603050405020304" pitchFamily="18" charset="0"/>
                <a:cs typeface="Times New Roman" panose="02020603050405020304" pitchFamily="18" charset="0"/>
              </a:rPr>
              <a:t>dalam</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Subsistem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memastikan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integritas</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dengan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bekerja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sama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secara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erat</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Tingkat </a:t>
            </a:r>
            <a:r>
              <a:rPr lang="en-US" sz="1500" dirty="0" err="1">
                <a:latin typeface="Times New Roman" panose="02020603050405020304" pitchFamily="18" charset="0"/>
                <a:cs typeface="Times New Roman" panose="02020603050405020304" pitchFamily="18" charset="0"/>
              </a:rPr>
              <a:t>ketiga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adalah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aplikasi</a:t>
            </a:r>
            <a:r>
              <a:rPr lang="en-US" sz="1500" dirty="0">
                <a:latin typeface="Times New Roman" panose="02020603050405020304" pitchFamily="18" charset="0"/>
                <a:cs typeface="Times New Roman" panose="02020603050405020304" pitchFamily="18" charset="0"/>
              </a:rPr>
              <a:t> data. </a:t>
            </a:r>
            <a:r>
              <a:rPr lang="en-US" sz="1500" dirty="0" err="1">
                <a:latin typeface="Times New Roman" panose="02020603050405020304" pitchFamily="18" charset="0"/>
                <a:cs typeface="Times New Roman" panose="02020603050405020304" pitchFamily="18" charset="0"/>
              </a:rPr>
              <a:t>Ini</a:t>
            </a:r>
            <a:r>
              <a:rPr lang="en-US" sz="1500" dirty="0">
                <a:latin typeface="Times New Roman" panose="02020603050405020304" pitchFamily="18" charset="0"/>
                <a:cs typeface="Times New Roman" panose="02020603050405020304" pitchFamily="18" charset="0"/>
              </a:rPr>
              <a:t> paling </a:t>
            </a:r>
            <a:r>
              <a:rPr lang="en-US" sz="1500" dirty="0" err="1">
                <a:latin typeface="Times New Roman" panose="02020603050405020304" pitchFamily="18" charset="0"/>
                <a:cs typeface="Times New Roman" panose="02020603050405020304" pitchFamily="18" charset="0"/>
              </a:rPr>
              <a:t>dekat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dengan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skenario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pengguna</a:t>
            </a:r>
            <a:r>
              <a:rPr lang="en-US" sz="1500" dirty="0">
                <a:latin typeface="Times New Roman" panose="02020603050405020304" pitchFamily="18" charset="0"/>
                <a:cs typeface="Times New Roman" panose="02020603050405020304" pitchFamily="18" charset="0"/>
              </a:rPr>
              <a:t>. Platform data </a:t>
            </a:r>
            <a:r>
              <a:rPr lang="en-US" sz="1500" dirty="0" err="1">
                <a:latin typeface="Times New Roman" panose="02020603050405020304" pitchFamily="18" charset="0"/>
                <a:cs typeface="Times New Roman" panose="02020603050405020304" pitchFamily="18" charset="0"/>
              </a:rPr>
              <a:t>besar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memastikan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skenario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pengguna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berkat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berbagai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modul</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keamanan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datanya</a:t>
            </a:r>
            <a:r>
              <a:rPr lang="en-US" sz="1500" dirty="0">
                <a:latin typeface="Times New Roman" panose="02020603050405020304" pitchFamily="18" charset="0"/>
                <a:cs typeface="Times New Roman" panose="02020603050405020304" pitchFamily="18" charset="0"/>
              </a:rPr>
              <a:t>.</a:t>
            </a:r>
          </a:p>
          <a:p>
            <a:pPr lvl="1"/>
            <a:endParaRPr lang="en-US" sz="15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0"/>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59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BE026-8DF9-4D67-86BA-9FF247E88704}"/>
              </a:ext>
            </a:extLst>
          </p:cNvPr>
          <p:cNvSpPr>
            <a:spLocks noGrp="1"/>
          </p:cNvSpPr>
          <p:nvPr>
            <p:ph type="body" idx="1"/>
          </p:nvPr>
        </p:nvSpPr>
        <p:spPr>
          <a:xfrm>
            <a:off x="107504" y="123478"/>
            <a:ext cx="7704000" cy="4896544"/>
          </a:xfrm>
        </p:spPr>
        <p:txBody>
          <a:bodyPr/>
          <a:lstStyle/>
          <a:p>
            <a:pPr marL="152400" indent="0">
              <a:buNone/>
            </a:pPr>
            <a:r>
              <a:rPr lang="en-US" sz="1500" b="0" dirty="0" err="1">
                <a:latin typeface="Times New Roman" panose="02020603050405020304" pitchFamily="18" charset="0"/>
                <a:cs typeface="Times New Roman" panose="02020603050405020304" pitchFamily="18" charset="0"/>
              </a:rPr>
              <a:t>Pertanyaan</a:t>
            </a:r>
            <a:r>
              <a:rPr lang="en-US" sz="1500" dirty="0">
                <a:latin typeface="Times New Roman" panose="02020603050405020304" pitchFamily="18" charset="0"/>
                <a:cs typeface="Times New Roman" panose="02020603050405020304" pitchFamily="18" charset="0"/>
              </a:rPr>
              <a:t> </a:t>
            </a:r>
            <a:r>
              <a:rPr lang="en-US" sz="1500" b="0" dirty="0">
                <a:latin typeface="Times New Roman" panose="02020603050405020304" pitchFamily="18" charset="0"/>
                <a:cs typeface="Times New Roman" panose="02020603050405020304" pitchFamily="18" charset="0"/>
              </a:rPr>
              <a:t>Bonus</a:t>
            </a:r>
          </a:p>
          <a:p>
            <a:pPr marL="495300" indent="-342900" algn="just">
              <a:buFont typeface="+mj-lt"/>
              <a:buAutoNum type="arabicPeriod"/>
            </a:pPr>
            <a:r>
              <a:rPr lang="en-US" sz="1500" b="0" dirty="0">
                <a:latin typeface="Times New Roman" panose="02020603050405020304" pitchFamily="18" charset="0"/>
                <a:cs typeface="Times New Roman" panose="02020603050405020304" pitchFamily="18" charset="0"/>
              </a:rPr>
              <a:t>Cara </a:t>
            </a:r>
            <a:r>
              <a:rPr lang="en-US" sz="1500" b="0" dirty="0" err="1">
                <a:latin typeface="Times New Roman" panose="02020603050405020304" pitchFamily="18" charset="0"/>
                <a:cs typeface="Times New Roman" panose="02020603050405020304" pitchFamily="18" charset="0"/>
              </a:rPr>
              <a:t>kerja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dari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sistem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informasi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hampir</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sama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yaitu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sama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sama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mengumpulkan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memproses</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menyaring</a:t>
            </a:r>
            <a:r>
              <a:rPr lang="en-US" sz="1500" b="0" dirty="0">
                <a:latin typeface="Times New Roman" panose="02020603050405020304" pitchFamily="18" charset="0"/>
                <a:cs typeface="Times New Roman" panose="02020603050405020304" pitchFamily="18" charset="0"/>
              </a:rPr>
              <a:t> data. </a:t>
            </a:r>
            <a:r>
              <a:rPr lang="en-US" sz="1500" b="0" dirty="0" err="1">
                <a:latin typeface="Times New Roman" panose="02020603050405020304" pitchFamily="18" charset="0"/>
                <a:cs typeface="Times New Roman" panose="02020603050405020304" pitchFamily="18" charset="0"/>
              </a:rPr>
              <a:t>Namun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sistem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informasi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sebagai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wadah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untuk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pelengkap</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perangkat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keras</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lunak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sementara</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sebagai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dari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sistem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informasi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tersebut</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membedakannya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yaitu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sistem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informasi</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bersifat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sebagai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wadah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untuk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seluruh</a:t>
            </a:r>
            <a:r>
              <a:rPr lang="en-US" sz="1500" b="0" dirty="0">
                <a:latin typeface="Times New Roman" panose="02020603050405020304" pitchFamily="18" charset="0"/>
                <a:cs typeface="Times New Roman" panose="02020603050405020304" pitchFamily="18" charset="0"/>
              </a:rPr>
              <a:t> data </a:t>
            </a:r>
            <a:r>
              <a:rPr lang="en-US" sz="1500" b="0" dirty="0" err="1">
                <a:latin typeface="Times New Roman" panose="02020603050405020304" pitchFamily="18" charset="0"/>
                <a:cs typeface="Times New Roman" panose="02020603050405020304" pitchFamily="18" charset="0"/>
              </a:rPr>
              <a:t>ini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berjumlah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untuk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penggunaan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sementara</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terus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bertambah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setiap</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waktu</a:t>
            </a:r>
            <a:endParaRPr lang="en-US" sz="1500" b="0" dirty="0">
              <a:latin typeface="Times New Roman" panose="02020603050405020304" pitchFamily="18" charset="0"/>
              <a:cs typeface="Times New Roman" panose="02020603050405020304" pitchFamily="18" charset="0"/>
            </a:endParaRPr>
          </a:p>
          <a:p>
            <a:pPr marL="495300" indent="-342900" algn="just">
              <a:buFont typeface="+mj-lt"/>
              <a:buAutoNum type="arabicPeriod"/>
            </a:pPr>
            <a:endParaRPr lang="en-US" sz="1500" b="0" dirty="0">
              <a:latin typeface="Times New Roman" panose="02020603050405020304" pitchFamily="18" charset="0"/>
              <a:cs typeface="Times New Roman" panose="02020603050405020304" pitchFamily="18" charset="0"/>
            </a:endParaRPr>
          </a:p>
          <a:p>
            <a:pPr marL="495300" indent="-342900" algn="just">
              <a:buFont typeface="+mj-lt"/>
              <a:buAutoNum type="arabicPeriod"/>
            </a:pPr>
            <a:r>
              <a:rPr lang="en-US" sz="1500" b="0" dirty="0">
                <a:latin typeface="Times New Roman" panose="02020603050405020304" pitchFamily="18" charset="0"/>
                <a:cs typeface="Times New Roman" panose="02020603050405020304" pitchFamily="18" charset="0"/>
              </a:rPr>
              <a:t>-</a:t>
            </a:r>
            <a:r>
              <a:rPr lang="en-US" sz="1500" b="0" dirty="0" err="1">
                <a:latin typeface="Times New Roman" panose="02020603050405020304" pitchFamily="18" charset="0"/>
                <a:cs typeface="Times New Roman" panose="02020603050405020304" pitchFamily="18" charset="0"/>
              </a:rPr>
              <a:t>Tantangan</a:t>
            </a:r>
            <a:r>
              <a:rPr lang="en-US" sz="1500" b="0" dirty="0">
                <a:latin typeface="Times New Roman" panose="02020603050405020304" pitchFamily="18" charset="0"/>
                <a:cs typeface="Times New Roman" panose="02020603050405020304" pitchFamily="18" charset="0"/>
              </a:rPr>
              <a:t> </a:t>
            </a:r>
          </a:p>
          <a:p>
            <a:pPr algn="just"/>
            <a:r>
              <a:rPr lang="en-US" sz="1500" b="0" dirty="0" err="1">
                <a:latin typeface="Times New Roman" panose="02020603050405020304" pitchFamily="18" charset="0"/>
                <a:cs typeface="Times New Roman" panose="02020603050405020304" pitchFamily="18" charset="0"/>
              </a:rPr>
              <a:t>Implementasi</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tidak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langsung</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membuahkan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hasil</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merupakan</a:t>
            </a:r>
            <a:r>
              <a:rPr lang="en-US" sz="1500" b="0" dirty="0">
                <a:latin typeface="Times New Roman" panose="02020603050405020304" pitchFamily="18" charset="0"/>
                <a:cs typeface="Times New Roman" panose="02020603050405020304" pitchFamily="18" charset="0"/>
              </a:rPr>
              <a:t> proses yang </a:t>
            </a:r>
            <a:r>
              <a:rPr lang="en-US" sz="1500" b="0" dirty="0" err="1">
                <a:latin typeface="Times New Roman" panose="02020603050405020304" pitchFamily="18" charset="0"/>
                <a:cs typeface="Times New Roman" panose="02020603050405020304" pitchFamily="18" charset="0"/>
              </a:rPr>
              <a:t>kompleks</a:t>
            </a:r>
            <a:r>
              <a:rPr lang="en-US" sz="1500" b="0" dirty="0">
                <a:latin typeface="Times New Roman" panose="02020603050405020304" pitchFamily="18" charset="0"/>
                <a:cs typeface="Times New Roman" panose="02020603050405020304" pitchFamily="18" charset="0"/>
              </a:rPr>
              <a:t>. Ada proses </a:t>
            </a:r>
            <a:r>
              <a:rPr lang="en-US" sz="1500" b="0" dirty="0" err="1">
                <a:latin typeface="Times New Roman" panose="02020603050405020304" pitchFamily="18" charset="0"/>
                <a:cs typeface="Times New Roman" panose="02020603050405020304" pitchFamily="18" charset="0"/>
              </a:rPr>
              <a:t>pengumpulan</a:t>
            </a:r>
            <a:r>
              <a:rPr lang="en-US" sz="1500" b="0" dirty="0">
                <a:latin typeface="Times New Roman" panose="02020603050405020304" pitchFamily="18" charset="0"/>
                <a:cs typeface="Times New Roman" panose="02020603050405020304" pitchFamily="18" charset="0"/>
              </a:rPr>
              <a:t> data, </a:t>
            </a:r>
            <a:r>
              <a:rPr lang="en-US" sz="1500" b="0" dirty="0" err="1">
                <a:latin typeface="Times New Roman" panose="02020603050405020304" pitchFamily="18" charset="0"/>
                <a:cs typeface="Times New Roman" panose="02020603050405020304" pitchFamily="18" charset="0"/>
              </a:rPr>
              <a:t>kompilasi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pembersihan</a:t>
            </a:r>
            <a:r>
              <a:rPr lang="en-US" sz="1500" b="0" dirty="0">
                <a:latin typeface="Times New Roman" panose="02020603050405020304" pitchFamily="18" charset="0"/>
                <a:cs typeface="Times New Roman" panose="02020603050405020304" pitchFamily="18" charset="0"/>
              </a:rPr>
              <a:t> data, dan </a:t>
            </a:r>
            <a:r>
              <a:rPr lang="en-US" sz="1500" b="0" dirty="0" err="1">
                <a:latin typeface="Times New Roman" panose="02020603050405020304" pitchFamily="18" charset="0"/>
                <a:cs typeface="Times New Roman" panose="02020603050405020304" pitchFamily="18" charset="0"/>
              </a:rPr>
              <a:t>visualisasi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Seringkali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implementasi</a:t>
            </a:r>
            <a:r>
              <a:rPr lang="en-US" sz="1500" b="0" dirty="0">
                <a:latin typeface="Times New Roman" panose="02020603050405020304" pitchFamily="18" charset="0"/>
                <a:cs typeface="Times New Roman" panose="02020603050405020304" pitchFamily="18" charset="0"/>
              </a:rPr>
              <a:t> Big Data yang </a:t>
            </a:r>
            <a:r>
              <a:rPr lang="en-US" sz="1500" b="0" dirty="0" err="1">
                <a:latin typeface="Times New Roman" panose="02020603050405020304" pitchFamily="18" charset="0"/>
                <a:cs typeface="Times New Roman" panose="02020603050405020304" pitchFamily="18" charset="0"/>
              </a:rPr>
              <a:t>dikerjakan</a:t>
            </a:r>
            <a:r>
              <a:rPr lang="en-US" sz="1500" b="0" dirty="0">
                <a:latin typeface="Times New Roman" panose="02020603050405020304" pitchFamily="18" charset="0"/>
                <a:cs typeface="Times New Roman" panose="02020603050405020304" pitchFamily="18" charset="0"/>
              </a:rPr>
              <a:t> 6-12 </a:t>
            </a:r>
            <a:r>
              <a:rPr lang="en-US" sz="1500" b="0" dirty="0" err="1">
                <a:latin typeface="Times New Roman" panose="02020603050405020304" pitchFamily="18" charset="0"/>
                <a:cs typeface="Times New Roman" panose="02020603050405020304" pitchFamily="18" charset="0"/>
              </a:rPr>
              <a:t>bulan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belum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memberikan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hasil</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sesuai</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diharapkan</a:t>
            </a:r>
            <a:r>
              <a:rPr lang="en-US" sz="1500" b="0" dirty="0">
                <a:latin typeface="Times New Roman" panose="02020603050405020304" pitchFamily="18" charset="0"/>
                <a:cs typeface="Times New Roman" panose="02020603050405020304" pitchFamily="18" charset="0"/>
              </a:rPr>
              <a:t>. Ada </a:t>
            </a:r>
            <a:r>
              <a:rPr lang="en-US" sz="1500" b="0" dirty="0" err="1">
                <a:latin typeface="Times New Roman" panose="02020603050405020304" pitchFamily="18" charset="0"/>
                <a:cs typeface="Times New Roman" panose="02020603050405020304" pitchFamily="18" charset="0"/>
              </a:rPr>
              <a:t>beberapa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macam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penyebabnya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diantaranya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adalah</a:t>
            </a:r>
            <a:r>
              <a:rPr lang="en-US" sz="1500" b="0" dirty="0">
                <a:latin typeface="Times New Roman" panose="02020603050405020304" pitchFamily="18" charset="0"/>
                <a:cs typeface="Times New Roman" panose="02020603050405020304" pitchFamily="18" charset="0"/>
              </a:rPr>
              <a:t> tata </a:t>
            </a:r>
            <a:r>
              <a:rPr lang="en-US" sz="1500" b="0" dirty="0" err="1">
                <a:latin typeface="Times New Roman" panose="02020603050405020304" pitchFamily="18" charset="0"/>
                <a:cs typeface="Times New Roman" panose="02020603050405020304" pitchFamily="18" charset="0"/>
              </a:rPr>
              <a:t>kelola</a:t>
            </a:r>
            <a:r>
              <a:rPr lang="en-US" sz="1500" b="0" dirty="0">
                <a:latin typeface="Times New Roman" panose="02020603050405020304" pitchFamily="18" charset="0"/>
                <a:cs typeface="Times New Roman" panose="02020603050405020304" pitchFamily="18" charset="0"/>
              </a:rPr>
              <a:t> data yang </a:t>
            </a:r>
            <a:r>
              <a:rPr lang="en-US" sz="1500" b="0" dirty="0" err="1">
                <a:latin typeface="Times New Roman" panose="02020603050405020304" pitchFamily="18" charset="0"/>
                <a:cs typeface="Times New Roman" panose="02020603050405020304" pitchFamily="18" charset="0"/>
              </a:rPr>
              <a:t>belum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baik</a:t>
            </a:r>
            <a:r>
              <a:rPr lang="en-US" sz="1500" b="0" dirty="0">
                <a:latin typeface="Times New Roman" panose="02020603050405020304" pitchFamily="18" charset="0"/>
                <a:cs typeface="Times New Roman" panose="02020603050405020304" pitchFamily="18" charset="0"/>
              </a:rPr>
              <a:t>, data yang </a:t>
            </a:r>
            <a:r>
              <a:rPr lang="en-US" sz="1500" b="0" dirty="0" err="1">
                <a:latin typeface="Times New Roman" panose="02020603050405020304" pitchFamily="18" charset="0"/>
                <a:cs typeface="Times New Roman" panose="02020603050405020304" pitchFamily="18" charset="0"/>
              </a:rPr>
              <a:t>kurang</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berkualitas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tidak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ada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tujuan</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jelas</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lainnya</a:t>
            </a:r>
            <a:r>
              <a:rPr lang="en-US" sz="1500" b="0" dirty="0">
                <a:latin typeface="Times New Roman" panose="02020603050405020304" pitchFamily="18" charset="0"/>
                <a:cs typeface="Times New Roman" panose="02020603050405020304" pitchFamily="18" charset="0"/>
              </a:rPr>
              <a:t>.</a:t>
            </a:r>
          </a:p>
          <a:p>
            <a:pPr algn="just"/>
            <a:r>
              <a:rPr lang="en-US" sz="1500" b="0" dirty="0" err="1">
                <a:latin typeface="Times New Roman" panose="02020603050405020304" pitchFamily="18" charset="0"/>
                <a:cs typeface="Times New Roman" panose="02020603050405020304" pitchFamily="18" charset="0"/>
              </a:rPr>
              <a:t>Dibutuhkan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kemampuan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untuk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visualisasi</a:t>
            </a:r>
            <a:r>
              <a:rPr lang="en-US" sz="1500" b="0" dirty="0">
                <a:latin typeface="Times New Roman" panose="02020603050405020304" pitchFamily="18" charset="0"/>
                <a:cs typeface="Times New Roman" panose="02020603050405020304" pitchFamily="18" charset="0"/>
              </a:rPr>
              <a:t> data dan </a:t>
            </a:r>
            <a:r>
              <a:rPr lang="en-US" sz="1500" b="0" dirty="0" err="1">
                <a:latin typeface="Times New Roman" panose="02020603050405020304" pitchFamily="18" charset="0"/>
                <a:cs typeface="Times New Roman" panose="02020603050405020304" pitchFamily="18" charset="0"/>
              </a:rPr>
              <a:t>menceritakannya</a:t>
            </a:r>
            <a:endParaRPr lang="en-US" sz="1500" b="0" dirty="0">
              <a:latin typeface="Times New Roman" panose="02020603050405020304" pitchFamily="18" charset="0"/>
              <a:cs typeface="Times New Roman" panose="02020603050405020304" pitchFamily="18" charset="0"/>
            </a:endParaRPr>
          </a:p>
          <a:p>
            <a:pPr algn="just"/>
            <a:r>
              <a:rPr lang="en-US" sz="1500" b="0" dirty="0" err="1">
                <a:latin typeface="Times New Roman" panose="02020603050405020304" pitchFamily="18" charset="0"/>
                <a:cs typeface="Times New Roman" panose="02020603050405020304" pitchFamily="18" charset="0"/>
              </a:rPr>
              <a:t>Kurangnya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talenta</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berpengalaman</a:t>
            </a:r>
            <a:r>
              <a:rPr lang="en-US" sz="1500" b="0" dirty="0">
                <a:latin typeface="Times New Roman" panose="02020603050405020304" pitchFamily="18" charset="0"/>
                <a:cs typeface="Times New Roman" panose="02020603050405020304" pitchFamily="18" charset="0"/>
              </a:rPr>
              <a:t> di </a:t>
            </a:r>
            <a:r>
              <a:rPr lang="en-US" sz="1500" b="0" dirty="0" err="1">
                <a:latin typeface="Times New Roman" panose="02020603050405020304" pitchFamily="18" charset="0"/>
                <a:cs typeface="Times New Roman" panose="02020603050405020304" pitchFamily="18" charset="0"/>
              </a:rPr>
              <a:t>implementasi</a:t>
            </a:r>
            <a:r>
              <a:rPr lang="en-US" sz="1500" b="0" dirty="0">
                <a:latin typeface="Times New Roman" panose="02020603050405020304" pitchFamily="18" charset="0"/>
                <a:cs typeface="Times New Roman" panose="02020603050405020304" pitchFamily="18" charset="0"/>
              </a:rPr>
              <a:t> Big Data </a:t>
            </a:r>
          </a:p>
          <a:p>
            <a:pPr marL="152400" indent="0" algn="just">
              <a:buNone/>
            </a:pPr>
            <a:r>
              <a:rPr lang="en-US" sz="1500" b="0" dirty="0">
                <a:latin typeface="Times New Roman" panose="02020603050405020304" pitchFamily="18" charset="0"/>
                <a:cs typeface="Times New Roman" panose="02020603050405020304" pitchFamily="18" charset="0"/>
              </a:rPr>
              <a:t>      </a:t>
            </a:r>
          </a:p>
          <a:p>
            <a:pPr marL="152400" indent="0">
              <a:buNone/>
            </a:pPr>
            <a:endParaRPr lang="en-US" sz="1500" b="0" dirty="0">
              <a:latin typeface="Times New Roman" panose="02020603050405020304" pitchFamily="18" charset="0"/>
              <a:cs typeface="Times New Roman" panose="02020603050405020304" pitchFamily="18" charset="0"/>
            </a:endParaRPr>
          </a:p>
          <a:p>
            <a:pPr marL="152400" indent="0">
              <a:buNone/>
            </a:pPr>
            <a:endParaRPr lang="en-US" dirty="0"/>
          </a:p>
          <a:p>
            <a:endParaRPr lang="en-US" dirty="0"/>
          </a:p>
          <a:p>
            <a:pPr marL="495300" indent="-342900" algn="just">
              <a:buAutoNum type="arabicPeriod"/>
            </a:pPr>
            <a:endParaRPr lang="en-US" dirty="0"/>
          </a:p>
          <a:p>
            <a:pPr marL="495300" indent="-342900" algn="just">
              <a:buAutoNum type="arabicPeriod"/>
            </a:pPr>
            <a:endParaRPr lang="en-US" dirty="0"/>
          </a:p>
        </p:txBody>
      </p:sp>
    </p:spTree>
    <p:extLst>
      <p:ext uri="{BB962C8B-B14F-4D97-AF65-F5344CB8AC3E}">
        <p14:creationId xmlns:p14="http://schemas.microsoft.com/office/powerpoint/2010/main" val="321261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D50D4F-62A1-48F9-AC5B-43A76FB61EC9}"/>
              </a:ext>
            </a:extLst>
          </p:cNvPr>
          <p:cNvSpPr>
            <a:spLocks noGrp="1"/>
          </p:cNvSpPr>
          <p:nvPr>
            <p:ph type="body" idx="1"/>
          </p:nvPr>
        </p:nvSpPr>
        <p:spPr>
          <a:xfrm>
            <a:off x="323528" y="195486"/>
            <a:ext cx="7848872" cy="4680520"/>
          </a:xfrm>
        </p:spPr>
        <p:txBody>
          <a:bodyPr/>
          <a:lstStyle/>
          <a:p>
            <a:pPr marL="152400" indent="0">
              <a:buNone/>
            </a:pPr>
            <a:r>
              <a:rPr lang="en-US" dirty="0"/>
              <a:t>-</a:t>
            </a:r>
            <a:r>
              <a:rPr lang="en-US" sz="1500" b="0" dirty="0" err="1">
                <a:latin typeface="Times New Roman" panose="02020603050405020304" pitchFamily="18" charset="0"/>
                <a:cs typeface="Times New Roman" panose="02020603050405020304" pitchFamily="18" charset="0"/>
              </a:rPr>
              <a:t>Peluang</a:t>
            </a:r>
            <a:r>
              <a:rPr lang="en-US" sz="1500" b="0" dirty="0">
                <a:latin typeface="Times New Roman" panose="02020603050405020304" pitchFamily="18" charset="0"/>
                <a:cs typeface="Times New Roman" panose="02020603050405020304" pitchFamily="18" charset="0"/>
              </a:rPr>
              <a:t> </a:t>
            </a:r>
          </a:p>
          <a:p>
            <a:r>
              <a:rPr lang="en-US" sz="1500" b="0" dirty="0" err="1">
                <a:latin typeface="Times New Roman" panose="02020603050405020304" pitchFamily="18" charset="0"/>
                <a:cs typeface="Times New Roman" panose="02020603050405020304" pitchFamily="18" charset="0"/>
              </a:rPr>
              <a:t>Mendesain</a:t>
            </a:r>
            <a:r>
              <a:rPr lang="en-US" sz="1500" b="0" dirty="0">
                <a:latin typeface="Times New Roman" panose="02020603050405020304" pitchFamily="18" charset="0"/>
                <a:cs typeface="Times New Roman" panose="02020603050405020304" pitchFamily="18" charset="0"/>
              </a:rPr>
              <a:t> marketing campaign yang </a:t>
            </a:r>
            <a:r>
              <a:rPr lang="en-US" sz="1500" b="0" dirty="0" err="1">
                <a:latin typeface="Times New Roman" panose="02020603050405020304" pitchFamily="18" charset="0"/>
                <a:cs typeface="Times New Roman" panose="02020603050405020304" pitchFamily="18" charset="0"/>
              </a:rPr>
              <a:t>tepat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sasaran</a:t>
            </a:r>
            <a:r>
              <a:rPr lang="en-US" sz="1500" b="0" dirty="0">
                <a:latin typeface="Times New Roman" panose="02020603050405020304" pitchFamily="18" charset="0"/>
                <a:cs typeface="Times New Roman" panose="02020603050405020304" pitchFamily="18" charset="0"/>
              </a:rPr>
              <a:t> </a:t>
            </a:r>
          </a:p>
          <a:p>
            <a:pPr marL="152400" indent="0">
              <a:buNone/>
            </a:pPr>
            <a:r>
              <a:rPr lang="en-US" sz="1500" b="0" dirty="0">
                <a:latin typeface="Times New Roman" panose="02020603050405020304" pitchFamily="18" charset="0"/>
                <a:cs typeface="Times New Roman" panose="02020603050405020304" pitchFamily="18" charset="0"/>
              </a:rPr>
              <a:t>       salah </a:t>
            </a:r>
            <a:r>
              <a:rPr lang="en-US" sz="1500" b="0" dirty="0" err="1">
                <a:latin typeface="Times New Roman" panose="02020603050405020304" pitchFamily="18" charset="0"/>
                <a:cs typeface="Times New Roman" panose="02020603050405020304" pitchFamily="18" charset="0"/>
              </a:rPr>
              <a:t>satu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contoh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solusi</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adalah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penempatan</a:t>
            </a:r>
            <a:r>
              <a:rPr lang="en-US" sz="1500" b="0" dirty="0">
                <a:latin typeface="Times New Roman" panose="02020603050405020304" pitchFamily="18" charset="0"/>
                <a:cs typeface="Times New Roman" panose="02020603050405020304" pitchFamily="18" charset="0"/>
              </a:rPr>
              <a:t> cookie pada file. </a:t>
            </a:r>
          </a:p>
          <a:p>
            <a:r>
              <a:rPr lang="en-US" sz="1500" b="0" dirty="0" err="1">
                <a:latin typeface="Times New Roman" panose="02020603050405020304" pitchFamily="18" charset="0"/>
                <a:cs typeface="Times New Roman" panose="02020603050405020304" pitchFamily="18" charset="0"/>
              </a:rPr>
              <a:t>Membantu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menentukan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harga</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sesuai</a:t>
            </a:r>
            <a:r>
              <a:rPr lang="en-US" sz="1500" b="0" dirty="0">
                <a:latin typeface="Times New Roman" panose="02020603050405020304" pitchFamily="18" charset="0"/>
                <a:cs typeface="Times New Roman" panose="02020603050405020304" pitchFamily="18" charset="0"/>
              </a:rPr>
              <a:t>.</a:t>
            </a:r>
          </a:p>
          <a:p>
            <a:pPr marL="152400" indent="0">
              <a:buNone/>
            </a:pP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mampu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mengumpulkan</a:t>
            </a:r>
            <a:r>
              <a:rPr lang="en-US" sz="1500" b="0" dirty="0">
                <a:latin typeface="Times New Roman" panose="02020603050405020304" pitchFamily="18" charset="0"/>
                <a:cs typeface="Times New Roman" panose="02020603050405020304" pitchFamily="18" charset="0"/>
              </a:rPr>
              <a:t> data </a:t>
            </a:r>
            <a:r>
              <a:rPr lang="en-US" sz="1500" b="0" dirty="0" err="1">
                <a:latin typeface="Times New Roman" panose="02020603050405020304" pitchFamily="18" charset="0"/>
                <a:cs typeface="Times New Roman" panose="02020603050405020304" pitchFamily="18" charset="0"/>
              </a:rPr>
              <a:t>lebih</a:t>
            </a:r>
            <a:r>
              <a:rPr lang="en-US" sz="1500" b="0" dirty="0">
                <a:latin typeface="Times New Roman" panose="02020603050405020304" pitchFamily="18" charset="0"/>
                <a:cs typeface="Times New Roman" panose="02020603050405020304" pitchFamily="18" charset="0"/>
              </a:rPr>
              <a:t> detail, </a:t>
            </a:r>
            <a:r>
              <a:rPr lang="en-US" sz="1500" b="0" dirty="0" err="1">
                <a:latin typeface="Times New Roman" panose="02020603050405020304" pitchFamily="18" charset="0"/>
                <a:cs typeface="Times New Roman" panose="02020603050405020304" pitchFamily="18" charset="0"/>
              </a:rPr>
              <a:t>tidak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hanya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produk</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dibeli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konsumen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tapi</a:t>
            </a:r>
            <a:r>
              <a:rPr lang="en-US" sz="1500" b="0" dirty="0">
                <a:latin typeface="Times New Roman" panose="02020603050405020304" pitchFamily="18" charset="0"/>
                <a:cs typeface="Times New Roman" panose="02020603050405020304" pitchFamily="18" charset="0"/>
              </a:rPr>
              <a:t> juga </a:t>
            </a:r>
            <a:r>
              <a:rPr lang="en-US" sz="1500" b="0" dirty="0" err="1">
                <a:latin typeface="Times New Roman" panose="02020603050405020304" pitchFamily="18" charset="0"/>
                <a:cs typeface="Times New Roman" panose="02020603050405020304" pitchFamily="18" charset="0"/>
              </a:rPr>
              <a:t>preferensi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produknya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seperti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apa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Selain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analisa</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dapat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mempertimbangkan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faktor</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ekonomi</a:t>
            </a:r>
            <a:r>
              <a:rPr lang="en-US" sz="1500" b="0" dirty="0">
                <a:latin typeface="Times New Roman" panose="02020603050405020304" pitchFamily="18" charset="0"/>
                <a:cs typeface="Times New Roman" panose="02020603050405020304" pitchFamily="18" charset="0"/>
              </a:rPr>
              <a:t> dan </a:t>
            </a:r>
            <a:r>
              <a:rPr lang="en-US" sz="1500" b="0" dirty="0" err="1">
                <a:latin typeface="Times New Roman" panose="02020603050405020304" pitchFamily="18" charset="0"/>
                <a:cs typeface="Times New Roman" panose="02020603050405020304" pitchFamily="18" charset="0"/>
              </a:rPr>
              <a:t>penjualan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ini</a:t>
            </a:r>
            <a:endParaRPr lang="en-US" sz="1500" b="0" dirty="0">
              <a:latin typeface="Times New Roman" panose="02020603050405020304" pitchFamily="18" charset="0"/>
              <a:cs typeface="Times New Roman" panose="02020603050405020304" pitchFamily="18" charset="0"/>
            </a:endParaRPr>
          </a:p>
          <a:p>
            <a:r>
              <a:rPr lang="en-US" sz="1500" b="0" dirty="0" err="1">
                <a:latin typeface="Times New Roman" panose="02020603050405020304" pitchFamily="18" charset="0"/>
                <a:cs typeface="Times New Roman" panose="02020603050405020304" pitchFamily="18" charset="0"/>
              </a:rPr>
              <a:t>Meningkatkan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layanan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konsumen</a:t>
            </a:r>
            <a:r>
              <a:rPr lang="en-US" sz="1500" b="0" dirty="0">
                <a:latin typeface="Times New Roman" panose="02020603050405020304" pitchFamily="18" charset="0"/>
                <a:cs typeface="Times New Roman" panose="02020603050405020304" pitchFamily="18" charset="0"/>
              </a:rPr>
              <a:t> </a:t>
            </a:r>
          </a:p>
          <a:p>
            <a:pPr marL="152400" indent="0">
              <a:buNone/>
            </a:pPr>
            <a:r>
              <a:rPr lang="en-US" sz="1500" b="0" dirty="0">
                <a:latin typeface="Times New Roman" panose="02020603050405020304" pitchFamily="18" charset="0"/>
                <a:cs typeface="Times New Roman" panose="02020603050405020304" pitchFamily="18" charset="0"/>
              </a:rPr>
              <a:t>       Analisa Big data </a:t>
            </a:r>
            <a:r>
              <a:rPr lang="en-US" sz="1500" b="0" dirty="0" err="1">
                <a:latin typeface="Times New Roman" panose="02020603050405020304" pitchFamily="18" charset="0"/>
                <a:cs typeface="Times New Roman" panose="02020603050405020304" pitchFamily="18" charset="0"/>
              </a:rPr>
              <a:t>dapat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meningkatkan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pengalaman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konsumen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saat</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menggunakan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layanan</a:t>
            </a:r>
            <a:r>
              <a:rPr lang="en-US" sz="1500" b="0" dirty="0">
                <a:latin typeface="Times New Roman" panose="02020603050405020304" pitchFamily="18" charset="0"/>
                <a:cs typeface="Times New Roman" panose="02020603050405020304" pitchFamily="18" charset="0"/>
              </a:rPr>
              <a:t>          yang </a:t>
            </a:r>
            <a:r>
              <a:rPr lang="en-US" sz="1500" b="0" dirty="0" err="1">
                <a:latin typeface="Times New Roman" panose="02020603050405020304" pitchFamily="18" charset="0"/>
                <a:cs typeface="Times New Roman" panose="02020603050405020304" pitchFamily="18" charset="0"/>
              </a:rPr>
              <a:t>disediakan</a:t>
            </a:r>
            <a:r>
              <a:rPr lang="en-US" sz="1500" b="0" dirty="0">
                <a:latin typeface="Times New Roman" panose="02020603050405020304" pitchFamily="18" charset="0"/>
                <a:cs typeface="Times New Roman" panose="02020603050405020304" pitchFamily="18" charset="0"/>
              </a:rPr>
              <a:t>. </a:t>
            </a:r>
          </a:p>
          <a:p>
            <a:pPr marL="152400" indent="0">
              <a:buNone/>
            </a:pPr>
            <a:endParaRPr lang="en-US" sz="1500" b="0" dirty="0">
              <a:latin typeface="Times New Roman" panose="02020603050405020304" pitchFamily="18" charset="0"/>
              <a:cs typeface="Times New Roman" panose="02020603050405020304" pitchFamily="18" charset="0"/>
            </a:endParaRPr>
          </a:p>
          <a:p>
            <a:pPr marL="152400" indent="0">
              <a:buNone/>
            </a:pPr>
            <a:r>
              <a:rPr lang="en-US" sz="1500" b="0" dirty="0">
                <a:latin typeface="Times New Roman" panose="02020603050405020304" pitchFamily="18" charset="0"/>
                <a:cs typeface="Times New Roman" panose="02020603050405020304" pitchFamily="18" charset="0"/>
              </a:rPr>
              <a:t>3. Data </a:t>
            </a:r>
            <a:r>
              <a:rPr lang="en-US" sz="1500" b="0" dirty="0" err="1">
                <a:latin typeface="Times New Roman" panose="02020603050405020304" pitchFamily="18" charset="0"/>
                <a:cs typeface="Times New Roman" panose="02020603050405020304" pitchFamily="18" charset="0"/>
              </a:rPr>
              <a:t>berlebihan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itu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terjadi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ketika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sejumlah</a:t>
            </a:r>
            <a:r>
              <a:rPr lang="en-US" sz="1500" b="0" dirty="0">
                <a:latin typeface="Times New Roman" panose="02020603050405020304" pitchFamily="18" charset="0"/>
                <a:cs typeface="Times New Roman" panose="02020603050405020304" pitchFamily="18" charset="0"/>
              </a:rPr>
              <a:t> input yang </a:t>
            </a:r>
            <a:r>
              <a:rPr lang="en-US" sz="1500" b="0" dirty="0" err="1">
                <a:latin typeface="Times New Roman" panose="02020603050405020304" pitchFamily="18" charset="0"/>
                <a:cs typeface="Times New Roman" panose="02020603050405020304" pitchFamily="18" charset="0"/>
              </a:rPr>
              <a:t>dimasukkan</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dalam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sistem</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melebihi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kapasitas</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mencerna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informasi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atau</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ketika</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ruang</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dari</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wadah</a:t>
            </a:r>
            <a:r>
              <a:rPr lang="en-US" sz="1500" b="0" dirty="0">
                <a:latin typeface="Times New Roman" panose="02020603050405020304" pitchFamily="18" charset="0"/>
                <a:cs typeface="Times New Roman" panose="02020603050405020304" pitchFamily="18" charset="0"/>
              </a:rPr>
              <a:t> big data </a:t>
            </a:r>
            <a:r>
              <a:rPr lang="en-US" sz="1500" b="0" dirty="0" err="1">
                <a:latin typeface="Times New Roman" panose="02020603050405020304" pitchFamily="18" charset="0"/>
                <a:cs typeface="Times New Roman" panose="02020603050405020304" pitchFamily="18" charset="0"/>
              </a:rPr>
              <a:t>sudah</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tidak</a:t>
            </a:r>
            <a:r>
              <a:rPr lang="en-US" sz="1500" b="0" dirty="0">
                <a:latin typeface="Times New Roman" panose="02020603050405020304" pitchFamily="18" charset="0"/>
                <a:cs typeface="Times New Roman" panose="02020603050405020304" pitchFamily="18" charset="0"/>
              </a:rPr>
              <a:t> </a:t>
            </a:r>
            <a:r>
              <a:rPr lang="en-US" sz="1500" b="0" dirty="0" err="1">
                <a:latin typeface="Times New Roman" panose="02020603050405020304" pitchFamily="18" charset="0"/>
                <a:cs typeface="Times New Roman" panose="02020603050405020304" pitchFamily="18" charset="0"/>
              </a:rPr>
              <a:t>mencukupi</a:t>
            </a:r>
            <a:r>
              <a:rPr lang="en-US" sz="1500" b="0" dirty="0">
                <a:latin typeface="Times New Roman" panose="02020603050405020304" pitchFamily="18" charset="0"/>
                <a:cs typeface="Times New Roman" panose="02020603050405020304" pitchFamily="18" charset="0"/>
              </a:rPr>
              <a:t>.</a:t>
            </a:r>
          </a:p>
          <a:p>
            <a:pPr marL="152400" indent="0">
              <a:buNone/>
            </a:pPr>
            <a:endParaRPr lang="en-US" dirty="0"/>
          </a:p>
        </p:txBody>
      </p:sp>
    </p:spTree>
    <p:extLst>
      <p:ext uri="{BB962C8B-B14F-4D97-AF65-F5344CB8AC3E}">
        <p14:creationId xmlns:p14="http://schemas.microsoft.com/office/powerpoint/2010/main" val="410898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447956"/>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279052" y="267494"/>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Definisi Big Data</a:t>
            </a:r>
            <a:endParaRPr sz="4000" dirty="0">
              <a:solidFill>
                <a:schemeClr val="lt1"/>
              </a:solidFill>
            </a:endParaRPr>
          </a:p>
        </p:txBody>
      </p:sp>
      <p:sp>
        <p:nvSpPr>
          <p:cNvPr id="1343" name="Google Shape;1343;p37"/>
          <p:cNvSpPr txBox="1">
            <a:spLocks noGrp="1"/>
          </p:cNvSpPr>
          <p:nvPr>
            <p:ph type="subTitle" idx="1"/>
          </p:nvPr>
        </p:nvSpPr>
        <p:spPr>
          <a:xfrm>
            <a:off x="282123" y="987574"/>
            <a:ext cx="7026181" cy="897066"/>
          </a:xfrm>
          <a:prstGeom prst="rect">
            <a:avLst/>
          </a:prstGeom>
        </p:spPr>
        <p:txBody>
          <a:bodyPr spcFirstLastPara="1" wrap="square" lIns="91425" tIns="91425" rIns="91425" bIns="91425" anchor="t" anchorCtr="0">
            <a:noAutofit/>
          </a:bodyPr>
          <a:lstStyle/>
          <a:p>
            <a:pPr>
              <a:lnSpc>
                <a:spcPct val="150000"/>
              </a:lnSpc>
            </a:pPr>
            <a:r>
              <a:rPr lang="en-US" dirty="0"/>
              <a:t>Big data </a:t>
            </a:r>
            <a:r>
              <a:rPr lang="en-US" dirty="0" err="1"/>
              <a:t>adalah</a:t>
            </a:r>
            <a:r>
              <a:rPr lang="en-US" dirty="0"/>
              <a:t> </a:t>
            </a:r>
            <a:r>
              <a:rPr lang="en-US" dirty="0" err="1"/>
              <a:t>kumpulan</a:t>
            </a:r>
            <a:r>
              <a:rPr lang="en-US" dirty="0"/>
              <a:t> data yang </a:t>
            </a:r>
            <a:r>
              <a:rPr lang="en-US" dirty="0" err="1"/>
              <a:t>sangat</a:t>
            </a:r>
            <a:r>
              <a:rPr lang="en-US" dirty="0"/>
              <a:t> </a:t>
            </a:r>
            <a:r>
              <a:rPr lang="en-US" dirty="0" err="1"/>
              <a:t>besar</a:t>
            </a:r>
            <a:r>
              <a:rPr lang="en-US" dirty="0"/>
              <a:t>, </a:t>
            </a:r>
            <a:r>
              <a:rPr lang="en-US" dirty="0" err="1"/>
              <a:t>kompleks</a:t>
            </a:r>
            <a:r>
              <a:rPr lang="id-ID" dirty="0"/>
              <a:t> </a:t>
            </a:r>
            <a:r>
              <a:rPr lang="en-US" dirty="0" err="1"/>
              <a:t>dan</a:t>
            </a:r>
            <a:r>
              <a:rPr lang="en-US" dirty="0"/>
              <a:t> </a:t>
            </a:r>
            <a:r>
              <a:rPr lang="en-US" dirty="0" err="1"/>
              <a:t>terus</a:t>
            </a:r>
            <a:endParaRPr lang="id-ID" dirty="0"/>
          </a:p>
          <a:p>
            <a:pPr>
              <a:lnSpc>
                <a:spcPct val="150000"/>
              </a:lnSpc>
            </a:pPr>
            <a:r>
              <a:rPr lang="en-US" dirty="0" err="1"/>
              <a:t>bertambah</a:t>
            </a:r>
            <a:r>
              <a:rPr lang="en-US" dirty="0"/>
              <a:t> </a:t>
            </a:r>
            <a:r>
              <a:rPr lang="en-US" dirty="0" err="1"/>
              <a:t>setiap</a:t>
            </a:r>
            <a:r>
              <a:rPr lang="en-US" dirty="0"/>
              <a:t> </a:t>
            </a:r>
            <a:r>
              <a:rPr lang="en-US" dirty="0" err="1"/>
              <a:t>waktu</a:t>
            </a:r>
            <a:r>
              <a:rPr lang="en-US" dirty="0"/>
              <a:t>. Data </a:t>
            </a:r>
            <a:r>
              <a:rPr lang="en-US" dirty="0" err="1"/>
              <a:t>ini</a:t>
            </a:r>
            <a:r>
              <a:rPr lang="en-US" dirty="0"/>
              <a:t> </a:t>
            </a:r>
            <a:r>
              <a:rPr lang="en-US" dirty="0" err="1"/>
              <a:t>dihasilkan</a:t>
            </a:r>
            <a:r>
              <a:rPr lang="en-US" dirty="0"/>
              <a:t> </a:t>
            </a:r>
            <a:r>
              <a:rPr lang="en-US" dirty="0" err="1"/>
              <a:t>dari</a:t>
            </a:r>
            <a:r>
              <a:rPr lang="id-ID" dirty="0"/>
              <a:t> </a:t>
            </a:r>
            <a:r>
              <a:rPr lang="en-US" dirty="0" err="1"/>
              <a:t>aktivitas</a:t>
            </a:r>
            <a:r>
              <a:rPr lang="en-US" dirty="0"/>
              <a:t> internet yang</a:t>
            </a:r>
            <a:endParaRPr lang="id-ID" dirty="0"/>
          </a:p>
          <a:p>
            <a:pPr>
              <a:lnSpc>
                <a:spcPct val="150000"/>
              </a:lnSpc>
            </a:pPr>
            <a:r>
              <a:rPr lang="en-US" dirty="0" err="1"/>
              <a:t>makin</a:t>
            </a:r>
            <a:r>
              <a:rPr lang="en-US" dirty="0"/>
              <a:t> </a:t>
            </a:r>
            <a:r>
              <a:rPr lang="en-US" dirty="0" err="1"/>
              <a:t>rutin</a:t>
            </a:r>
            <a:r>
              <a:rPr lang="en-US" dirty="0"/>
              <a:t> </a:t>
            </a:r>
            <a:r>
              <a:rPr lang="en-US" dirty="0" err="1"/>
              <a:t>dilakukan</a:t>
            </a:r>
            <a:r>
              <a:rPr lang="en-US" dirty="0"/>
              <a:t>, </a:t>
            </a:r>
            <a:r>
              <a:rPr lang="en-US" dirty="0" err="1"/>
              <a:t>baik</a:t>
            </a:r>
            <a:r>
              <a:rPr lang="en-US" dirty="0"/>
              <a:t> </a:t>
            </a:r>
            <a:r>
              <a:rPr lang="en-US" dirty="0" err="1"/>
              <a:t>untuk</a:t>
            </a:r>
            <a:r>
              <a:rPr lang="en-US" dirty="0"/>
              <a:t> </a:t>
            </a:r>
            <a:r>
              <a:rPr lang="en-US" dirty="0" err="1"/>
              <a:t>tujuan</a:t>
            </a:r>
            <a:r>
              <a:rPr lang="id-ID" dirty="0"/>
              <a:t> </a:t>
            </a:r>
            <a:r>
              <a:rPr lang="en-US" dirty="0" err="1"/>
              <a:t>pribadi</a:t>
            </a:r>
            <a:r>
              <a:rPr lang="en-US" dirty="0"/>
              <a:t> </a:t>
            </a:r>
            <a:r>
              <a:rPr lang="en-US" dirty="0" err="1"/>
              <a:t>maupun</a:t>
            </a:r>
            <a:r>
              <a:rPr lang="en-US" dirty="0"/>
              <a:t> </a:t>
            </a:r>
            <a:r>
              <a:rPr lang="en-US" dirty="0" err="1"/>
              <a:t>bisnis</a:t>
            </a:r>
            <a:r>
              <a:rPr lang="en-US" dirty="0"/>
              <a:t>.</a:t>
            </a:r>
            <a:r>
              <a:rPr lang="id-ID" dirty="0"/>
              <a:t> </a:t>
            </a:r>
            <a:r>
              <a:rPr lang="en-US" dirty="0" err="1"/>
              <a:t>Sebagai</a:t>
            </a:r>
            <a:r>
              <a:rPr lang="en-US" dirty="0"/>
              <a:t> </a:t>
            </a:r>
            <a:endParaRPr lang="id-ID" dirty="0"/>
          </a:p>
          <a:p>
            <a:pPr>
              <a:lnSpc>
                <a:spcPct val="150000"/>
              </a:lnSpc>
            </a:pPr>
            <a:r>
              <a:rPr lang="en-US" dirty="0" err="1"/>
              <a:t>contoh</a:t>
            </a:r>
            <a:r>
              <a:rPr lang="en-US" dirty="0"/>
              <a:t>, </a:t>
            </a:r>
            <a:r>
              <a:rPr lang="en-US" dirty="0" err="1"/>
              <a:t>awalnya</a:t>
            </a:r>
            <a:r>
              <a:rPr lang="en-US" dirty="0"/>
              <a:t> </a:t>
            </a:r>
            <a:r>
              <a:rPr lang="en-US" dirty="0" err="1"/>
              <a:t>informasi</a:t>
            </a:r>
            <a:r>
              <a:rPr lang="id-ID" dirty="0"/>
              <a:t> </a:t>
            </a:r>
            <a:r>
              <a:rPr lang="en-US" dirty="0" err="1"/>
              <a:t>penting</a:t>
            </a:r>
            <a:r>
              <a:rPr lang="en-US" dirty="0"/>
              <a:t> </a:t>
            </a:r>
            <a:r>
              <a:rPr lang="en-US" dirty="0" err="1"/>
              <a:t>berupa</a:t>
            </a:r>
            <a:r>
              <a:rPr lang="en-US" dirty="0"/>
              <a:t> data </a:t>
            </a:r>
            <a:r>
              <a:rPr lang="en-US" dirty="0" err="1"/>
              <a:t>nama</a:t>
            </a:r>
            <a:r>
              <a:rPr lang="en-US" dirty="0"/>
              <a:t>,</a:t>
            </a:r>
            <a:r>
              <a:rPr lang="id-ID" dirty="0"/>
              <a:t> </a:t>
            </a:r>
            <a:r>
              <a:rPr lang="en-US" dirty="0" err="1"/>
              <a:t>alamat</a:t>
            </a:r>
            <a:r>
              <a:rPr lang="en-US" dirty="0"/>
              <a:t> </a:t>
            </a:r>
            <a:r>
              <a:rPr lang="en-US" dirty="0" err="1"/>
              <a:t>dan</a:t>
            </a:r>
            <a:r>
              <a:rPr lang="id-ID" dirty="0"/>
              <a:t> </a:t>
            </a:r>
            <a:r>
              <a:rPr lang="en-US" dirty="0" err="1"/>
              <a:t>nomor</a:t>
            </a:r>
            <a:endParaRPr lang="id-ID" dirty="0"/>
          </a:p>
          <a:p>
            <a:pPr>
              <a:lnSpc>
                <a:spcPct val="150000"/>
              </a:lnSpc>
            </a:pPr>
            <a:r>
              <a:rPr lang="en-US" dirty="0" err="1"/>
              <a:t>telepon</a:t>
            </a:r>
            <a:r>
              <a:rPr lang="en-US" dirty="0"/>
              <a:t>. </a:t>
            </a:r>
            <a:r>
              <a:rPr lang="en-US" dirty="0" err="1"/>
              <a:t>Namun</a:t>
            </a:r>
            <a:r>
              <a:rPr lang="en-US" dirty="0"/>
              <a:t> </a:t>
            </a:r>
            <a:r>
              <a:rPr lang="en-US" dirty="0" err="1"/>
              <a:t>saat</a:t>
            </a:r>
            <a:r>
              <a:rPr lang="en-US" dirty="0"/>
              <a:t> </a:t>
            </a:r>
            <a:r>
              <a:rPr lang="en-US" dirty="0" err="1"/>
              <a:t>ini</a:t>
            </a:r>
            <a:r>
              <a:rPr lang="en-US" dirty="0"/>
              <a:t>, data yang </a:t>
            </a:r>
            <a:r>
              <a:rPr lang="id-ID" dirty="0"/>
              <a:t>di</a:t>
            </a:r>
            <a:r>
              <a:rPr lang="en-US" dirty="0" err="1"/>
              <a:t>miliki</a:t>
            </a:r>
            <a:r>
              <a:rPr lang="en-US" dirty="0"/>
              <a:t> </a:t>
            </a:r>
            <a:r>
              <a:rPr lang="en-US" dirty="0" err="1"/>
              <a:t>makin</a:t>
            </a:r>
            <a:r>
              <a:rPr lang="id-ID" dirty="0"/>
              <a:t> </a:t>
            </a:r>
            <a:r>
              <a:rPr lang="en-US" dirty="0" err="1"/>
              <a:t>beragam</a:t>
            </a:r>
            <a:r>
              <a:rPr lang="en-US" dirty="0"/>
              <a:t>, </a:t>
            </a:r>
            <a:r>
              <a:rPr lang="en-US" dirty="0" err="1"/>
              <a:t>termasuk</a:t>
            </a:r>
            <a:endParaRPr lang="id-ID" dirty="0"/>
          </a:p>
          <a:p>
            <a:pPr>
              <a:lnSpc>
                <a:spcPct val="150000"/>
              </a:lnSpc>
            </a:pPr>
            <a:r>
              <a:rPr lang="en-US" dirty="0" err="1"/>
              <a:t>postingan</a:t>
            </a:r>
            <a:r>
              <a:rPr lang="en-US" dirty="0"/>
              <a:t> di media </a:t>
            </a:r>
            <a:r>
              <a:rPr lang="en-US" dirty="0" err="1"/>
              <a:t>sosial</a:t>
            </a:r>
            <a:r>
              <a:rPr lang="en-US" dirty="0"/>
              <a:t>, </a:t>
            </a:r>
            <a:r>
              <a:rPr lang="en-US" dirty="0" err="1"/>
              <a:t>riwayat</a:t>
            </a:r>
            <a:r>
              <a:rPr lang="en-US" dirty="0"/>
              <a:t> </a:t>
            </a:r>
            <a:r>
              <a:rPr lang="en-US" dirty="0" err="1"/>
              <a:t>belanja</a:t>
            </a:r>
            <a:r>
              <a:rPr lang="en-US" dirty="0"/>
              <a:t> di</a:t>
            </a:r>
            <a:r>
              <a:rPr lang="id-ID" dirty="0"/>
              <a:t> </a:t>
            </a:r>
            <a:r>
              <a:rPr lang="en-US" u="sng" dirty="0">
                <a:hlinkClick r:id="rId3"/>
              </a:rPr>
              <a:t>marketplace</a:t>
            </a:r>
            <a:r>
              <a:rPr lang="en-US" dirty="0"/>
              <a:t>, </a:t>
            </a:r>
            <a:r>
              <a:rPr lang="en-US" dirty="0" err="1"/>
              <a:t>hingga</a:t>
            </a:r>
            <a:endParaRPr lang="id-ID" dirty="0"/>
          </a:p>
          <a:p>
            <a:pPr>
              <a:lnSpc>
                <a:spcPct val="150000"/>
              </a:lnSpc>
            </a:pPr>
            <a:r>
              <a:rPr lang="en-US" dirty="0" err="1"/>
              <a:t>pencarian</a:t>
            </a:r>
            <a:r>
              <a:rPr lang="en-US" dirty="0"/>
              <a:t> di </a:t>
            </a:r>
            <a:r>
              <a:rPr lang="en-US" dirty="0" err="1"/>
              <a:t>mesin</a:t>
            </a:r>
            <a:r>
              <a:rPr lang="en-US" dirty="0"/>
              <a:t> </a:t>
            </a:r>
            <a:r>
              <a:rPr lang="en-US" dirty="0" err="1"/>
              <a:t>pencari</a:t>
            </a:r>
            <a:r>
              <a:rPr lang="en-US" dirty="0"/>
              <a:t> yang</a:t>
            </a:r>
            <a:r>
              <a:rPr lang="id-ID" dirty="0"/>
              <a:t> </a:t>
            </a:r>
            <a:r>
              <a:rPr lang="en-US" dirty="0" err="1"/>
              <a:t>menunjukkan</a:t>
            </a:r>
            <a:r>
              <a:rPr lang="id-ID" dirty="0"/>
              <a:t> </a:t>
            </a:r>
            <a:r>
              <a:rPr lang="en-US" dirty="0" err="1"/>
              <a:t>ketertarikan</a:t>
            </a:r>
            <a:r>
              <a:rPr lang="en-US" dirty="0"/>
              <a:t> tent</a:t>
            </a:r>
            <a:r>
              <a:rPr lang="id-ID" dirty="0"/>
              <a:t>a</a:t>
            </a:r>
            <a:r>
              <a:rPr lang="en-US" dirty="0" err="1"/>
              <a:t>ng</a:t>
            </a:r>
            <a:r>
              <a:rPr lang="en-US" dirty="0"/>
              <a:t> </a:t>
            </a:r>
            <a:r>
              <a:rPr lang="en-US" dirty="0" err="1"/>
              <a:t>suatu</a:t>
            </a:r>
            <a:endParaRPr lang="id-ID" dirty="0"/>
          </a:p>
          <a:p>
            <a:pPr>
              <a:lnSpc>
                <a:spcPct val="150000"/>
              </a:lnSpc>
            </a:pPr>
            <a:r>
              <a:rPr lang="en-US" dirty="0" err="1"/>
              <a:t>topik</a:t>
            </a:r>
            <a:r>
              <a:rPr lang="en-US" dirty="0"/>
              <a:t>.</a:t>
            </a:r>
            <a:r>
              <a:rPr lang="id-ID" dirty="0"/>
              <a:t> </a:t>
            </a:r>
            <a:r>
              <a:rPr lang="en-US" dirty="0" err="1"/>
              <a:t>Semua</a:t>
            </a:r>
            <a:r>
              <a:rPr lang="en-US" dirty="0"/>
              <a:t> data </a:t>
            </a:r>
            <a:r>
              <a:rPr lang="en-US" dirty="0" err="1"/>
              <a:t>tersebut</a:t>
            </a:r>
            <a:r>
              <a:rPr lang="en-US" dirty="0"/>
              <a:t> </a:t>
            </a:r>
            <a:r>
              <a:rPr lang="en-US" dirty="0" err="1"/>
              <a:t>terus</a:t>
            </a:r>
            <a:r>
              <a:rPr lang="id-ID" dirty="0"/>
              <a:t> </a:t>
            </a:r>
            <a:r>
              <a:rPr lang="en-US" dirty="0" err="1"/>
              <a:t>dihasilkan</a:t>
            </a:r>
            <a:r>
              <a:rPr lang="en-US" dirty="0"/>
              <a:t> </a:t>
            </a:r>
            <a:r>
              <a:rPr lang="en-US" dirty="0" err="1"/>
              <a:t>bersamaan</a:t>
            </a:r>
            <a:r>
              <a:rPr lang="en-US" dirty="0"/>
              <a:t> </a:t>
            </a:r>
            <a:r>
              <a:rPr lang="en-US" dirty="0" err="1"/>
              <a:t>dengan</a:t>
            </a:r>
            <a:r>
              <a:rPr lang="en-US" dirty="0"/>
              <a:t> data</a:t>
            </a:r>
            <a:r>
              <a:rPr lang="id-ID" dirty="0"/>
              <a:t> </a:t>
            </a:r>
            <a:r>
              <a:rPr lang="en-US" dirty="0" err="1"/>
              <a:t>dari</a:t>
            </a:r>
            <a:endParaRPr lang="id-ID" dirty="0"/>
          </a:p>
          <a:p>
            <a:pPr>
              <a:lnSpc>
                <a:spcPct val="150000"/>
              </a:lnSpc>
            </a:pPr>
            <a:r>
              <a:rPr lang="en-US" dirty="0" err="1"/>
              <a:t>pengguna</a:t>
            </a:r>
            <a:r>
              <a:rPr lang="en-US" dirty="0"/>
              <a:t> lain di </a:t>
            </a:r>
            <a:r>
              <a:rPr lang="en-US" dirty="0" err="1"/>
              <a:t>seluruh</a:t>
            </a:r>
            <a:r>
              <a:rPr lang="en-US" dirty="0"/>
              <a:t> </a:t>
            </a:r>
            <a:r>
              <a:rPr lang="en-US" dirty="0" err="1"/>
              <a:t>dunia</a:t>
            </a:r>
            <a:r>
              <a:rPr lang="en-US" dirty="0"/>
              <a:t>.</a:t>
            </a:r>
            <a:r>
              <a:rPr lang="id-ID" dirty="0"/>
              <a:t> </a:t>
            </a:r>
            <a:r>
              <a:rPr lang="en-US" dirty="0" err="1"/>
              <a:t>Bahkan</a:t>
            </a:r>
            <a:r>
              <a:rPr lang="en-US" dirty="0"/>
              <a:t>, </a:t>
            </a:r>
            <a:r>
              <a:rPr lang="en-US" dirty="0" err="1"/>
              <a:t>pengguna</a:t>
            </a:r>
            <a:r>
              <a:rPr lang="en-US" dirty="0"/>
              <a:t> internet</a:t>
            </a:r>
            <a:r>
              <a:rPr lang="id-ID" dirty="0"/>
              <a:t> </a:t>
            </a:r>
            <a:r>
              <a:rPr lang="en-US" dirty="0" err="1"/>
              <a:t>menghasilkan</a:t>
            </a:r>
            <a:endParaRPr lang="id-ID" dirty="0"/>
          </a:p>
          <a:p>
            <a:pPr>
              <a:lnSpc>
                <a:spcPct val="150000"/>
              </a:lnSpc>
            </a:pPr>
            <a:r>
              <a:rPr lang="en-US" dirty="0"/>
              <a:t>data </a:t>
            </a:r>
            <a:r>
              <a:rPr lang="en-US" dirty="0" err="1"/>
              <a:t>sekitar</a:t>
            </a:r>
            <a:r>
              <a:rPr lang="en-US" dirty="0"/>
              <a:t> </a:t>
            </a:r>
            <a:r>
              <a:rPr lang="en-US" dirty="0">
                <a:hlinkClick r:id="rId4"/>
              </a:rPr>
              <a:t>2,5 quintillion bytes</a:t>
            </a:r>
            <a:r>
              <a:rPr lang="id-ID" dirty="0">
                <a:hlinkClick r:id="rId4"/>
              </a:rPr>
              <a:t> </a:t>
            </a:r>
            <a:r>
              <a:rPr lang="en-US" dirty="0" err="1">
                <a:hlinkClick r:id="rId4"/>
              </a:rPr>
              <a:t>setiap</a:t>
            </a:r>
            <a:r>
              <a:rPr lang="en-US" dirty="0">
                <a:hlinkClick r:id="rId4"/>
              </a:rPr>
              <a:t> </a:t>
            </a:r>
            <a:r>
              <a:rPr lang="en-US" dirty="0" err="1">
                <a:hlinkClick r:id="rId4"/>
              </a:rPr>
              <a:t>hari</a:t>
            </a:r>
            <a:r>
              <a:rPr lang="id-ID" dirty="0"/>
              <a:t>. P</a:t>
            </a:r>
            <a:r>
              <a:rPr lang="en-US" dirty="0" err="1"/>
              <a:t>eran</a:t>
            </a:r>
            <a:r>
              <a:rPr lang="en-US" dirty="0"/>
              <a:t> big data </a:t>
            </a:r>
            <a:r>
              <a:rPr lang="en-US" dirty="0" err="1"/>
              <a:t>bagi</a:t>
            </a:r>
            <a:r>
              <a:rPr lang="en-US" dirty="0"/>
              <a:t> </a:t>
            </a:r>
            <a:r>
              <a:rPr lang="en-US" dirty="0" err="1"/>
              <a:t>bisnis</a:t>
            </a:r>
            <a:endParaRPr lang="id-ID" dirty="0"/>
          </a:p>
          <a:p>
            <a:pPr>
              <a:lnSpc>
                <a:spcPct val="150000"/>
              </a:lnSpc>
            </a:pPr>
            <a:r>
              <a:rPr lang="en-US" dirty="0" err="1"/>
              <a:t>cukup</a:t>
            </a:r>
            <a:r>
              <a:rPr lang="en-US" dirty="0"/>
              <a:t> </a:t>
            </a:r>
            <a:r>
              <a:rPr lang="en-US" dirty="0" err="1"/>
              <a:t>besar</a:t>
            </a:r>
            <a:r>
              <a:rPr lang="en-US" dirty="0"/>
              <a:t>. </a:t>
            </a:r>
            <a:endParaRPr lang="id-ID" dirty="0"/>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1439;p38"/>
          <p:cNvGrpSpPr/>
          <p:nvPr/>
        </p:nvGrpSpPr>
        <p:grpSpPr>
          <a:xfrm>
            <a:off x="7168481" y="89446"/>
            <a:ext cx="1808747" cy="1955104"/>
            <a:chOff x="307550" y="1308925"/>
            <a:chExt cx="726800" cy="767625"/>
          </a:xfrm>
        </p:grpSpPr>
        <p:sp>
          <p:nvSpPr>
            <p:cNvPr id="94"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231932"/>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279052" y="483518"/>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Definisi Big Data</a:t>
            </a:r>
            <a:endParaRPr sz="4000" dirty="0">
              <a:solidFill>
                <a:schemeClr val="lt1"/>
              </a:solidFill>
            </a:endParaRPr>
          </a:p>
        </p:txBody>
      </p:sp>
      <p:sp>
        <p:nvSpPr>
          <p:cNvPr id="1343" name="Google Shape;1343;p37"/>
          <p:cNvSpPr txBox="1">
            <a:spLocks noGrp="1"/>
          </p:cNvSpPr>
          <p:nvPr>
            <p:ph type="subTitle" idx="1"/>
          </p:nvPr>
        </p:nvSpPr>
        <p:spPr>
          <a:xfrm>
            <a:off x="323528" y="1635646"/>
            <a:ext cx="6150369" cy="1194300"/>
          </a:xfrm>
          <a:prstGeom prst="rect">
            <a:avLst/>
          </a:prstGeom>
        </p:spPr>
        <p:txBody>
          <a:bodyPr spcFirstLastPara="1" wrap="square" lIns="91425" tIns="91425" rIns="91425" bIns="91425" anchor="t" anchorCtr="0">
            <a:noAutofit/>
          </a:bodyPr>
          <a:lstStyle/>
          <a:p>
            <a:pPr algn="just">
              <a:lnSpc>
                <a:spcPct val="150000"/>
              </a:lnSpc>
            </a:pPr>
            <a:r>
              <a:rPr lang="id-ID" dirty="0"/>
              <a:t>Big data juga merupakan sekumpulan data yang memiliki</a:t>
            </a:r>
          </a:p>
          <a:p>
            <a:pPr algn="just">
              <a:lnSpc>
                <a:spcPct val="150000"/>
              </a:lnSpc>
            </a:pPr>
            <a:r>
              <a:rPr lang="id-ID" dirty="0"/>
              <a:t>volume atau ukuran yang sangat besar yang terdiri dari data</a:t>
            </a:r>
          </a:p>
          <a:p>
            <a:pPr algn="just">
              <a:lnSpc>
                <a:spcPct val="150000"/>
              </a:lnSpc>
            </a:pPr>
            <a:r>
              <a:rPr lang="id-ID" dirty="0"/>
              <a:t>yang terstruktur </a:t>
            </a:r>
            <a:r>
              <a:rPr lang="id-ID" i="1" dirty="0"/>
              <a:t>(structured)</a:t>
            </a:r>
            <a:r>
              <a:rPr lang="id-ID" dirty="0"/>
              <a:t>, semi-terstruktur </a:t>
            </a:r>
            <a:r>
              <a:rPr lang="id-ID" i="1" dirty="0"/>
              <a:t>(semi</a:t>
            </a:r>
          </a:p>
          <a:p>
            <a:pPr algn="just">
              <a:lnSpc>
                <a:spcPct val="150000"/>
              </a:lnSpc>
            </a:pPr>
            <a:r>
              <a:rPr lang="id-ID" i="1" dirty="0"/>
              <a:t>structured)</a:t>
            </a:r>
            <a:r>
              <a:rPr lang="id-ID" dirty="0"/>
              <a:t>, dan tidak terstruktur </a:t>
            </a:r>
            <a:r>
              <a:rPr lang="id-ID" i="1" dirty="0"/>
              <a:t>(unstructured)</a:t>
            </a:r>
            <a:r>
              <a:rPr lang="id-ID" dirty="0"/>
              <a:t> yang dapat</a:t>
            </a:r>
          </a:p>
          <a:p>
            <a:pPr algn="just">
              <a:lnSpc>
                <a:spcPct val="150000"/>
              </a:lnSpc>
            </a:pPr>
            <a:r>
              <a:rPr lang="id-ID" dirty="0"/>
              <a:t>berkembang seiring waktu berjalan. Dalam big data sendiri</a:t>
            </a:r>
          </a:p>
          <a:p>
            <a:pPr algn="just">
              <a:lnSpc>
                <a:spcPct val="150000"/>
              </a:lnSpc>
            </a:pPr>
            <a:r>
              <a:rPr lang="id-ID" dirty="0"/>
              <a:t>terdapat tiga karakteristik (</a:t>
            </a:r>
            <a:r>
              <a:rPr lang="id-ID" i="1" dirty="0"/>
              <a:t>Three V).</a:t>
            </a:r>
            <a:endParaRPr lang="id-ID" dirty="0"/>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1439;p38"/>
          <p:cNvGrpSpPr/>
          <p:nvPr/>
        </p:nvGrpSpPr>
        <p:grpSpPr>
          <a:xfrm>
            <a:off x="6225142" y="960147"/>
            <a:ext cx="2793747" cy="2950674"/>
            <a:chOff x="307550" y="1308925"/>
            <a:chExt cx="726800" cy="767625"/>
          </a:xfrm>
        </p:grpSpPr>
        <p:sp>
          <p:nvSpPr>
            <p:cNvPr id="93"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770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7175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Stuctured</a:t>
            </a:r>
            <a:endParaRPr dirty="0"/>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320" name="Google Shape;1320;p36"/>
          <p:cNvSpPr txBox="1">
            <a:spLocks noGrp="1"/>
          </p:cNvSpPr>
          <p:nvPr>
            <p:ph type="subTitle" idx="1"/>
          </p:nvPr>
        </p:nvSpPr>
        <p:spPr>
          <a:xfrm>
            <a:off x="539552" y="2257186"/>
            <a:ext cx="2514398" cy="484800"/>
          </a:xfrm>
          <a:prstGeom prst="rect">
            <a:avLst/>
          </a:prstGeom>
        </p:spPr>
        <p:txBody>
          <a:bodyPr spcFirstLastPara="1" wrap="square" lIns="91425" tIns="91425" rIns="91425" bIns="91425" anchor="t" anchorCtr="0">
            <a:noAutofit/>
          </a:bodyPr>
          <a:lstStyle/>
          <a:p>
            <a:r>
              <a:rPr lang="id-ID" dirty="0"/>
              <a:t>Mengacu pada data yang</a:t>
            </a:r>
          </a:p>
          <a:p>
            <a:r>
              <a:rPr lang="id-ID" dirty="0"/>
              <a:t>telah tersimpan secara</a:t>
            </a:r>
          </a:p>
          <a:p>
            <a:r>
              <a:rPr lang="id-ID" dirty="0"/>
              <a:t>berurutan dan sistematis. </a:t>
            </a:r>
          </a:p>
          <a:p>
            <a:r>
              <a:rPr lang="id-ID" dirty="0"/>
              <a:t>Jenis data terstruktur</a:t>
            </a:r>
          </a:p>
          <a:p>
            <a:r>
              <a:rPr lang="id-ID" dirty="0"/>
              <a:t>jauh lebih mudah</a:t>
            </a:r>
          </a:p>
          <a:p>
            <a:r>
              <a:rPr lang="id-ID" dirty="0"/>
              <a:t>diakses dan dianalisis</a:t>
            </a:r>
          </a:p>
          <a:p>
            <a:r>
              <a:rPr lang="id-ID" dirty="0"/>
              <a:t>karena berasal dari</a:t>
            </a:r>
          </a:p>
          <a:p>
            <a:r>
              <a:rPr lang="id-ID" dirty="0"/>
              <a:t>berbagai </a:t>
            </a:r>
          </a:p>
          <a:p>
            <a:r>
              <a:rPr lang="id-ID" dirty="0"/>
              <a:t>macam </a:t>
            </a:r>
            <a:r>
              <a:rPr lang="id-ID" i="1" dirty="0"/>
              <a:t>database</a:t>
            </a:r>
            <a:r>
              <a:rPr lang="id-ID" dirty="0"/>
              <a:t> yang</a:t>
            </a:r>
          </a:p>
          <a:p>
            <a:r>
              <a:rPr lang="id-ID" dirty="0"/>
              <a:t>menggunakan algoritma</a:t>
            </a:r>
          </a:p>
          <a:p>
            <a:r>
              <a:rPr lang="id-ID" dirty="0"/>
              <a:t>mesin pencari </a:t>
            </a:r>
          </a:p>
          <a:p>
            <a:r>
              <a:rPr lang="id-ID" dirty="0"/>
              <a:t>sederhana.</a:t>
            </a:r>
          </a:p>
          <a:p>
            <a:r>
              <a:rPr lang="id-ID" dirty="0"/>
              <a:t> </a:t>
            </a:r>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3403800" y="2257186"/>
            <a:ext cx="2608360" cy="484800"/>
          </a:xfrm>
          <a:prstGeom prst="rect">
            <a:avLst/>
          </a:prstGeom>
        </p:spPr>
        <p:txBody>
          <a:bodyPr spcFirstLastPara="1" wrap="square" lIns="91425" tIns="91425" rIns="91425" bIns="91425" anchor="t" anchorCtr="0">
            <a:noAutofit/>
          </a:bodyPr>
          <a:lstStyle/>
          <a:p>
            <a:r>
              <a:rPr lang="id-ID" dirty="0"/>
              <a:t>Sebagian besar data semi</a:t>
            </a:r>
          </a:p>
          <a:p>
            <a:r>
              <a:rPr lang="id-ID" dirty="0"/>
              <a:t>terstruktur terlihat seperti</a:t>
            </a:r>
          </a:p>
          <a:p>
            <a:r>
              <a:rPr lang="id-ID" dirty="0"/>
              <a:t>data tidak terstruktur. Jenis </a:t>
            </a:r>
          </a:p>
          <a:p>
            <a:r>
              <a:rPr lang="id-ID" dirty="0"/>
              <a:t>data ini belum </a:t>
            </a:r>
          </a:p>
          <a:p>
            <a:r>
              <a:rPr lang="id-ID" dirty="0"/>
              <a:t>diklasifikasikan, namun </a:t>
            </a:r>
          </a:p>
          <a:p>
            <a:r>
              <a:rPr lang="id-ID" dirty="0"/>
              <a:t>tetap mengandung </a:t>
            </a:r>
          </a:p>
          <a:p>
            <a:r>
              <a:rPr lang="id-ID" dirty="0"/>
              <a:t>Informasi yang penting.</a:t>
            </a:r>
          </a:p>
          <a:p>
            <a:r>
              <a:rPr lang="id-ID" dirty="0"/>
              <a:t>Misalnya, dokumen dengan</a:t>
            </a:r>
          </a:p>
          <a:p>
            <a:r>
              <a:rPr lang="id-ID" dirty="0"/>
              <a:t>kata kunci yang bisa</a:t>
            </a:r>
          </a:p>
          <a:p>
            <a:r>
              <a:rPr lang="id-ID" dirty="0"/>
              <a:t>digunakan untuk</a:t>
            </a:r>
          </a:p>
          <a:p>
            <a:r>
              <a:rPr lang="id-ID" dirty="0"/>
              <a:t>mengolah dokumen</a:t>
            </a:r>
          </a:p>
          <a:p>
            <a:r>
              <a:rPr lang="id-ID" dirty="0"/>
              <a:t>dengan mudah.</a:t>
            </a:r>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5940152" y="2257186"/>
            <a:ext cx="2486298" cy="484800"/>
          </a:xfrm>
          <a:prstGeom prst="rect">
            <a:avLst/>
          </a:prstGeom>
        </p:spPr>
        <p:txBody>
          <a:bodyPr spcFirstLastPara="1" wrap="square" lIns="91425" tIns="91425" rIns="91425" bIns="91425" anchor="t" anchorCtr="0">
            <a:noAutofit/>
          </a:bodyPr>
          <a:lstStyle/>
          <a:p>
            <a:r>
              <a:rPr lang="id-ID" dirty="0"/>
              <a:t>Data ini memiliki bentuk </a:t>
            </a:r>
          </a:p>
          <a:p>
            <a:r>
              <a:rPr lang="id-ID" dirty="0"/>
              <a:t>yang tidak sistematis dan</a:t>
            </a:r>
          </a:p>
          <a:p>
            <a:r>
              <a:rPr lang="id-ID" dirty="0"/>
              <a:t>teratur, serta tidak </a:t>
            </a:r>
          </a:p>
          <a:p>
            <a:r>
              <a:rPr lang="id-ID" dirty="0"/>
              <a:t>memiliki format yang jelas</a:t>
            </a:r>
          </a:p>
          <a:p>
            <a:r>
              <a:rPr lang="id-ID" dirty="0"/>
              <a:t>dalam penyimpanannya,</a:t>
            </a:r>
          </a:p>
          <a:p>
            <a:r>
              <a:rPr lang="id-ID" dirty="0"/>
              <a:t>Sehingga, sulit untuk</a:t>
            </a:r>
          </a:p>
          <a:p>
            <a:r>
              <a:rPr lang="id-ID" dirty="0"/>
              <a:t>membaca dan</a:t>
            </a:r>
          </a:p>
          <a:p>
            <a:r>
              <a:rPr lang="id-ID" dirty="0"/>
              <a:t>menganalisis data jenis</a:t>
            </a:r>
          </a:p>
          <a:p>
            <a:r>
              <a:rPr lang="id-ID" dirty="0"/>
              <a:t>ini. Umumnya, data tidak</a:t>
            </a:r>
          </a:p>
          <a:p>
            <a:r>
              <a:rPr lang="id-ID" dirty="0"/>
              <a:t>terstruktur memiliki</a:t>
            </a:r>
          </a:p>
          <a:p>
            <a:r>
              <a:rPr lang="id-ID" dirty="0"/>
              <a:t>beberapa sumber dan</a:t>
            </a:r>
          </a:p>
          <a:p>
            <a:r>
              <a:rPr lang="id-ID" dirty="0"/>
              <a:t>Kombinasi.</a:t>
            </a:r>
          </a:p>
        </p:txBody>
      </p:sp>
      <p:sp>
        <p:nvSpPr>
          <p:cNvPr id="1331" name="Google Shape;1331;p36"/>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Jenis Big Data</a:t>
            </a:r>
            <a:endParaRPr dirty="0"/>
          </a:p>
        </p:txBody>
      </p:sp>
      <p:sp>
        <p:nvSpPr>
          <p:cNvPr id="1332" name="Google Shape;1332;p36"/>
          <p:cNvSpPr txBox="1">
            <a:spLocks noGrp="1"/>
          </p:cNvSpPr>
          <p:nvPr>
            <p:ph type="subTitle" idx="17"/>
          </p:nvPr>
        </p:nvSpPr>
        <p:spPr>
          <a:xfrm>
            <a:off x="3403800" y="1877075"/>
            <a:ext cx="2680368"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Semi-structured</a:t>
            </a:r>
            <a:endParaRPr dirty="0"/>
          </a:p>
        </p:txBody>
      </p:sp>
      <p:sp>
        <p:nvSpPr>
          <p:cNvPr id="1333" name="Google Shape;1333;p36"/>
          <p:cNvSpPr txBox="1">
            <a:spLocks noGrp="1"/>
          </p:cNvSpPr>
          <p:nvPr>
            <p:ph type="subTitle" idx="18"/>
          </p:nvPr>
        </p:nvSpPr>
        <p:spPr>
          <a:xfrm>
            <a:off x="60900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Unstructured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7175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Volume </a:t>
            </a:r>
            <a:endParaRPr dirty="0"/>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320" name="Google Shape;1320;p36"/>
          <p:cNvSpPr txBox="1">
            <a:spLocks noGrp="1"/>
          </p:cNvSpPr>
          <p:nvPr>
            <p:ph type="subTitle" idx="1"/>
          </p:nvPr>
        </p:nvSpPr>
        <p:spPr>
          <a:xfrm>
            <a:off x="717550" y="2257186"/>
            <a:ext cx="2336400" cy="484800"/>
          </a:xfrm>
          <a:prstGeom prst="rect">
            <a:avLst/>
          </a:prstGeom>
        </p:spPr>
        <p:txBody>
          <a:bodyPr spcFirstLastPara="1" wrap="square" lIns="91425" tIns="91425" rIns="91425" bIns="91425" anchor="t" anchorCtr="0">
            <a:noAutofit/>
          </a:bodyPr>
          <a:lstStyle/>
          <a:p>
            <a:pPr marL="0" lvl="0" indent="0"/>
            <a:r>
              <a:rPr lang="id-ID" dirty="0"/>
              <a:t>Ukuran dari data itu sendiri memiliki peranan penting. Sebuah data dapat</a:t>
            </a:r>
          </a:p>
          <a:p>
            <a:pPr marL="0" lvl="0" indent="0"/>
            <a:r>
              <a:rPr lang="id-ID" dirty="0"/>
              <a:t>dikategorikan sebagai big</a:t>
            </a:r>
          </a:p>
          <a:p>
            <a:pPr marL="0" lvl="0" indent="0"/>
            <a:r>
              <a:rPr lang="id-ID" dirty="0"/>
              <a:t>data atau bukan</a:t>
            </a:r>
          </a:p>
          <a:p>
            <a:pPr marL="0" lvl="0" indent="0"/>
            <a:r>
              <a:rPr lang="id-ID" dirty="0"/>
              <a:t>tergantung dari volume</a:t>
            </a:r>
          </a:p>
          <a:p>
            <a:pPr marL="0" lvl="0" indent="0"/>
            <a:r>
              <a:rPr lang="id-ID" dirty="0"/>
              <a:t>data. Karena alasan</a:t>
            </a:r>
          </a:p>
          <a:p>
            <a:pPr marL="0" lvl="0" indent="0"/>
            <a:r>
              <a:rPr lang="id-ID" dirty="0"/>
              <a:t>tersebut, volume adalah</a:t>
            </a:r>
          </a:p>
          <a:p>
            <a:pPr marL="0" lvl="0" indent="0"/>
            <a:r>
              <a:rPr lang="id-ID" dirty="0"/>
              <a:t>salah satu aspek yang</a:t>
            </a:r>
          </a:p>
          <a:p>
            <a:pPr marL="0" lvl="0" indent="0"/>
            <a:r>
              <a:rPr lang="id-ID" dirty="0"/>
              <a:t>harus dipertimbangkan</a:t>
            </a:r>
          </a:p>
          <a:p>
            <a:pPr marL="0" lvl="0" indent="0"/>
            <a:r>
              <a:rPr lang="id-ID" dirty="0"/>
              <a:t>dalam menangani big data.</a:t>
            </a:r>
            <a:endParaRPr dirty="0"/>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3403800" y="2257186"/>
            <a:ext cx="2336400" cy="484800"/>
          </a:xfrm>
          <a:prstGeom prst="rect">
            <a:avLst/>
          </a:prstGeom>
        </p:spPr>
        <p:txBody>
          <a:bodyPr spcFirstLastPara="1" wrap="square" lIns="91425" tIns="91425" rIns="91425" bIns="91425" anchor="t" anchorCtr="0">
            <a:noAutofit/>
          </a:bodyPr>
          <a:lstStyle/>
          <a:p>
            <a:pPr marL="0" lvl="0" indent="0"/>
            <a:r>
              <a:rPr lang="id-ID" dirty="0"/>
              <a:t>Mengacu pada kecepatan data, seberapa cepat data dapat dihasilkan dan seberapa cepat data dapat diproses dan dianalisis untuk memenuhi suatu kebutuhan. Selain itu, kecepatan transfer data juga sangat berpengaruh, terlebih lagi dalam proses pengiriman data. </a:t>
            </a:r>
            <a:endParaRPr dirty="0"/>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6090050" y="2257186"/>
            <a:ext cx="2336400" cy="484800"/>
          </a:xfrm>
          <a:prstGeom prst="rect">
            <a:avLst/>
          </a:prstGeom>
        </p:spPr>
        <p:txBody>
          <a:bodyPr spcFirstLastPara="1" wrap="square" lIns="91425" tIns="91425" rIns="91425" bIns="91425" anchor="t" anchorCtr="0">
            <a:noAutofit/>
          </a:bodyPr>
          <a:lstStyle/>
          <a:p>
            <a:pPr marL="0" lvl="0" indent="0"/>
            <a:r>
              <a:rPr lang="id-ID" dirty="0"/>
              <a:t>Beragam jenis data yang dimiliki oleh big data biasanya tipe data</a:t>
            </a:r>
          </a:p>
          <a:p>
            <a:pPr marL="0" lvl="0" indent="0"/>
            <a:r>
              <a:rPr lang="id-ID" dirty="0"/>
              <a:t>tradisional lebih terstruktur, akan tetapi seiring berkembangnya big data, banyak data baru dengan bentuk data yang tidak terstruktur dan semi-terstruktur.</a:t>
            </a:r>
            <a:endParaRPr dirty="0"/>
          </a:p>
        </p:txBody>
      </p:sp>
      <p:sp>
        <p:nvSpPr>
          <p:cNvPr id="1331" name="Google Shape;1331;p36"/>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The Three V</a:t>
            </a:r>
            <a:endParaRPr dirty="0"/>
          </a:p>
        </p:txBody>
      </p:sp>
      <p:sp>
        <p:nvSpPr>
          <p:cNvPr id="1332" name="Google Shape;1332;p36"/>
          <p:cNvSpPr txBox="1">
            <a:spLocks noGrp="1"/>
          </p:cNvSpPr>
          <p:nvPr>
            <p:ph type="subTitle" idx="17"/>
          </p:nvPr>
        </p:nvSpPr>
        <p:spPr>
          <a:xfrm>
            <a:off x="340380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Velocity</a:t>
            </a:r>
            <a:endParaRPr dirty="0"/>
          </a:p>
        </p:txBody>
      </p:sp>
      <p:sp>
        <p:nvSpPr>
          <p:cNvPr id="1333" name="Google Shape;1333;p36"/>
          <p:cNvSpPr txBox="1">
            <a:spLocks noGrp="1"/>
          </p:cNvSpPr>
          <p:nvPr>
            <p:ph type="subTitle" idx="18"/>
          </p:nvPr>
        </p:nvSpPr>
        <p:spPr>
          <a:xfrm>
            <a:off x="60900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Variety</a:t>
            </a:r>
            <a:endParaRPr dirty="0"/>
          </a:p>
        </p:txBody>
      </p:sp>
    </p:spTree>
    <p:extLst>
      <p:ext uri="{BB962C8B-B14F-4D97-AF65-F5344CB8AC3E}">
        <p14:creationId xmlns:p14="http://schemas.microsoft.com/office/powerpoint/2010/main" val="200732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6" name="Google Shape;1436;p38"/>
          <p:cNvSpPr txBox="1">
            <a:spLocks noGrp="1"/>
          </p:cNvSpPr>
          <p:nvPr>
            <p:ph type="title" idx="2"/>
          </p:nvPr>
        </p:nvSpPr>
        <p:spPr>
          <a:xfrm>
            <a:off x="4269100" y="1367813"/>
            <a:ext cx="14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id-ID" dirty="0"/>
              <a:t>2</a:t>
            </a:r>
            <a:endParaRPr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You can enter a subtitle here if you need it</a:t>
            </a:r>
            <a:endParaRPr>
              <a:solidFill>
                <a:schemeClr val="lt1"/>
              </a:solidFill>
            </a:endParaRPr>
          </a:p>
        </p:txBody>
      </p:sp>
      <p:sp>
        <p:nvSpPr>
          <p:cNvPr id="1438" name="Google Shape;1438;p38"/>
          <p:cNvSpPr txBox="1">
            <a:spLocks noGrp="1"/>
          </p:cNvSpPr>
          <p:nvPr>
            <p:ph type="title"/>
          </p:nvPr>
        </p:nvSpPr>
        <p:spPr>
          <a:xfrm>
            <a:off x="4588664" y="2954086"/>
            <a:ext cx="41598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Konsep</a:t>
            </a:r>
            <a:br>
              <a:rPr lang="id-ID" dirty="0"/>
            </a:br>
            <a:r>
              <a:rPr lang="id-ID" dirty="0"/>
              <a:t>Big Data</a:t>
            </a:r>
            <a:endParaRPr dirty="0"/>
          </a:p>
        </p:txBody>
      </p:sp>
      <p:grpSp>
        <p:nvGrpSpPr>
          <p:cNvPr id="1439" name="Google Shape;1439;p38"/>
          <p:cNvGrpSpPr/>
          <p:nvPr/>
        </p:nvGrpSpPr>
        <p:grpSpPr>
          <a:xfrm>
            <a:off x="715089" y="1096413"/>
            <a:ext cx="2793747" cy="2950674"/>
            <a:chOff x="307550" y="1308925"/>
            <a:chExt cx="726800" cy="767625"/>
          </a:xfrm>
        </p:grpSpPr>
        <p:sp>
          <p:nvSpPr>
            <p:cNvPr id="1440"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38"/>
          <p:cNvGrpSpPr/>
          <p:nvPr/>
        </p:nvGrpSpPr>
        <p:grpSpPr>
          <a:xfrm rot="-2700000">
            <a:off x="7815958" y="3753271"/>
            <a:ext cx="1005829" cy="2032362"/>
            <a:chOff x="9219749" y="2415292"/>
            <a:chExt cx="1169206" cy="2362092"/>
          </a:xfrm>
        </p:grpSpPr>
        <p:sp>
          <p:nvSpPr>
            <p:cNvPr id="1840" name="Google Shape;1840;p38"/>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extLst>
      <p:ext uri="{BB962C8B-B14F-4D97-AF65-F5344CB8AC3E}">
        <p14:creationId xmlns:p14="http://schemas.microsoft.com/office/powerpoint/2010/main" val="193075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2231932"/>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279052" y="483518"/>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4000" dirty="0">
                <a:solidFill>
                  <a:schemeClr val="lt1"/>
                </a:solidFill>
              </a:rPr>
              <a:t>Konsep Big Data</a:t>
            </a:r>
            <a:endParaRPr sz="4000" dirty="0">
              <a:solidFill>
                <a:schemeClr val="lt1"/>
              </a:solidFill>
            </a:endParaRPr>
          </a:p>
        </p:txBody>
      </p:sp>
      <p:sp>
        <p:nvSpPr>
          <p:cNvPr id="1343" name="Google Shape;1343;p37"/>
          <p:cNvSpPr txBox="1">
            <a:spLocks noGrp="1"/>
          </p:cNvSpPr>
          <p:nvPr>
            <p:ph type="subTitle" idx="1"/>
          </p:nvPr>
        </p:nvSpPr>
        <p:spPr>
          <a:xfrm>
            <a:off x="323529" y="1635646"/>
            <a:ext cx="5472608" cy="1194300"/>
          </a:xfrm>
          <a:prstGeom prst="rect">
            <a:avLst/>
          </a:prstGeom>
        </p:spPr>
        <p:txBody>
          <a:bodyPr spcFirstLastPara="1" wrap="square" lIns="91425" tIns="91425" rIns="91425" bIns="91425" anchor="t" anchorCtr="0">
            <a:noAutofit/>
          </a:bodyPr>
          <a:lstStyle/>
          <a:p>
            <a:pPr>
              <a:lnSpc>
                <a:spcPct val="150000"/>
              </a:lnSpc>
            </a:pPr>
            <a:r>
              <a:rPr lang="id-ID" i="1" dirty="0"/>
              <a:t>Big data </a:t>
            </a:r>
            <a:r>
              <a:rPr lang="id-ID" dirty="0"/>
              <a:t>memiliki konsep untuk mengumpulkan seluruh</a:t>
            </a:r>
          </a:p>
          <a:p>
            <a:pPr>
              <a:lnSpc>
                <a:spcPct val="150000"/>
              </a:lnSpc>
            </a:pPr>
            <a:r>
              <a:rPr lang="id-ID" dirty="0"/>
              <a:t>data yang dihasilkan dan kemudian mengolahnya</a:t>
            </a:r>
          </a:p>
          <a:p>
            <a:pPr>
              <a:lnSpc>
                <a:spcPct val="150000"/>
              </a:lnSpc>
            </a:pPr>
            <a:r>
              <a:rPr lang="id-ID" dirty="0"/>
              <a:t>dengan tepat agar menghasilkan sebuah nilai</a:t>
            </a:r>
          </a:p>
          <a:p>
            <a:pPr>
              <a:lnSpc>
                <a:spcPct val="150000"/>
              </a:lnSpc>
            </a:pPr>
            <a:r>
              <a:rPr lang="id-ID" dirty="0"/>
              <a:t>diharapkan.</a:t>
            </a:r>
          </a:p>
          <a:p>
            <a:pPr>
              <a:lnSpc>
                <a:spcPct val="150000"/>
              </a:lnSpc>
            </a:pPr>
            <a:r>
              <a:rPr lang="id-ID" b="1" dirty="0"/>
              <a:t>Konsep </a:t>
            </a:r>
            <a:r>
              <a:rPr lang="id-ID" b="1" i="1" dirty="0"/>
              <a:t>big data</a:t>
            </a:r>
            <a:r>
              <a:rPr lang="id-ID" dirty="0"/>
              <a:t> terbagi menjadi tiga macam, yaitu:</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1439;p38"/>
          <p:cNvGrpSpPr/>
          <p:nvPr/>
        </p:nvGrpSpPr>
        <p:grpSpPr>
          <a:xfrm>
            <a:off x="6225142" y="960147"/>
            <a:ext cx="2793747" cy="2950674"/>
            <a:chOff x="307550" y="1308925"/>
            <a:chExt cx="726800" cy="767625"/>
          </a:xfrm>
        </p:grpSpPr>
        <p:sp>
          <p:nvSpPr>
            <p:cNvPr id="93"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556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7175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Integrasi </a:t>
            </a:r>
            <a:endParaRPr dirty="0"/>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320" name="Google Shape;1320;p36"/>
          <p:cNvSpPr txBox="1">
            <a:spLocks noGrp="1"/>
          </p:cNvSpPr>
          <p:nvPr>
            <p:ph type="subTitle" idx="1"/>
          </p:nvPr>
        </p:nvSpPr>
        <p:spPr>
          <a:xfrm>
            <a:off x="611560" y="2230966"/>
            <a:ext cx="2336400" cy="484800"/>
          </a:xfrm>
          <a:prstGeom prst="rect">
            <a:avLst/>
          </a:prstGeom>
        </p:spPr>
        <p:txBody>
          <a:bodyPr spcFirstLastPara="1" wrap="square" lIns="91425" tIns="91425" rIns="91425" bIns="91425" anchor="t" anchorCtr="0">
            <a:noAutofit/>
          </a:bodyPr>
          <a:lstStyle/>
          <a:p>
            <a:r>
              <a:rPr lang="id-ID" dirty="0"/>
              <a:t>Integrasi data</a:t>
            </a:r>
          </a:p>
          <a:p>
            <a:r>
              <a:rPr lang="id-ID" dirty="0"/>
              <a:t>merupakan suatu proses</a:t>
            </a:r>
          </a:p>
          <a:p>
            <a:r>
              <a:rPr lang="id-ID" dirty="0"/>
              <a:t>untuk mengumpulkan</a:t>
            </a:r>
          </a:p>
          <a:p>
            <a:r>
              <a:rPr lang="id-ID" dirty="0"/>
              <a:t>data yang telah dibuat</a:t>
            </a:r>
          </a:p>
          <a:p>
            <a:r>
              <a:rPr lang="id-ID" dirty="0"/>
              <a:t>yang akan menjadi big</a:t>
            </a:r>
          </a:p>
          <a:p>
            <a:r>
              <a:rPr lang="id-ID" dirty="0"/>
              <a:t>data. Data tersebut akan</a:t>
            </a:r>
          </a:p>
          <a:p>
            <a:r>
              <a:rPr lang="id-ID" dirty="0"/>
              <a:t>tercatat pada sistem</a:t>
            </a:r>
          </a:p>
          <a:p>
            <a:r>
              <a:rPr lang="id-ID" dirty="0"/>
              <a:t>untuk kemudian menjadi</a:t>
            </a:r>
          </a:p>
          <a:p>
            <a:r>
              <a:rPr lang="id-ID" dirty="0"/>
              <a:t>materi untuk masuk ke</a:t>
            </a:r>
          </a:p>
          <a:p>
            <a:r>
              <a:rPr lang="id-ID" dirty="0"/>
              <a:t>proses selanjutnya.</a:t>
            </a:r>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3403800" y="2257186"/>
            <a:ext cx="2336400" cy="484800"/>
          </a:xfrm>
          <a:prstGeom prst="rect">
            <a:avLst/>
          </a:prstGeom>
        </p:spPr>
        <p:txBody>
          <a:bodyPr spcFirstLastPara="1" wrap="square" lIns="91425" tIns="91425" rIns="91425" bIns="91425" anchor="t" anchorCtr="0">
            <a:noAutofit/>
          </a:bodyPr>
          <a:lstStyle/>
          <a:p>
            <a:pPr marL="0" lvl="0" indent="0"/>
            <a:r>
              <a:rPr lang="id-ID" dirty="0"/>
              <a:t>Seluruh data yang dihasilkan harus bisa dikelola dengan benar, baik saat proses penyimpanan maupun saat data akan diakses kembali. Maka dari itu, dibutuhkan ruang penyimpanan yang besar serta bisa diakses kapan saja dan dimana saja.</a:t>
            </a:r>
            <a:endParaRPr dirty="0"/>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6090050" y="2257186"/>
            <a:ext cx="2336400" cy="484800"/>
          </a:xfrm>
          <a:prstGeom prst="rect">
            <a:avLst/>
          </a:prstGeom>
        </p:spPr>
        <p:txBody>
          <a:bodyPr spcFirstLastPara="1" wrap="square" lIns="91425" tIns="91425" rIns="91425" bIns="91425" anchor="t" anchorCtr="0">
            <a:noAutofit/>
          </a:bodyPr>
          <a:lstStyle/>
          <a:p>
            <a:pPr marL="0" lvl="0" indent="0"/>
            <a:r>
              <a:rPr lang="id-ID" dirty="0"/>
              <a:t>Semua data yang telah disimpan dan dikelompokkan sesuai jenisnya dapat digunakan untuk kebutuhan selanjutnya.</a:t>
            </a:r>
            <a:endParaRPr dirty="0"/>
          </a:p>
        </p:txBody>
      </p:sp>
      <p:sp>
        <p:nvSpPr>
          <p:cNvPr id="1331" name="Google Shape;1331;p36"/>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Konsep Big Data</a:t>
            </a:r>
            <a:endParaRPr dirty="0"/>
          </a:p>
        </p:txBody>
      </p:sp>
      <p:sp>
        <p:nvSpPr>
          <p:cNvPr id="1332" name="Google Shape;1332;p36"/>
          <p:cNvSpPr txBox="1">
            <a:spLocks noGrp="1"/>
          </p:cNvSpPr>
          <p:nvPr>
            <p:ph type="subTitle" idx="17"/>
          </p:nvPr>
        </p:nvSpPr>
        <p:spPr>
          <a:xfrm>
            <a:off x="340380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Pengolahan</a:t>
            </a:r>
            <a:endParaRPr dirty="0"/>
          </a:p>
        </p:txBody>
      </p:sp>
      <p:sp>
        <p:nvSpPr>
          <p:cNvPr id="1333" name="Google Shape;1333;p36"/>
          <p:cNvSpPr txBox="1">
            <a:spLocks noGrp="1"/>
          </p:cNvSpPr>
          <p:nvPr>
            <p:ph type="subTitle" idx="18"/>
          </p:nvPr>
        </p:nvSpPr>
        <p:spPr>
          <a:xfrm>
            <a:off x="60900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dirty="0"/>
              <a:t>Analisis</a:t>
            </a:r>
            <a:endParaRPr dirty="0"/>
          </a:p>
        </p:txBody>
      </p:sp>
    </p:spTree>
    <p:extLst>
      <p:ext uri="{BB962C8B-B14F-4D97-AF65-F5344CB8AC3E}">
        <p14:creationId xmlns:p14="http://schemas.microsoft.com/office/powerpoint/2010/main" val="864577003"/>
      </p:ext>
    </p:extLst>
  </p:cSld>
  <p:clrMapOvr>
    <a:masterClrMapping/>
  </p:clrMapOvr>
</p:sld>
</file>

<file path=ppt/theme/theme1.xml><?xml version="1.0" encoding="utf-8"?>
<a:theme xmlns:a="http://schemas.openxmlformats.org/drawingml/2006/main"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1291</Words>
  <Application>Microsoft Office PowerPoint</Application>
  <PresentationFormat>On-screen Show (16:9)</PresentationFormat>
  <Paragraphs>209</Paragraphs>
  <Slides>22</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Roboto Condensed Light</vt:lpstr>
      <vt:lpstr>Wingdings</vt:lpstr>
      <vt:lpstr>Bebas Neue</vt:lpstr>
      <vt:lpstr>Cambria</vt:lpstr>
      <vt:lpstr>Fira Sans</vt:lpstr>
      <vt:lpstr>Times New Roman</vt:lpstr>
      <vt:lpstr>Arial</vt:lpstr>
      <vt:lpstr>Anaheim</vt:lpstr>
      <vt:lpstr>Roboto</vt:lpstr>
      <vt:lpstr>Thesis Statement on How Nations Use Digital Espionage by Slidesgo</vt:lpstr>
      <vt:lpstr>BIG  DATA</vt:lpstr>
      <vt:lpstr>01</vt:lpstr>
      <vt:lpstr>Definisi Big Data</vt:lpstr>
      <vt:lpstr>Definisi Big Data</vt:lpstr>
      <vt:lpstr>01</vt:lpstr>
      <vt:lpstr>01</vt:lpstr>
      <vt:lpstr>02</vt:lpstr>
      <vt:lpstr>Konsep Big Data</vt:lpstr>
      <vt:lpstr>01</vt:lpstr>
      <vt:lpstr>03</vt:lpstr>
      <vt:lpstr>Pajak</vt:lpstr>
      <vt:lpstr>Sektor Kesehatan</vt:lpstr>
      <vt:lpstr>Agrikultur</vt:lpstr>
      <vt:lpstr>Transportasi</vt:lpstr>
      <vt:lpstr>Daftar Pustaka</vt:lpstr>
      <vt:lpstr>PowerPoint Presentation</vt:lpstr>
      <vt:lpstr>—NKCTHI</vt:lpstr>
      <vt:lpstr>RESUME PERTANYAAN AUDIENS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cp:lastModifiedBy>Msi 14</cp:lastModifiedBy>
  <cp:revision>25</cp:revision>
  <dcterms:modified xsi:type="dcterms:W3CDTF">2022-11-30T14:16:47Z</dcterms:modified>
</cp:coreProperties>
</file>