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37"/>
  </p:notesMasterIdLst>
  <p:sldIdLst>
    <p:sldId id="256" r:id="rId2"/>
    <p:sldId id="257" r:id="rId3"/>
    <p:sldId id="292" r:id="rId4"/>
    <p:sldId id="258" r:id="rId5"/>
    <p:sldId id="259" r:id="rId6"/>
    <p:sldId id="296" r:id="rId7"/>
    <p:sldId id="297" r:id="rId8"/>
    <p:sldId id="263" r:id="rId9"/>
    <p:sldId id="298" r:id="rId10"/>
    <p:sldId id="299" r:id="rId11"/>
    <p:sldId id="300" r:id="rId12"/>
    <p:sldId id="301" r:id="rId13"/>
    <p:sldId id="302" r:id="rId14"/>
    <p:sldId id="293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294" r:id="rId23"/>
    <p:sldId id="310" r:id="rId24"/>
    <p:sldId id="311" r:id="rId25"/>
    <p:sldId id="312" r:id="rId26"/>
    <p:sldId id="313" r:id="rId27"/>
    <p:sldId id="314" r:id="rId28"/>
    <p:sldId id="315" r:id="rId29"/>
    <p:sldId id="277" r:id="rId30"/>
    <p:sldId id="272" r:id="rId31"/>
    <p:sldId id="316" r:id="rId32"/>
    <p:sldId id="317" r:id="rId33"/>
    <p:sldId id="318" r:id="rId34"/>
    <p:sldId id="319" r:id="rId35"/>
    <p:sldId id="320" r:id="rId36"/>
  </p:sldIdLst>
  <p:sldSz cx="9144000" cy="5143500" type="screen16x9"/>
  <p:notesSz cx="6858000" cy="9144000"/>
  <p:embeddedFontLst>
    <p:embeddedFont>
      <p:font typeface="Fredoka One" panose="020B0604020202020204" charset="0"/>
      <p:regular r:id="rId38"/>
    </p:embeddedFont>
    <p:embeddedFont>
      <p:font typeface="Orbitron" panose="020B0604020202020204" charset="0"/>
      <p:regular r:id="rId39"/>
      <p:bold r:id="rId40"/>
    </p:embeddedFont>
    <p:embeddedFont>
      <p:font typeface="Palanquin Dark" panose="020B0604020202020204" charset="0"/>
      <p:regular r:id="rId41"/>
      <p:bold r:id="rId42"/>
    </p:embeddedFont>
    <p:embeddedFont>
      <p:font typeface="Roboto" panose="02000000000000000000" pitchFamily="2" charset="0"/>
      <p:regular r:id="rId43"/>
      <p:bold r:id="rId44"/>
      <p:italic r:id="rId45"/>
      <p:boldItalic r:id="rId46"/>
    </p:embeddedFont>
    <p:embeddedFont>
      <p:font typeface="Roboto Condensed Light" panose="02000000000000000000" pitchFamily="2" charset="0"/>
      <p:regular r:id="rId47"/>
      <p: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05DD02E-603C-41E0-9E4C-DC4706C40C03}">
  <a:tblStyle styleId="{305DD02E-603C-41E0-9E4C-DC4706C40C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880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43265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c6ac5e8787_1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c6ac5e8787_1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c6ac5e8787_1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c6ac5e8787_1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c6ac5e8787_1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c6ac5e8787_1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c6ac5e8787_1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c6ac5e8787_1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10facb75130_0_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10facb75130_0_6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c6ac5e8787_1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c6ac5e8787_1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c6ac5e8787_1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c6ac5e8787_1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c6ac5e8787_1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c6ac5e8787_1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c6ac5e8787_1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c6ac5e8787_1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c6ac5e8787_1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c6ac5e8787_1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c6ac5e8787_1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c6ac5e8787_1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c6ac5e8787_1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c6ac5e8787_1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10facb75130_0_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10facb75130_0_6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c6ac5e8787_1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c6ac5e8787_1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c6ac5e8787_1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c6ac5e8787_1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c6ac5e8787_1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c6ac5e8787_1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c6ac5e8787_1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c6ac5e8787_1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c6ac5e8787_1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c6ac5e8787_1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c6ac5e8787_1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c6ac5e8787_1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10facb75130_0_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10facb75130_0_5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g10facb75130_0_9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8" name="Google Shape;1108;g10facb75130_0_9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10facb75130_0_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10facb75130_0_5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c6ac5e8787_1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c6ac5e8787_1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c6ac5e8787_1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c6ac5e8787_1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c6ac5e8787_1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c6ac5e8787_1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c6ac5e8787_1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c6ac5e8787_1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10facb75130_0_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10facb75130_0_6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c6ac5e8787_1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c6ac5e8787_1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901322" y="-611430"/>
            <a:ext cx="4544211" cy="4516379"/>
            <a:chOff x="-1901322" y="-611430"/>
            <a:chExt cx="4544211" cy="4516379"/>
          </a:xfrm>
        </p:grpSpPr>
        <p:sp>
          <p:nvSpPr>
            <p:cNvPr id="10" name="Google Shape;10;p2"/>
            <p:cNvSpPr/>
            <p:nvPr/>
          </p:nvSpPr>
          <p:spPr>
            <a:xfrm>
              <a:off x="-1901322" y="1923004"/>
              <a:ext cx="2552990" cy="1507257"/>
            </a:xfrm>
            <a:custGeom>
              <a:avLst/>
              <a:gdLst/>
              <a:ahLst/>
              <a:cxnLst/>
              <a:rect l="l" t="t" r="r" b="b"/>
              <a:pathLst>
                <a:path w="17209" h="10160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929521" y="-366300"/>
              <a:ext cx="3031815" cy="2004573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1841214" y="348501"/>
              <a:ext cx="801675" cy="397824"/>
              <a:chOff x="1622300" y="2291700"/>
              <a:chExt cx="118800" cy="5895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1672825" y="2291800"/>
                <a:ext cx="17950" cy="178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3" extrusionOk="0">
                    <a:moveTo>
                      <a:pt x="101" y="0"/>
                    </a:moveTo>
                    <a:lnTo>
                      <a:pt x="1" y="96"/>
                    </a:lnTo>
                    <a:lnTo>
                      <a:pt x="621" y="713"/>
                    </a:lnTo>
                    <a:lnTo>
                      <a:pt x="717" y="6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1672825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21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7" y="10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97" y="0"/>
                    </a:moveTo>
                    <a:lnTo>
                      <a:pt x="1" y="100"/>
                    </a:lnTo>
                    <a:lnTo>
                      <a:pt x="617" y="717"/>
                    </a:lnTo>
                    <a:lnTo>
                      <a:pt x="718" y="621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17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8" y="100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7" extrusionOk="0">
                    <a:moveTo>
                      <a:pt x="96" y="0"/>
                    </a:moveTo>
                    <a:lnTo>
                      <a:pt x="0" y="96"/>
                    </a:lnTo>
                    <a:lnTo>
                      <a:pt x="617" y="717"/>
                    </a:lnTo>
                    <a:lnTo>
                      <a:pt x="713" y="617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7" extrusionOk="0">
                    <a:moveTo>
                      <a:pt x="617" y="0"/>
                    </a:moveTo>
                    <a:lnTo>
                      <a:pt x="0" y="617"/>
                    </a:lnTo>
                    <a:lnTo>
                      <a:pt x="96" y="717"/>
                    </a:lnTo>
                    <a:lnTo>
                      <a:pt x="713" y="96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672525" y="2332625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101" y="0"/>
                    </a:moveTo>
                    <a:lnTo>
                      <a:pt x="1" y="100"/>
                    </a:lnTo>
                    <a:lnTo>
                      <a:pt x="621" y="717"/>
                    </a:lnTo>
                    <a:lnTo>
                      <a:pt x="717" y="621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672525" y="2332725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21" y="0"/>
                    </a:moveTo>
                    <a:lnTo>
                      <a:pt x="1" y="617"/>
                    </a:lnTo>
                    <a:lnTo>
                      <a:pt x="101" y="717"/>
                    </a:lnTo>
                    <a:lnTo>
                      <a:pt x="717" y="96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>
              <a:off x="-484614" y="-611430"/>
              <a:ext cx="3127481" cy="4516379"/>
              <a:chOff x="278245" y="-184325"/>
              <a:chExt cx="2358228" cy="3405504"/>
            </a:xfrm>
          </p:grpSpPr>
          <p:grpSp>
            <p:nvGrpSpPr>
              <p:cNvPr id="22" name="Google Shape;22;p2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23" name="Google Shape;23;p2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1" h="4780" extrusionOk="0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" h="1177" extrusionOk="0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0" h="34353" extrusionOk="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8" h="14823" extrusionOk="0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" h="8175" extrusionOk="0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" name="Google Shape;28;p2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177" extrusionOk="0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634700" y="-1073869"/>
            <a:ext cx="7542166" cy="7636641"/>
            <a:chOff x="5482300" y="-1150069"/>
            <a:chExt cx="7542166" cy="7636641"/>
          </a:xfrm>
        </p:grpSpPr>
        <p:sp>
          <p:nvSpPr>
            <p:cNvPr id="30" name="Google Shape;30;p2"/>
            <p:cNvSpPr/>
            <p:nvPr/>
          </p:nvSpPr>
          <p:spPr>
            <a:xfrm rot="10800000" flipH="1">
              <a:off x="6369828" y="-1150069"/>
              <a:ext cx="6654639" cy="7636641"/>
            </a:xfrm>
            <a:custGeom>
              <a:avLst/>
              <a:gdLst/>
              <a:ahLst/>
              <a:cxnLst/>
              <a:rect l="l" t="t" r="r" b="b"/>
              <a:pathLst>
                <a:path w="71832" h="82432" extrusionOk="0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" name="Google Shape;31;p2"/>
            <p:cNvGrpSpPr/>
            <p:nvPr/>
          </p:nvGrpSpPr>
          <p:grpSpPr>
            <a:xfrm rot="10800000" flipH="1">
              <a:off x="6016263" y="1621720"/>
              <a:ext cx="2553081" cy="3705670"/>
              <a:chOff x="6769513" y="299393"/>
              <a:chExt cx="1308620" cy="1899525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4564" extrusionOk="0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1118" extrusionOk="0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avLst/>
                <a:gdLst/>
                <a:ahLst/>
                <a:cxnLst/>
                <a:rect l="l" t="t" r="r" b="b"/>
                <a:pathLst>
                  <a:path w="22925" h="32804" extrusionOk="0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4155" extrusionOk="0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avLst/>
                <a:gdLst/>
                <a:ahLst/>
                <a:cxnLst/>
                <a:rect l="l" t="t" r="r" b="b"/>
                <a:pathLst>
                  <a:path w="4945" h="7807" extrusionOk="0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" name="Google Shape;38;p2"/>
            <p:cNvSpPr/>
            <p:nvPr/>
          </p:nvSpPr>
          <p:spPr>
            <a:xfrm rot="10800000" flipH="1">
              <a:off x="8322117" y="3604890"/>
              <a:ext cx="1464987" cy="2586938"/>
            </a:xfrm>
            <a:custGeom>
              <a:avLst/>
              <a:gdLst/>
              <a:ahLst/>
              <a:cxnLst/>
              <a:rect l="l" t="t" r="r" b="b"/>
              <a:pathLst>
                <a:path w="9972" h="17609" extrusionOk="0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" name="Google Shape;39;p2"/>
            <p:cNvGrpSpPr/>
            <p:nvPr/>
          </p:nvGrpSpPr>
          <p:grpSpPr>
            <a:xfrm flipH="1">
              <a:off x="5482300" y="4423789"/>
              <a:ext cx="827314" cy="410158"/>
              <a:chOff x="5989375" y="1843575"/>
              <a:chExt cx="136525" cy="67675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" name="Google Shape;48;p2"/>
            <p:cNvSpPr/>
            <p:nvPr/>
          </p:nvSpPr>
          <p:spPr>
            <a:xfrm rot="10800000" flipH="1">
              <a:off x="7424539" y="4645063"/>
              <a:ext cx="727773" cy="727773"/>
            </a:xfrm>
            <a:custGeom>
              <a:avLst/>
              <a:gdLst/>
              <a:ahLst/>
              <a:cxnLst/>
              <a:rect l="l" t="t" r="r" b="b"/>
              <a:pathLst>
                <a:path w="9936" h="9936" fill="none" extrusionOk="0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40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96163" y="1263600"/>
            <a:ext cx="6551700" cy="21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96138" y="3416400"/>
            <a:ext cx="65517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0" name="Google Shape;800;p26"/>
          <p:cNvGrpSpPr/>
          <p:nvPr/>
        </p:nvGrpSpPr>
        <p:grpSpPr>
          <a:xfrm rot="10800000" flipH="1">
            <a:off x="8002875" y="-893617"/>
            <a:ext cx="1599393" cy="2188720"/>
            <a:chOff x="8051125" y="4018221"/>
            <a:chExt cx="1599393" cy="2188720"/>
          </a:xfrm>
        </p:grpSpPr>
        <p:sp>
          <p:nvSpPr>
            <p:cNvPr id="801" name="Google Shape;801;p26"/>
            <p:cNvSpPr/>
            <p:nvPr/>
          </p:nvSpPr>
          <p:spPr>
            <a:xfrm>
              <a:off x="8051125" y="4157250"/>
              <a:ext cx="1311339" cy="1311189"/>
            </a:xfrm>
            <a:custGeom>
              <a:avLst/>
              <a:gdLst/>
              <a:ahLst/>
              <a:cxnLst/>
              <a:rect l="l" t="t" r="r" b="b"/>
              <a:pathLst>
                <a:path w="8763" h="8762" extrusionOk="0">
                  <a:moveTo>
                    <a:pt x="8762" y="1"/>
                  </a:moveTo>
                  <a:lnTo>
                    <a:pt x="4382" y="4381"/>
                  </a:lnTo>
                  <a:lnTo>
                    <a:pt x="1" y="8762"/>
                  </a:lnTo>
                  <a:lnTo>
                    <a:pt x="2496" y="8762"/>
                  </a:lnTo>
                  <a:lnTo>
                    <a:pt x="5602" y="5657"/>
                  </a:lnTo>
                  <a:lnTo>
                    <a:pt x="8762" y="2496"/>
                  </a:lnTo>
                  <a:lnTo>
                    <a:pt x="87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2" name="Google Shape;802;p26"/>
            <p:cNvGrpSpPr/>
            <p:nvPr/>
          </p:nvGrpSpPr>
          <p:grpSpPr>
            <a:xfrm>
              <a:off x="8421632" y="4018221"/>
              <a:ext cx="1228886" cy="2188720"/>
              <a:chOff x="8389396" y="1055350"/>
              <a:chExt cx="1228886" cy="2188720"/>
            </a:xfrm>
          </p:grpSpPr>
          <p:sp>
            <p:nvSpPr>
              <p:cNvPr id="803" name="Google Shape;803;p26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26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05" name="Google Shape;805;p26"/>
          <p:cNvGrpSpPr/>
          <p:nvPr/>
        </p:nvGrpSpPr>
        <p:grpSpPr>
          <a:xfrm>
            <a:off x="-2361718" y="1128115"/>
            <a:ext cx="6322114" cy="7255046"/>
            <a:chOff x="-2361718" y="747115"/>
            <a:chExt cx="6322114" cy="7255046"/>
          </a:xfrm>
        </p:grpSpPr>
        <p:grpSp>
          <p:nvGrpSpPr>
            <p:cNvPr id="806" name="Google Shape;806;p26"/>
            <p:cNvGrpSpPr/>
            <p:nvPr/>
          </p:nvGrpSpPr>
          <p:grpSpPr>
            <a:xfrm rot="10800000">
              <a:off x="-2361718" y="747115"/>
              <a:ext cx="6322114" cy="7255046"/>
              <a:chOff x="-2504900" y="1005827"/>
              <a:chExt cx="6322114" cy="7255046"/>
            </a:xfrm>
          </p:grpSpPr>
          <p:sp>
            <p:nvSpPr>
              <p:cNvPr id="807" name="Google Shape;807;p26"/>
              <p:cNvSpPr/>
              <p:nvPr/>
            </p:nvSpPr>
            <p:spPr>
              <a:xfrm>
                <a:off x="-2504900" y="1005827"/>
                <a:ext cx="6322114" cy="7255046"/>
              </a:xfrm>
              <a:custGeom>
                <a:avLst/>
                <a:gdLst/>
                <a:ahLst/>
                <a:cxnLst/>
                <a:rect l="l" t="t" r="r" b="b"/>
                <a:pathLst>
                  <a:path w="71832" h="82432" extrusionOk="0">
                    <a:moveTo>
                      <a:pt x="205" y="1"/>
                    </a:moveTo>
                    <a:lnTo>
                      <a:pt x="1" y="205"/>
                    </a:lnTo>
                    <a:lnTo>
                      <a:pt x="27924" y="28129"/>
                    </a:lnTo>
                    <a:lnTo>
                      <a:pt x="27924" y="38728"/>
                    </a:lnTo>
                    <a:lnTo>
                      <a:pt x="36526" y="47330"/>
                    </a:lnTo>
                    <a:lnTo>
                      <a:pt x="45629" y="56433"/>
                    </a:lnTo>
                    <a:lnTo>
                      <a:pt x="71627" y="82431"/>
                    </a:lnTo>
                    <a:lnTo>
                      <a:pt x="71831" y="82227"/>
                    </a:lnTo>
                    <a:lnTo>
                      <a:pt x="46493" y="56889"/>
                    </a:lnTo>
                    <a:lnTo>
                      <a:pt x="46493" y="47935"/>
                    </a:lnTo>
                    <a:lnTo>
                      <a:pt x="53711" y="40954"/>
                    </a:lnTo>
                    <a:lnTo>
                      <a:pt x="51481" y="38724"/>
                    </a:lnTo>
                    <a:lnTo>
                      <a:pt x="37095" y="38724"/>
                    </a:lnTo>
                    <a:lnTo>
                      <a:pt x="32496" y="34125"/>
                    </a:lnTo>
                    <a:lnTo>
                      <a:pt x="32496" y="32288"/>
                    </a:lnTo>
                    <a:lnTo>
                      <a:pt x="27924" y="27712"/>
                    </a:lnTo>
                    <a:lnTo>
                      <a:pt x="27924" y="27720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6"/>
              <p:cNvSpPr/>
              <p:nvPr/>
            </p:nvSpPr>
            <p:spPr>
              <a:xfrm>
                <a:off x="498666" y="3857823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9" name="Google Shape;809;p26"/>
            <p:cNvGrpSpPr/>
            <p:nvPr/>
          </p:nvGrpSpPr>
          <p:grpSpPr>
            <a:xfrm rot="-5400000" flipH="1">
              <a:off x="413271" y="3223016"/>
              <a:ext cx="618213" cy="306426"/>
              <a:chOff x="5989375" y="1843575"/>
              <a:chExt cx="136525" cy="67675"/>
            </a:xfrm>
          </p:grpSpPr>
          <p:sp>
            <p:nvSpPr>
              <p:cNvPr id="810" name="Google Shape;810;p26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26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26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26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26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26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26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26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4"/>
          <p:cNvGrpSpPr/>
          <p:nvPr/>
        </p:nvGrpSpPr>
        <p:grpSpPr>
          <a:xfrm>
            <a:off x="-859697" y="-661345"/>
            <a:ext cx="2552998" cy="2062932"/>
            <a:chOff x="-859697" y="-661345"/>
            <a:chExt cx="2552998" cy="2062932"/>
          </a:xfrm>
        </p:grpSpPr>
        <p:sp>
          <p:nvSpPr>
            <p:cNvPr id="103" name="Google Shape;103;p4"/>
            <p:cNvSpPr/>
            <p:nvPr/>
          </p:nvSpPr>
          <p:spPr>
            <a:xfrm>
              <a:off x="-859697" y="-661345"/>
              <a:ext cx="2552998" cy="1507261"/>
            </a:xfrm>
            <a:custGeom>
              <a:avLst/>
              <a:gdLst/>
              <a:ahLst/>
              <a:cxnLst/>
              <a:rect l="l" t="t" r="r" b="b"/>
              <a:pathLst>
                <a:path w="17209" h="10160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-107627" y="-466741"/>
              <a:ext cx="1226141" cy="1868328"/>
            </a:xfrm>
            <a:custGeom>
              <a:avLst/>
              <a:gdLst/>
              <a:ahLst/>
              <a:cxnLst/>
              <a:rect l="l" t="t" r="r" b="b"/>
              <a:pathLst>
                <a:path w="9728" h="14823" extrusionOk="0">
                  <a:moveTo>
                    <a:pt x="9640" y="0"/>
                  </a:moveTo>
                  <a:lnTo>
                    <a:pt x="4148" y="5492"/>
                  </a:lnTo>
                  <a:lnTo>
                    <a:pt x="4148" y="10588"/>
                  </a:lnTo>
                  <a:lnTo>
                    <a:pt x="1" y="14735"/>
                  </a:lnTo>
                  <a:lnTo>
                    <a:pt x="89" y="14823"/>
                  </a:lnTo>
                  <a:lnTo>
                    <a:pt x="4272" y="10640"/>
                  </a:lnTo>
                  <a:lnTo>
                    <a:pt x="4272" y="5544"/>
                  </a:lnTo>
                  <a:lnTo>
                    <a:pt x="9728" y="88"/>
                  </a:lnTo>
                  <a:lnTo>
                    <a:pt x="9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105;p4"/>
          <p:cNvGrpSpPr/>
          <p:nvPr/>
        </p:nvGrpSpPr>
        <p:grpSpPr>
          <a:xfrm>
            <a:off x="7218415" y="1051567"/>
            <a:ext cx="3942356" cy="4639226"/>
            <a:chOff x="7276179" y="1051567"/>
            <a:chExt cx="3942356" cy="4639226"/>
          </a:xfrm>
        </p:grpSpPr>
        <p:sp>
          <p:nvSpPr>
            <p:cNvPr id="106" name="Google Shape;106;p4"/>
            <p:cNvSpPr/>
            <p:nvPr/>
          </p:nvSpPr>
          <p:spPr>
            <a:xfrm>
              <a:off x="7276179" y="3686213"/>
              <a:ext cx="3031826" cy="2004580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" name="Google Shape;107;p4"/>
            <p:cNvGrpSpPr/>
            <p:nvPr/>
          </p:nvGrpSpPr>
          <p:grpSpPr>
            <a:xfrm>
              <a:off x="8615789" y="1051567"/>
              <a:ext cx="2602747" cy="3802366"/>
              <a:chOff x="278245" y="-112475"/>
              <a:chExt cx="2281910" cy="3333654"/>
            </a:xfrm>
          </p:grpSpPr>
          <p:grpSp>
            <p:nvGrpSpPr>
              <p:cNvPr id="108" name="Google Shape;108;p4"/>
              <p:cNvGrpSpPr/>
              <p:nvPr/>
            </p:nvGrpSpPr>
            <p:grpSpPr>
              <a:xfrm>
                <a:off x="278245" y="-112475"/>
                <a:ext cx="2281910" cy="3264909"/>
                <a:chOff x="1181475" y="2060725"/>
                <a:chExt cx="600250" cy="858825"/>
              </a:xfrm>
            </p:grpSpPr>
            <p:sp>
              <p:nvSpPr>
                <p:cNvPr id="109" name="Google Shape;109;p4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0" h="34353" extrusionOk="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110;p4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" h="8175" extrusionOk="0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1" name="Google Shape;111;p4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177" extrusionOk="0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720000" y="1098950"/>
            <a:ext cx="7704000" cy="35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  <a:defRPr sz="1200"/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13" name="Google Shape;113;p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8"/>
          <p:cNvGrpSpPr/>
          <p:nvPr/>
        </p:nvGrpSpPr>
        <p:grpSpPr>
          <a:xfrm>
            <a:off x="-1897800" y="-564139"/>
            <a:ext cx="12137626" cy="7877286"/>
            <a:chOff x="-1897800" y="-564139"/>
            <a:chExt cx="12137626" cy="7877286"/>
          </a:xfrm>
        </p:grpSpPr>
        <p:sp>
          <p:nvSpPr>
            <p:cNvPr id="198" name="Google Shape;198;p8"/>
            <p:cNvSpPr/>
            <p:nvPr/>
          </p:nvSpPr>
          <p:spPr>
            <a:xfrm flipH="1">
              <a:off x="6899664" y="-444798"/>
              <a:ext cx="3031826" cy="2004580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-1897800" y="1636082"/>
              <a:ext cx="6322101" cy="5677064"/>
            </a:xfrm>
            <a:custGeom>
              <a:avLst/>
              <a:gdLst/>
              <a:ahLst/>
              <a:cxnLst/>
              <a:rect l="l" t="t" r="r" b="b"/>
              <a:pathLst>
                <a:path w="71519" h="64222" extrusionOk="0">
                  <a:moveTo>
                    <a:pt x="160" y="0"/>
                  </a:moveTo>
                  <a:lnTo>
                    <a:pt x="0" y="160"/>
                  </a:lnTo>
                  <a:lnTo>
                    <a:pt x="26919" y="27079"/>
                  </a:lnTo>
                  <a:lnTo>
                    <a:pt x="26919" y="27956"/>
                  </a:lnTo>
                  <a:lnTo>
                    <a:pt x="30762" y="31798"/>
                  </a:lnTo>
                  <a:lnTo>
                    <a:pt x="32743" y="31798"/>
                  </a:lnTo>
                  <a:lnTo>
                    <a:pt x="38031" y="37086"/>
                  </a:lnTo>
                  <a:lnTo>
                    <a:pt x="44224" y="37086"/>
                  </a:lnTo>
                  <a:lnTo>
                    <a:pt x="71359" y="64221"/>
                  </a:lnTo>
                  <a:lnTo>
                    <a:pt x="71519" y="64061"/>
                  </a:lnTo>
                  <a:lnTo>
                    <a:pt x="42046" y="34588"/>
                  </a:lnTo>
                  <a:lnTo>
                    <a:pt x="42046" y="33035"/>
                  </a:lnTo>
                  <a:lnTo>
                    <a:pt x="38359" y="29353"/>
                  </a:lnTo>
                  <a:lnTo>
                    <a:pt x="35465" y="29353"/>
                  </a:lnTo>
                  <a:lnTo>
                    <a:pt x="28949" y="22836"/>
                  </a:lnTo>
                  <a:lnTo>
                    <a:pt x="22993" y="22836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0" name="Google Shape;200;p8"/>
            <p:cNvGrpSpPr/>
            <p:nvPr/>
          </p:nvGrpSpPr>
          <p:grpSpPr>
            <a:xfrm>
              <a:off x="2033644" y="4281755"/>
              <a:ext cx="618213" cy="306426"/>
              <a:chOff x="5989375" y="1843575"/>
              <a:chExt cx="136525" cy="67675"/>
            </a:xfrm>
          </p:grpSpPr>
          <p:sp>
            <p:nvSpPr>
              <p:cNvPr id="201" name="Google Shape;201;p8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8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8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8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8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8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8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" name="Google Shape;209;p8"/>
            <p:cNvGrpSpPr/>
            <p:nvPr/>
          </p:nvGrpSpPr>
          <p:grpSpPr>
            <a:xfrm>
              <a:off x="726170" y="3312113"/>
              <a:ext cx="1228886" cy="2188720"/>
              <a:chOff x="8389396" y="1055350"/>
              <a:chExt cx="1228886" cy="2188720"/>
            </a:xfrm>
          </p:grpSpPr>
          <p:sp>
            <p:nvSpPr>
              <p:cNvPr id="210" name="Google Shape;210;p8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8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2" name="Google Shape;212;p8"/>
            <p:cNvSpPr/>
            <p:nvPr/>
          </p:nvSpPr>
          <p:spPr>
            <a:xfrm>
              <a:off x="6877775" y="3554813"/>
              <a:ext cx="3075605" cy="2033485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3" name="Google Shape;213;p8"/>
            <p:cNvGrpSpPr/>
            <p:nvPr/>
          </p:nvGrpSpPr>
          <p:grpSpPr>
            <a:xfrm rot="5400000" flipH="1">
              <a:off x="8547291" y="741426"/>
              <a:ext cx="1228900" cy="2156171"/>
              <a:chOff x="455034" y="-121633"/>
              <a:chExt cx="629947" cy="1105275"/>
            </a:xfrm>
          </p:grpSpPr>
          <p:sp>
            <p:nvSpPr>
              <p:cNvPr id="214" name="Google Shape;214;p8"/>
              <p:cNvSpPr/>
              <p:nvPr/>
            </p:nvSpPr>
            <p:spPr>
              <a:xfrm>
                <a:off x="1007193" y="917077"/>
                <a:ext cx="77788" cy="66565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8"/>
              <p:cNvSpPr/>
              <p:nvPr/>
            </p:nvSpPr>
            <p:spPr>
              <a:xfrm>
                <a:off x="455034" y="-121633"/>
                <a:ext cx="592137" cy="1045622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6" name="Google Shape;216;p8"/>
            <p:cNvGrpSpPr/>
            <p:nvPr/>
          </p:nvGrpSpPr>
          <p:grpSpPr>
            <a:xfrm rot="5400000" flipH="1">
              <a:off x="8103897" y="2323328"/>
              <a:ext cx="471865" cy="38050"/>
              <a:chOff x="6298452" y="2390050"/>
              <a:chExt cx="140725" cy="11350"/>
            </a:xfrm>
          </p:grpSpPr>
          <p:sp>
            <p:nvSpPr>
              <p:cNvPr id="217" name="Google Shape;217;p8"/>
              <p:cNvSpPr/>
              <p:nvPr/>
            </p:nvSpPr>
            <p:spPr>
              <a:xfrm>
                <a:off x="6298452" y="2390050"/>
                <a:ext cx="70375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2815" y="453"/>
                    </a:lnTo>
                    <a:lnTo>
                      <a:pt x="28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8"/>
              <p:cNvSpPr/>
              <p:nvPr/>
            </p:nvSpPr>
            <p:spPr>
              <a:xfrm>
                <a:off x="6382427" y="2390050"/>
                <a:ext cx="351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454" extrusionOk="0">
                    <a:moveTo>
                      <a:pt x="0" y="1"/>
                    </a:moveTo>
                    <a:lnTo>
                      <a:pt x="0" y="453"/>
                    </a:lnTo>
                    <a:lnTo>
                      <a:pt x="1405" y="453"/>
                    </a:lnTo>
                    <a:lnTo>
                      <a:pt x="14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6427952" y="2390050"/>
                <a:ext cx="11225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449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449" y="453"/>
                    </a:lnTo>
                    <a:lnTo>
                      <a:pt x="4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8"/>
            <p:cNvGrpSpPr/>
            <p:nvPr/>
          </p:nvGrpSpPr>
          <p:grpSpPr>
            <a:xfrm rot="5400000">
              <a:off x="5977384" y="2664541"/>
              <a:ext cx="2375896" cy="3296652"/>
              <a:chOff x="2132995" y="960308"/>
              <a:chExt cx="496177" cy="688438"/>
            </a:xfrm>
          </p:grpSpPr>
          <p:sp>
            <p:nvSpPr>
              <p:cNvPr id="221" name="Google Shape;221;p8"/>
              <p:cNvSpPr/>
              <p:nvPr/>
            </p:nvSpPr>
            <p:spPr>
              <a:xfrm>
                <a:off x="2143863" y="977753"/>
                <a:ext cx="473252" cy="659302"/>
              </a:xfrm>
              <a:custGeom>
                <a:avLst/>
                <a:gdLst/>
                <a:ahLst/>
                <a:cxnLst/>
                <a:rect l="l" t="t" r="r" b="b"/>
                <a:pathLst>
                  <a:path w="10363" h="14437" extrusionOk="0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2401063" y="1126948"/>
                <a:ext cx="81608" cy="81608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1787" extrusionOk="0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8"/>
              <p:cNvSpPr/>
              <p:nvPr/>
            </p:nvSpPr>
            <p:spPr>
              <a:xfrm>
                <a:off x="2132995" y="960308"/>
                <a:ext cx="23610" cy="20231"/>
              </a:xfrm>
              <a:custGeom>
                <a:avLst/>
                <a:gdLst/>
                <a:ahLst/>
                <a:cxnLst/>
                <a:rect l="l" t="t" r="r" b="b"/>
                <a:pathLst>
                  <a:path w="517" h="443" extrusionOk="0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8"/>
              <p:cNvSpPr/>
              <p:nvPr/>
            </p:nvSpPr>
            <p:spPr>
              <a:xfrm>
                <a:off x="2605425" y="1628651"/>
                <a:ext cx="23747" cy="20094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40" extrusionOk="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8"/>
              <p:cNvSpPr/>
              <p:nvPr/>
            </p:nvSpPr>
            <p:spPr>
              <a:xfrm>
                <a:off x="2145827" y="1025155"/>
                <a:ext cx="122024" cy="71515"/>
              </a:xfrm>
              <a:custGeom>
                <a:avLst/>
                <a:gdLst/>
                <a:ahLst/>
                <a:cxnLst/>
                <a:rect l="l" t="t" r="r" b="b"/>
                <a:pathLst>
                  <a:path w="2672" h="1566" extrusionOk="0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6" name="Google Shape;226;p8"/>
            <p:cNvGrpSpPr/>
            <p:nvPr/>
          </p:nvGrpSpPr>
          <p:grpSpPr>
            <a:xfrm>
              <a:off x="1592506" y="555320"/>
              <a:ext cx="457201" cy="78377"/>
              <a:chOff x="3029245" y="907035"/>
              <a:chExt cx="129011" cy="22560"/>
            </a:xfrm>
          </p:grpSpPr>
          <p:sp>
            <p:nvSpPr>
              <p:cNvPr id="227" name="Google Shape;227;p8"/>
              <p:cNvSpPr/>
              <p:nvPr/>
            </p:nvSpPr>
            <p:spPr>
              <a:xfrm>
                <a:off x="3126380" y="907035"/>
                <a:ext cx="31876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494" extrusionOk="0">
                    <a:moveTo>
                      <a:pt x="408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8"/>
              <p:cNvSpPr/>
              <p:nvPr/>
            </p:nvSpPr>
            <p:spPr>
              <a:xfrm>
                <a:off x="3101902" y="907035"/>
                <a:ext cx="31876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494" extrusionOk="0">
                    <a:moveTo>
                      <a:pt x="409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3077790" y="907035"/>
                <a:ext cx="31922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9" h="494" extrusionOk="0">
                    <a:moveTo>
                      <a:pt x="409" y="0"/>
                    </a:moveTo>
                    <a:lnTo>
                      <a:pt x="1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8"/>
              <p:cNvSpPr/>
              <p:nvPr/>
            </p:nvSpPr>
            <p:spPr>
              <a:xfrm>
                <a:off x="3053723" y="907035"/>
                <a:ext cx="31511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0" h="494" extrusionOk="0">
                    <a:moveTo>
                      <a:pt x="400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8"/>
              <p:cNvSpPr/>
              <p:nvPr/>
            </p:nvSpPr>
            <p:spPr>
              <a:xfrm>
                <a:off x="3029245" y="907035"/>
                <a:ext cx="31876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494" extrusionOk="0">
                    <a:moveTo>
                      <a:pt x="409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2" name="Google Shape;232;p8"/>
            <p:cNvSpPr/>
            <p:nvPr/>
          </p:nvSpPr>
          <p:spPr>
            <a:xfrm>
              <a:off x="-1478400" y="2"/>
              <a:ext cx="3381525" cy="1996389"/>
            </a:xfrm>
            <a:custGeom>
              <a:avLst/>
              <a:gdLst/>
              <a:ahLst/>
              <a:cxnLst/>
              <a:rect l="l" t="t" r="r" b="b"/>
              <a:pathLst>
                <a:path w="17209" h="10160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3" name="Google Shape;233;p8"/>
            <p:cNvGrpSpPr/>
            <p:nvPr/>
          </p:nvGrpSpPr>
          <p:grpSpPr>
            <a:xfrm flipH="1">
              <a:off x="465001" y="-564139"/>
              <a:ext cx="2374678" cy="2502550"/>
              <a:chOff x="2011428" y="602777"/>
              <a:chExt cx="774292" cy="815987"/>
            </a:xfrm>
          </p:grpSpPr>
          <p:sp>
            <p:nvSpPr>
              <p:cNvPr id="234" name="Google Shape;234;p8"/>
              <p:cNvSpPr/>
              <p:nvPr/>
            </p:nvSpPr>
            <p:spPr>
              <a:xfrm>
                <a:off x="2751470" y="1215132"/>
                <a:ext cx="15618" cy="109191"/>
              </a:xfrm>
              <a:custGeom>
                <a:avLst/>
                <a:gdLst/>
                <a:ahLst/>
                <a:cxnLst/>
                <a:rect l="l" t="t" r="r" b="b"/>
                <a:pathLst>
                  <a:path w="342" h="2391" extrusionOk="0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8"/>
              <p:cNvSpPr/>
              <p:nvPr/>
            </p:nvSpPr>
            <p:spPr>
              <a:xfrm>
                <a:off x="2157107" y="742702"/>
                <a:ext cx="76950" cy="7699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1686" extrusionOk="0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8"/>
              <p:cNvSpPr/>
              <p:nvPr/>
            </p:nvSpPr>
            <p:spPr>
              <a:xfrm>
                <a:off x="2011428" y="602777"/>
                <a:ext cx="37310" cy="32013"/>
              </a:xfrm>
              <a:custGeom>
                <a:avLst/>
                <a:gdLst/>
                <a:ahLst/>
                <a:cxnLst/>
                <a:rect l="l" t="t" r="r" b="b"/>
                <a:pathLst>
                  <a:path w="817" h="701" extrusionOk="0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8"/>
              <p:cNvSpPr/>
              <p:nvPr/>
            </p:nvSpPr>
            <p:spPr>
              <a:xfrm>
                <a:off x="2748364" y="1386751"/>
                <a:ext cx="37356" cy="32013"/>
              </a:xfrm>
              <a:custGeom>
                <a:avLst/>
                <a:gdLst/>
                <a:ahLst/>
                <a:cxnLst/>
                <a:rect l="l" t="t" r="r" b="b"/>
                <a:pathLst>
                  <a:path w="818" h="701" extrusionOk="0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8"/>
              <p:cNvSpPr/>
              <p:nvPr/>
            </p:nvSpPr>
            <p:spPr>
              <a:xfrm>
                <a:off x="2036271" y="623829"/>
                <a:ext cx="737804" cy="767351"/>
              </a:xfrm>
              <a:custGeom>
                <a:avLst/>
                <a:gdLst/>
                <a:ahLst/>
                <a:cxnLst/>
                <a:rect l="l" t="t" r="r" b="b"/>
                <a:pathLst>
                  <a:path w="16156" h="16803" extrusionOk="0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8"/>
              <p:cNvSpPr/>
              <p:nvPr/>
            </p:nvSpPr>
            <p:spPr>
              <a:xfrm>
                <a:off x="2506326" y="916786"/>
                <a:ext cx="196233" cy="195822"/>
              </a:xfrm>
              <a:custGeom>
                <a:avLst/>
                <a:gdLst/>
                <a:ahLst/>
                <a:cxnLst/>
                <a:rect l="l" t="t" r="r" b="b"/>
                <a:pathLst>
                  <a:path w="4297" h="4288" extrusionOk="0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0" name="Google Shape;240;p8"/>
            <p:cNvGrpSpPr/>
            <p:nvPr/>
          </p:nvGrpSpPr>
          <p:grpSpPr>
            <a:xfrm rot="5400000" flipH="1">
              <a:off x="7897809" y="-611671"/>
              <a:ext cx="1047647" cy="1867550"/>
              <a:chOff x="4549150" y="1401575"/>
              <a:chExt cx="1183114" cy="2109034"/>
            </a:xfrm>
          </p:grpSpPr>
          <p:sp>
            <p:nvSpPr>
              <p:cNvPr id="241" name="Google Shape;241;p8"/>
              <p:cNvSpPr/>
              <p:nvPr/>
            </p:nvSpPr>
            <p:spPr>
              <a:xfrm>
                <a:off x="4549150" y="3383011"/>
                <a:ext cx="148997" cy="127598"/>
              </a:xfrm>
              <a:custGeom>
                <a:avLst/>
                <a:gdLst/>
                <a:ahLst/>
                <a:cxnLst/>
                <a:rect l="l" t="t" r="r" b="b"/>
                <a:pathLst>
                  <a:path w="1309" h="1121" extrusionOk="0">
                    <a:moveTo>
                      <a:pt x="560" y="300"/>
                    </a:moveTo>
                    <a:cubicBezTo>
                      <a:pt x="796" y="300"/>
                      <a:pt x="912" y="584"/>
                      <a:pt x="748" y="748"/>
                    </a:cubicBezTo>
                    <a:cubicBezTo>
                      <a:pt x="693" y="803"/>
                      <a:pt x="627" y="827"/>
                      <a:pt x="562" y="827"/>
                    </a:cubicBezTo>
                    <a:cubicBezTo>
                      <a:pt x="426" y="827"/>
                      <a:pt x="296" y="721"/>
                      <a:pt x="296" y="564"/>
                    </a:cubicBezTo>
                    <a:cubicBezTo>
                      <a:pt x="296" y="416"/>
                      <a:pt x="416" y="300"/>
                      <a:pt x="560" y="300"/>
                    </a:cubicBezTo>
                    <a:close/>
                    <a:moveTo>
                      <a:pt x="564" y="1"/>
                    </a:moveTo>
                    <a:cubicBezTo>
                      <a:pt x="276" y="1"/>
                      <a:pt x="1" y="226"/>
                      <a:pt x="3" y="564"/>
                    </a:cubicBezTo>
                    <a:cubicBezTo>
                      <a:pt x="3" y="872"/>
                      <a:pt x="252" y="1120"/>
                      <a:pt x="560" y="1120"/>
                    </a:cubicBezTo>
                    <a:cubicBezTo>
                      <a:pt x="1060" y="1120"/>
                      <a:pt x="1308" y="520"/>
                      <a:pt x="956" y="168"/>
                    </a:cubicBezTo>
                    <a:cubicBezTo>
                      <a:pt x="842" y="52"/>
                      <a:pt x="701" y="1"/>
                      <a:pt x="5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8"/>
              <p:cNvSpPr/>
              <p:nvPr/>
            </p:nvSpPr>
            <p:spPr>
              <a:xfrm>
                <a:off x="4597087" y="1401575"/>
                <a:ext cx="1135177" cy="2004344"/>
              </a:xfrm>
              <a:custGeom>
                <a:avLst/>
                <a:gdLst/>
                <a:ahLst/>
                <a:cxnLst/>
                <a:rect l="l" t="t" r="r" b="b"/>
                <a:pathLst>
                  <a:path w="9973" h="17609" extrusionOk="0">
                    <a:moveTo>
                      <a:pt x="9724" y="0"/>
                    </a:moveTo>
                    <a:lnTo>
                      <a:pt x="9724" y="2938"/>
                    </a:lnTo>
                    <a:lnTo>
                      <a:pt x="1" y="12661"/>
                    </a:lnTo>
                    <a:lnTo>
                      <a:pt x="1" y="17608"/>
                    </a:lnTo>
                    <a:lnTo>
                      <a:pt x="249" y="17608"/>
                    </a:lnTo>
                    <a:lnTo>
                      <a:pt x="249" y="12765"/>
                    </a:lnTo>
                    <a:lnTo>
                      <a:pt x="9972" y="3042"/>
                    </a:lnTo>
                    <a:lnTo>
                      <a:pt x="997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8"/>
            <p:cNvGrpSpPr/>
            <p:nvPr/>
          </p:nvGrpSpPr>
          <p:grpSpPr>
            <a:xfrm>
              <a:off x="-1552690" y="-385842"/>
              <a:ext cx="2375896" cy="3296652"/>
              <a:chOff x="2132995" y="960308"/>
              <a:chExt cx="496177" cy="688438"/>
            </a:xfrm>
          </p:grpSpPr>
          <p:sp>
            <p:nvSpPr>
              <p:cNvPr id="244" name="Google Shape;244;p8"/>
              <p:cNvSpPr/>
              <p:nvPr/>
            </p:nvSpPr>
            <p:spPr>
              <a:xfrm>
                <a:off x="2143863" y="977753"/>
                <a:ext cx="473252" cy="659302"/>
              </a:xfrm>
              <a:custGeom>
                <a:avLst/>
                <a:gdLst/>
                <a:ahLst/>
                <a:cxnLst/>
                <a:rect l="l" t="t" r="r" b="b"/>
                <a:pathLst>
                  <a:path w="10363" h="14437" extrusionOk="0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8"/>
              <p:cNvSpPr/>
              <p:nvPr/>
            </p:nvSpPr>
            <p:spPr>
              <a:xfrm>
                <a:off x="2401063" y="1126948"/>
                <a:ext cx="81608" cy="81608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1787" extrusionOk="0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8"/>
              <p:cNvSpPr/>
              <p:nvPr/>
            </p:nvSpPr>
            <p:spPr>
              <a:xfrm>
                <a:off x="2132995" y="960308"/>
                <a:ext cx="23610" cy="20231"/>
              </a:xfrm>
              <a:custGeom>
                <a:avLst/>
                <a:gdLst/>
                <a:ahLst/>
                <a:cxnLst/>
                <a:rect l="l" t="t" r="r" b="b"/>
                <a:pathLst>
                  <a:path w="517" h="443" extrusionOk="0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8"/>
              <p:cNvSpPr/>
              <p:nvPr/>
            </p:nvSpPr>
            <p:spPr>
              <a:xfrm>
                <a:off x="2605425" y="1628651"/>
                <a:ext cx="23747" cy="20094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40" extrusionOk="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8"/>
              <p:cNvSpPr/>
              <p:nvPr/>
            </p:nvSpPr>
            <p:spPr>
              <a:xfrm>
                <a:off x="2145827" y="1025155"/>
                <a:ext cx="122024" cy="71515"/>
              </a:xfrm>
              <a:custGeom>
                <a:avLst/>
                <a:gdLst/>
                <a:ahLst/>
                <a:cxnLst/>
                <a:rect l="l" t="t" r="r" b="b"/>
                <a:pathLst>
                  <a:path w="2672" h="1566" extrusionOk="0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9" name="Google Shape;249;p8"/>
          <p:cNvSpPr txBox="1">
            <a:spLocks noGrp="1"/>
          </p:cNvSpPr>
          <p:nvPr>
            <p:ph type="title"/>
          </p:nvPr>
        </p:nvSpPr>
        <p:spPr>
          <a:xfrm>
            <a:off x="1269150" y="1483990"/>
            <a:ext cx="6605700" cy="22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70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"/>
          <p:cNvSpPr txBox="1">
            <a:spLocks noGrp="1"/>
          </p:cNvSpPr>
          <p:nvPr>
            <p:ph type="subTitle" idx="1"/>
          </p:nvPr>
        </p:nvSpPr>
        <p:spPr>
          <a:xfrm>
            <a:off x="713225" y="2347452"/>
            <a:ext cx="4732500" cy="11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52" name="Google Shape;252;p9"/>
          <p:cNvSpPr txBox="1">
            <a:spLocks noGrp="1"/>
          </p:cNvSpPr>
          <p:nvPr>
            <p:ph type="title"/>
          </p:nvPr>
        </p:nvSpPr>
        <p:spPr>
          <a:xfrm>
            <a:off x="713370" y="1697025"/>
            <a:ext cx="47325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grpSp>
        <p:nvGrpSpPr>
          <p:cNvPr id="253" name="Google Shape;253;p9"/>
          <p:cNvGrpSpPr/>
          <p:nvPr/>
        </p:nvGrpSpPr>
        <p:grpSpPr>
          <a:xfrm>
            <a:off x="4590435" y="-1007875"/>
            <a:ext cx="6038600" cy="7441011"/>
            <a:chOff x="4590435" y="-1007875"/>
            <a:chExt cx="6038600" cy="7441011"/>
          </a:xfrm>
        </p:grpSpPr>
        <p:sp>
          <p:nvSpPr>
            <p:cNvPr id="254" name="Google Shape;254;p9"/>
            <p:cNvSpPr/>
            <p:nvPr/>
          </p:nvSpPr>
          <p:spPr>
            <a:xfrm>
              <a:off x="5025290" y="1403608"/>
              <a:ext cx="5603746" cy="5029527"/>
            </a:xfrm>
            <a:custGeom>
              <a:avLst/>
              <a:gdLst/>
              <a:ahLst/>
              <a:cxnLst/>
              <a:rect l="l" t="t" r="r" b="b"/>
              <a:pathLst>
                <a:path w="69259" h="62162" extrusionOk="0">
                  <a:moveTo>
                    <a:pt x="69093" y="1"/>
                  </a:moveTo>
                  <a:lnTo>
                    <a:pt x="42864" y="26229"/>
                  </a:lnTo>
                  <a:lnTo>
                    <a:pt x="36876" y="26229"/>
                  </a:lnTo>
                  <a:lnTo>
                    <a:pt x="31719" y="31386"/>
                  </a:lnTo>
                  <a:lnTo>
                    <a:pt x="29833" y="31386"/>
                  </a:lnTo>
                  <a:lnTo>
                    <a:pt x="26063" y="35101"/>
                  </a:lnTo>
                  <a:lnTo>
                    <a:pt x="26063" y="35933"/>
                  </a:lnTo>
                  <a:lnTo>
                    <a:pt x="1" y="61995"/>
                  </a:lnTo>
                  <a:lnTo>
                    <a:pt x="167" y="62162"/>
                  </a:lnTo>
                  <a:lnTo>
                    <a:pt x="22292" y="40037"/>
                  </a:lnTo>
                  <a:lnTo>
                    <a:pt x="28059" y="40037"/>
                  </a:lnTo>
                  <a:lnTo>
                    <a:pt x="34380" y="33771"/>
                  </a:lnTo>
                  <a:lnTo>
                    <a:pt x="37153" y="33771"/>
                  </a:lnTo>
                  <a:lnTo>
                    <a:pt x="40757" y="30166"/>
                  </a:lnTo>
                  <a:lnTo>
                    <a:pt x="40757" y="28669"/>
                  </a:lnTo>
                  <a:lnTo>
                    <a:pt x="69259" y="112"/>
                  </a:lnTo>
                  <a:lnTo>
                    <a:pt x="690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4590435" y="-831208"/>
              <a:ext cx="5930985" cy="6805915"/>
            </a:xfrm>
            <a:custGeom>
              <a:avLst/>
              <a:gdLst/>
              <a:ahLst/>
              <a:cxnLst/>
              <a:rect l="l" t="t" r="r" b="b"/>
              <a:pathLst>
                <a:path w="69537" h="79795" extrusionOk="0">
                  <a:moveTo>
                    <a:pt x="69370" y="0"/>
                  </a:moveTo>
                  <a:lnTo>
                    <a:pt x="44195" y="25175"/>
                  </a:lnTo>
                  <a:lnTo>
                    <a:pt x="35379" y="33992"/>
                  </a:lnTo>
                  <a:lnTo>
                    <a:pt x="27061" y="42309"/>
                  </a:lnTo>
                  <a:lnTo>
                    <a:pt x="27061" y="52568"/>
                  </a:lnTo>
                  <a:lnTo>
                    <a:pt x="1" y="79628"/>
                  </a:lnTo>
                  <a:lnTo>
                    <a:pt x="223" y="79794"/>
                  </a:lnTo>
                  <a:lnTo>
                    <a:pt x="27061" y="52956"/>
                  </a:lnTo>
                  <a:lnTo>
                    <a:pt x="31497" y="48575"/>
                  </a:lnTo>
                  <a:lnTo>
                    <a:pt x="31497" y="46801"/>
                  </a:lnTo>
                  <a:lnTo>
                    <a:pt x="35933" y="42309"/>
                  </a:lnTo>
                  <a:lnTo>
                    <a:pt x="49851" y="42309"/>
                  </a:lnTo>
                  <a:lnTo>
                    <a:pt x="52014" y="40147"/>
                  </a:lnTo>
                  <a:lnTo>
                    <a:pt x="45027" y="33382"/>
                  </a:lnTo>
                  <a:lnTo>
                    <a:pt x="45027" y="24731"/>
                  </a:lnTo>
                  <a:lnTo>
                    <a:pt x="69536" y="222"/>
                  </a:lnTo>
                  <a:lnTo>
                    <a:pt x="693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6" name="Google Shape;256;p9"/>
            <p:cNvGrpSpPr/>
            <p:nvPr/>
          </p:nvGrpSpPr>
          <p:grpSpPr>
            <a:xfrm>
              <a:off x="6851241" y="3872805"/>
              <a:ext cx="740238" cy="365351"/>
              <a:chOff x="7070753" y="3796525"/>
              <a:chExt cx="690971" cy="341036"/>
            </a:xfrm>
          </p:grpSpPr>
          <p:sp>
            <p:nvSpPr>
              <p:cNvPr id="257" name="Google Shape;257;p9"/>
              <p:cNvSpPr/>
              <p:nvPr/>
            </p:nvSpPr>
            <p:spPr>
              <a:xfrm>
                <a:off x="7366883" y="4034320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1109" y="0"/>
                    </a:moveTo>
                    <a:lnTo>
                      <a:pt x="0" y="1109"/>
                    </a:lnTo>
                    <a:lnTo>
                      <a:pt x="166" y="1276"/>
                    </a:lnTo>
                    <a:lnTo>
                      <a:pt x="1275" y="167"/>
                    </a:lnTo>
                    <a:lnTo>
                      <a:pt x="11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9"/>
              <p:cNvSpPr/>
              <p:nvPr/>
            </p:nvSpPr>
            <p:spPr>
              <a:xfrm>
                <a:off x="7366883" y="4034320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166" y="0"/>
                    </a:moveTo>
                    <a:lnTo>
                      <a:pt x="0" y="167"/>
                    </a:lnTo>
                    <a:lnTo>
                      <a:pt x="1109" y="1276"/>
                    </a:lnTo>
                    <a:lnTo>
                      <a:pt x="1275" y="1109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9"/>
              <p:cNvSpPr/>
              <p:nvPr/>
            </p:nvSpPr>
            <p:spPr>
              <a:xfrm>
                <a:off x="7658483" y="4034320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1109" y="0"/>
                    </a:moveTo>
                    <a:lnTo>
                      <a:pt x="0" y="1109"/>
                    </a:lnTo>
                    <a:lnTo>
                      <a:pt x="222" y="1276"/>
                    </a:lnTo>
                    <a:lnTo>
                      <a:pt x="1276" y="167"/>
                    </a:lnTo>
                    <a:lnTo>
                      <a:pt x="11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9"/>
              <p:cNvSpPr/>
              <p:nvPr/>
            </p:nvSpPr>
            <p:spPr>
              <a:xfrm>
                <a:off x="7658483" y="4034320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167" y="0"/>
                    </a:moveTo>
                    <a:lnTo>
                      <a:pt x="0" y="167"/>
                    </a:lnTo>
                    <a:lnTo>
                      <a:pt x="1109" y="1276"/>
                    </a:lnTo>
                    <a:lnTo>
                      <a:pt x="1276" y="110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9"/>
              <p:cNvSpPr/>
              <p:nvPr/>
            </p:nvSpPr>
            <p:spPr>
              <a:xfrm>
                <a:off x="7070753" y="3796525"/>
                <a:ext cx="107772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276" extrusionOk="0">
                    <a:moveTo>
                      <a:pt x="1109" y="1"/>
                    </a:moveTo>
                    <a:lnTo>
                      <a:pt x="0" y="1110"/>
                    </a:lnTo>
                    <a:lnTo>
                      <a:pt x="222" y="1276"/>
                    </a:lnTo>
                    <a:lnTo>
                      <a:pt x="1331" y="167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9"/>
              <p:cNvSpPr/>
              <p:nvPr/>
            </p:nvSpPr>
            <p:spPr>
              <a:xfrm>
                <a:off x="7075203" y="3796525"/>
                <a:ext cx="103322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6" extrusionOk="0">
                    <a:moveTo>
                      <a:pt x="167" y="1"/>
                    </a:moveTo>
                    <a:lnTo>
                      <a:pt x="1" y="167"/>
                    </a:lnTo>
                    <a:lnTo>
                      <a:pt x="1110" y="1276"/>
                    </a:lnTo>
                    <a:lnTo>
                      <a:pt x="1276" y="1110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9"/>
              <p:cNvSpPr/>
              <p:nvPr/>
            </p:nvSpPr>
            <p:spPr>
              <a:xfrm>
                <a:off x="7366883" y="3796525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1109" y="1"/>
                    </a:moveTo>
                    <a:lnTo>
                      <a:pt x="0" y="1110"/>
                    </a:lnTo>
                    <a:lnTo>
                      <a:pt x="166" y="1276"/>
                    </a:lnTo>
                    <a:lnTo>
                      <a:pt x="1275" y="167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9"/>
              <p:cNvSpPr/>
              <p:nvPr/>
            </p:nvSpPr>
            <p:spPr>
              <a:xfrm>
                <a:off x="7366883" y="3796525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166" y="1"/>
                    </a:moveTo>
                    <a:lnTo>
                      <a:pt x="0" y="167"/>
                    </a:lnTo>
                    <a:lnTo>
                      <a:pt x="1109" y="1276"/>
                    </a:lnTo>
                    <a:lnTo>
                      <a:pt x="1275" y="1110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5" name="Google Shape;265;p9"/>
            <p:cNvGrpSpPr/>
            <p:nvPr/>
          </p:nvGrpSpPr>
          <p:grpSpPr>
            <a:xfrm>
              <a:off x="5052941" y="-1007875"/>
              <a:ext cx="3372034" cy="3579622"/>
              <a:chOff x="6474042" y="-61911"/>
              <a:chExt cx="4446247" cy="4719966"/>
            </a:xfrm>
          </p:grpSpPr>
          <p:sp>
            <p:nvSpPr>
              <p:cNvPr id="266" name="Google Shape;266;p9"/>
              <p:cNvSpPr/>
              <p:nvPr/>
            </p:nvSpPr>
            <p:spPr>
              <a:xfrm>
                <a:off x="10722788" y="3477982"/>
                <a:ext cx="89810" cy="632716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7820" extrusionOk="0">
                    <a:moveTo>
                      <a:pt x="1109" y="1"/>
                    </a:moveTo>
                    <a:lnTo>
                      <a:pt x="0" y="1110"/>
                    </a:lnTo>
                    <a:lnTo>
                      <a:pt x="0" y="3938"/>
                    </a:lnTo>
                    <a:lnTo>
                      <a:pt x="0" y="6710"/>
                    </a:lnTo>
                    <a:lnTo>
                      <a:pt x="1109" y="7819"/>
                    </a:lnTo>
                    <a:lnTo>
                      <a:pt x="1109" y="3938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9"/>
              <p:cNvSpPr/>
              <p:nvPr/>
            </p:nvSpPr>
            <p:spPr>
              <a:xfrm>
                <a:off x="7286054" y="750183"/>
                <a:ext cx="444277" cy="444196"/>
              </a:xfrm>
              <a:custGeom>
                <a:avLst/>
                <a:gdLst/>
                <a:ahLst/>
                <a:cxnLst/>
                <a:rect l="l" t="t" r="r" b="b"/>
                <a:pathLst>
                  <a:path w="5491" h="5490" extrusionOk="0">
                    <a:moveTo>
                      <a:pt x="1" y="0"/>
                    </a:moveTo>
                    <a:lnTo>
                      <a:pt x="2774" y="2773"/>
                    </a:lnTo>
                    <a:lnTo>
                      <a:pt x="5491" y="5490"/>
                    </a:lnTo>
                    <a:lnTo>
                      <a:pt x="5491" y="3937"/>
                    </a:lnTo>
                    <a:lnTo>
                      <a:pt x="3550" y="1941"/>
                    </a:lnTo>
                    <a:lnTo>
                      <a:pt x="15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9"/>
              <p:cNvSpPr/>
              <p:nvPr/>
            </p:nvSpPr>
            <p:spPr>
              <a:xfrm>
                <a:off x="6474042" y="-61911"/>
                <a:ext cx="183989" cy="184070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2275" extrusionOk="0">
                    <a:moveTo>
                      <a:pt x="1165" y="611"/>
                    </a:moveTo>
                    <a:cubicBezTo>
                      <a:pt x="1442" y="611"/>
                      <a:pt x="1664" y="832"/>
                      <a:pt x="1719" y="1165"/>
                    </a:cubicBezTo>
                    <a:cubicBezTo>
                      <a:pt x="1719" y="1442"/>
                      <a:pt x="1442" y="1664"/>
                      <a:pt x="1165" y="1664"/>
                    </a:cubicBezTo>
                    <a:cubicBezTo>
                      <a:pt x="832" y="1664"/>
                      <a:pt x="610" y="1442"/>
                      <a:pt x="610" y="1165"/>
                    </a:cubicBezTo>
                    <a:cubicBezTo>
                      <a:pt x="610" y="832"/>
                      <a:pt x="832" y="611"/>
                      <a:pt x="1165" y="611"/>
                    </a:cubicBezTo>
                    <a:close/>
                    <a:moveTo>
                      <a:pt x="1165" y="1"/>
                    </a:moveTo>
                    <a:cubicBezTo>
                      <a:pt x="499" y="1"/>
                      <a:pt x="0" y="500"/>
                      <a:pt x="0" y="1165"/>
                    </a:cubicBezTo>
                    <a:cubicBezTo>
                      <a:pt x="0" y="1775"/>
                      <a:pt x="499" y="2274"/>
                      <a:pt x="1165" y="2274"/>
                    </a:cubicBezTo>
                    <a:cubicBezTo>
                      <a:pt x="1775" y="2274"/>
                      <a:pt x="2274" y="1775"/>
                      <a:pt x="2274" y="1165"/>
                    </a:cubicBezTo>
                    <a:cubicBezTo>
                      <a:pt x="2274" y="500"/>
                      <a:pt x="1775" y="1"/>
                      <a:pt x="1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9"/>
              <p:cNvSpPr/>
              <p:nvPr/>
            </p:nvSpPr>
            <p:spPr>
              <a:xfrm>
                <a:off x="10704825" y="4473337"/>
                <a:ext cx="215463" cy="184718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2283" extrusionOk="0">
                    <a:moveTo>
                      <a:pt x="1498" y="563"/>
                    </a:moveTo>
                    <a:cubicBezTo>
                      <a:pt x="1830" y="563"/>
                      <a:pt x="2052" y="840"/>
                      <a:pt x="2052" y="1118"/>
                    </a:cubicBezTo>
                    <a:cubicBezTo>
                      <a:pt x="2052" y="1454"/>
                      <a:pt x="1776" y="1664"/>
                      <a:pt x="1494" y="1664"/>
                    </a:cubicBezTo>
                    <a:cubicBezTo>
                      <a:pt x="1357" y="1664"/>
                      <a:pt x="1218" y="1615"/>
                      <a:pt x="1110" y="1506"/>
                    </a:cubicBezTo>
                    <a:cubicBezTo>
                      <a:pt x="777" y="1173"/>
                      <a:pt x="999" y="563"/>
                      <a:pt x="1498" y="563"/>
                    </a:cubicBezTo>
                    <a:close/>
                    <a:moveTo>
                      <a:pt x="1529" y="0"/>
                    </a:moveTo>
                    <a:cubicBezTo>
                      <a:pt x="1246" y="0"/>
                      <a:pt x="957" y="106"/>
                      <a:pt x="721" y="341"/>
                    </a:cubicBezTo>
                    <a:cubicBezTo>
                      <a:pt x="1" y="1007"/>
                      <a:pt x="500" y="2282"/>
                      <a:pt x="1498" y="2282"/>
                    </a:cubicBezTo>
                    <a:cubicBezTo>
                      <a:pt x="2108" y="2282"/>
                      <a:pt x="2662" y="1728"/>
                      <a:pt x="2662" y="1118"/>
                    </a:cubicBezTo>
                    <a:cubicBezTo>
                      <a:pt x="2662" y="446"/>
                      <a:pt x="2110" y="0"/>
                      <a:pt x="15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9"/>
              <p:cNvSpPr/>
              <p:nvPr/>
            </p:nvSpPr>
            <p:spPr>
              <a:xfrm>
                <a:off x="6590714" y="63742"/>
                <a:ext cx="4262258" cy="4432735"/>
              </a:xfrm>
              <a:custGeom>
                <a:avLst/>
                <a:gdLst/>
                <a:ahLst/>
                <a:cxnLst/>
                <a:rect l="l" t="t" r="r" b="b"/>
                <a:pathLst>
                  <a:path w="52679" h="54786" extrusionOk="0">
                    <a:moveTo>
                      <a:pt x="388" y="0"/>
                    </a:moveTo>
                    <a:lnTo>
                      <a:pt x="0" y="388"/>
                    </a:lnTo>
                    <a:lnTo>
                      <a:pt x="16857" y="17245"/>
                    </a:lnTo>
                    <a:lnTo>
                      <a:pt x="16913" y="17356"/>
                    </a:lnTo>
                    <a:lnTo>
                      <a:pt x="29445" y="17356"/>
                    </a:lnTo>
                    <a:lnTo>
                      <a:pt x="52069" y="39980"/>
                    </a:lnTo>
                    <a:lnTo>
                      <a:pt x="52069" y="54786"/>
                    </a:lnTo>
                    <a:lnTo>
                      <a:pt x="52678" y="54786"/>
                    </a:lnTo>
                    <a:lnTo>
                      <a:pt x="52678" y="39759"/>
                    </a:lnTo>
                    <a:lnTo>
                      <a:pt x="29777" y="16857"/>
                    </a:lnTo>
                    <a:lnTo>
                      <a:pt x="29666" y="16746"/>
                    </a:lnTo>
                    <a:lnTo>
                      <a:pt x="17190" y="16746"/>
                    </a:lnTo>
                    <a:lnTo>
                      <a:pt x="38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1" name="Google Shape;271;p9"/>
            <p:cNvSpPr/>
            <p:nvPr/>
          </p:nvSpPr>
          <p:spPr>
            <a:xfrm>
              <a:off x="7522237" y="-209327"/>
              <a:ext cx="1798786" cy="1791641"/>
            </a:xfrm>
            <a:custGeom>
              <a:avLst/>
              <a:gdLst/>
              <a:ahLst/>
              <a:cxnLst/>
              <a:rect l="l" t="t" r="r" b="b"/>
              <a:pathLst>
                <a:path w="14030" h="13974" extrusionOk="0">
                  <a:moveTo>
                    <a:pt x="1" y="0"/>
                  </a:moveTo>
                  <a:lnTo>
                    <a:pt x="1" y="278"/>
                  </a:lnTo>
                  <a:lnTo>
                    <a:pt x="6211" y="278"/>
                  </a:lnTo>
                  <a:lnTo>
                    <a:pt x="13753" y="7819"/>
                  </a:lnTo>
                  <a:lnTo>
                    <a:pt x="13753" y="13974"/>
                  </a:lnTo>
                  <a:lnTo>
                    <a:pt x="14030" y="13974"/>
                  </a:lnTo>
                  <a:lnTo>
                    <a:pt x="14030" y="7763"/>
                  </a:lnTo>
                  <a:lnTo>
                    <a:pt x="62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2" name="Google Shape;272;p9"/>
            <p:cNvGrpSpPr/>
            <p:nvPr/>
          </p:nvGrpSpPr>
          <p:grpSpPr>
            <a:xfrm>
              <a:off x="6066323" y="845916"/>
              <a:ext cx="3431384" cy="3617769"/>
              <a:chOff x="5563238" y="409147"/>
              <a:chExt cx="4473190" cy="4716163"/>
            </a:xfrm>
          </p:grpSpPr>
          <p:sp>
            <p:nvSpPr>
              <p:cNvPr id="273" name="Google Shape;273;p9"/>
              <p:cNvSpPr/>
              <p:nvPr/>
            </p:nvSpPr>
            <p:spPr>
              <a:xfrm>
                <a:off x="5670929" y="956503"/>
                <a:ext cx="89810" cy="632716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7820" extrusionOk="0">
                    <a:moveTo>
                      <a:pt x="1" y="1"/>
                    </a:moveTo>
                    <a:lnTo>
                      <a:pt x="1" y="3883"/>
                    </a:lnTo>
                    <a:lnTo>
                      <a:pt x="1" y="7820"/>
                    </a:lnTo>
                    <a:lnTo>
                      <a:pt x="1110" y="6711"/>
                    </a:lnTo>
                    <a:lnTo>
                      <a:pt x="1110" y="3883"/>
                    </a:lnTo>
                    <a:lnTo>
                      <a:pt x="1110" y="111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9"/>
              <p:cNvSpPr/>
              <p:nvPr/>
            </p:nvSpPr>
            <p:spPr>
              <a:xfrm>
                <a:off x="8748664" y="3872823"/>
                <a:ext cx="448808" cy="444196"/>
              </a:xfrm>
              <a:custGeom>
                <a:avLst/>
                <a:gdLst/>
                <a:ahLst/>
                <a:cxnLst/>
                <a:rect l="l" t="t" r="r" b="b"/>
                <a:pathLst>
                  <a:path w="5547" h="5490" extrusionOk="0">
                    <a:moveTo>
                      <a:pt x="1" y="0"/>
                    </a:moveTo>
                    <a:lnTo>
                      <a:pt x="1" y="1553"/>
                    </a:lnTo>
                    <a:lnTo>
                      <a:pt x="1997" y="3549"/>
                    </a:lnTo>
                    <a:lnTo>
                      <a:pt x="3938" y="5490"/>
                    </a:lnTo>
                    <a:lnTo>
                      <a:pt x="5546" y="5490"/>
                    </a:lnTo>
                    <a:lnTo>
                      <a:pt x="2774" y="271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9"/>
              <p:cNvSpPr/>
              <p:nvPr/>
            </p:nvSpPr>
            <p:spPr>
              <a:xfrm>
                <a:off x="9820965" y="4940593"/>
                <a:ext cx="215463" cy="184718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2283" extrusionOk="0">
                    <a:moveTo>
                      <a:pt x="1170" y="619"/>
                    </a:moveTo>
                    <a:cubicBezTo>
                      <a:pt x="1306" y="619"/>
                      <a:pt x="1445" y="668"/>
                      <a:pt x="1553" y="777"/>
                    </a:cubicBezTo>
                    <a:cubicBezTo>
                      <a:pt x="1886" y="1110"/>
                      <a:pt x="1609" y="1720"/>
                      <a:pt x="1165" y="1720"/>
                    </a:cubicBezTo>
                    <a:cubicBezTo>
                      <a:pt x="833" y="1664"/>
                      <a:pt x="611" y="1442"/>
                      <a:pt x="611" y="1165"/>
                    </a:cubicBezTo>
                    <a:cubicBezTo>
                      <a:pt x="611" y="829"/>
                      <a:pt x="887" y="619"/>
                      <a:pt x="1170" y="619"/>
                    </a:cubicBezTo>
                    <a:close/>
                    <a:moveTo>
                      <a:pt x="1165" y="1"/>
                    </a:moveTo>
                    <a:cubicBezTo>
                      <a:pt x="500" y="1"/>
                      <a:pt x="1" y="500"/>
                      <a:pt x="1" y="1165"/>
                    </a:cubicBezTo>
                    <a:cubicBezTo>
                      <a:pt x="1" y="1837"/>
                      <a:pt x="553" y="2282"/>
                      <a:pt x="1134" y="2282"/>
                    </a:cubicBezTo>
                    <a:cubicBezTo>
                      <a:pt x="1417" y="2282"/>
                      <a:pt x="1706" y="2177"/>
                      <a:pt x="1942" y="1941"/>
                    </a:cubicBezTo>
                    <a:cubicBezTo>
                      <a:pt x="2662" y="1221"/>
                      <a:pt x="2163" y="1"/>
                      <a:pt x="1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9"/>
              <p:cNvSpPr/>
              <p:nvPr/>
            </p:nvSpPr>
            <p:spPr>
              <a:xfrm>
                <a:off x="5563238" y="409147"/>
                <a:ext cx="184070" cy="184070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2275" extrusionOk="0">
                    <a:moveTo>
                      <a:pt x="1110" y="611"/>
                    </a:moveTo>
                    <a:cubicBezTo>
                      <a:pt x="1443" y="611"/>
                      <a:pt x="1664" y="833"/>
                      <a:pt x="1664" y="1165"/>
                    </a:cubicBezTo>
                    <a:cubicBezTo>
                      <a:pt x="1664" y="1443"/>
                      <a:pt x="1443" y="1664"/>
                      <a:pt x="1110" y="1664"/>
                    </a:cubicBezTo>
                    <a:cubicBezTo>
                      <a:pt x="833" y="1664"/>
                      <a:pt x="611" y="1443"/>
                      <a:pt x="611" y="1165"/>
                    </a:cubicBezTo>
                    <a:cubicBezTo>
                      <a:pt x="611" y="833"/>
                      <a:pt x="833" y="611"/>
                      <a:pt x="1110" y="611"/>
                    </a:cubicBezTo>
                    <a:close/>
                    <a:moveTo>
                      <a:pt x="1110" y="1"/>
                    </a:moveTo>
                    <a:cubicBezTo>
                      <a:pt x="500" y="1"/>
                      <a:pt x="1" y="500"/>
                      <a:pt x="1" y="1165"/>
                    </a:cubicBezTo>
                    <a:cubicBezTo>
                      <a:pt x="1" y="1775"/>
                      <a:pt x="500" y="2274"/>
                      <a:pt x="1110" y="2274"/>
                    </a:cubicBezTo>
                    <a:cubicBezTo>
                      <a:pt x="1775" y="2274"/>
                      <a:pt x="2274" y="1775"/>
                      <a:pt x="2274" y="1165"/>
                    </a:cubicBezTo>
                    <a:cubicBezTo>
                      <a:pt x="2274" y="500"/>
                      <a:pt x="1775" y="1"/>
                      <a:pt x="11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9"/>
              <p:cNvSpPr/>
              <p:nvPr/>
            </p:nvSpPr>
            <p:spPr>
              <a:xfrm>
                <a:off x="5630555" y="570724"/>
                <a:ext cx="4262258" cy="4432735"/>
              </a:xfrm>
              <a:custGeom>
                <a:avLst/>
                <a:gdLst/>
                <a:ahLst/>
                <a:cxnLst/>
                <a:rect l="l" t="t" r="r" b="b"/>
                <a:pathLst>
                  <a:path w="52679" h="54786" extrusionOk="0">
                    <a:moveTo>
                      <a:pt x="1" y="0"/>
                    </a:moveTo>
                    <a:lnTo>
                      <a:pt x="1" y="15027"/>
                    </a:lnTo>
                    <a:lnTo>
                      <a:pt x="22902" y="37929"/>
                    </a:lnTo>
                    <a:lnTo>
                      <a:pt x="22957" y="38040"/>
                    </a:lnTo>
                    <a:lnTo>
                      <a:pt x="35489" y="38040"/>
                    </a:lnTo>
                    <a:lnTo>
                      <a:pt x="52235" y="54786"/>
                    </a:lnTo>
                    <a:lnTo>
                      <a:pt x="52679" y="54398"/>
                    </a:lnTo>
                    <a:lnTo>
                      <a:pt x="35822" y="37541"/>
                    </a:lnTo>
                    <a:lnTo>
                      <a:pt x="35711" y="37430"/>
                    </a:lnTo>
                    <a:lnTo>
                      <a:pt x="23235" y="37430"/>
                    </a:lnTo>
                    <a:lnTo>
                      <a:pt x="611" y="14806"/>
                    </a:lnTo>
                    <a:lnTo>
                      <a:pt x="6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9"/>
              <p:cNvSpPr/>
              <p:nvPr/>
            </p:nvSpPr>
            <p:spPr>
              <a:xfrm>
                <a:off x="6043358" y="2181400"/>
                <a:ext cx="1135167" cy="1130636"/>
              </a:xfrm>
              <a:custGeom>
                <a:avLst/>
                <a:gdLst/>
                <a:ahLst/>
                <a:cxnLst/>
                <a:rect l="l" t="t" r="r" b="b"/>
                <a:pathLst>
                  <a:path w="14030" h="13974" extrusionOk="0">
                    <a:moveTo>
                      <a:pt x="0" y="0"/>
                    </a:moveTo>
                    <a:lnTo>
                      <a:pt x="0" y="6211"/>
                    </a:lnTo>
                    <a:lnTo>
                      <a:pt x="7708" y="13974"/>
                    </a:lnTo>
                    <a:lnTo>
                      <a:pt x="14029" y="13974"/>
                    </a:lnTo>
                    <a:lnTo>
                      <a:pt x="14029" y="13697"/>
                    </a:lnTo>
                    <a:lnTo>
                      <a:pt x="7819" y="13697"/>
                    </a:lnTo>
                    <a:lnTo>
                      <a:pt x="222" y="6155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9" name="Google Shape;279;p9"/>
            <p:cNvGrpSpPr/>
            <p:nvPr/>
          </p:nvGrpSpPr>
          <p:grpSpPr>
            <a:xfrm>
              <a:off x="7031838" y="1257845"/>
              <a:ext cx="287456" cy="287456"/>
              <a:chOff x="9708823" y="3047299"/>
              <a:chExt cx="188520" cy="188520"/>
            </a:xfrm>
          </p:grpSpPr>
          <p:sp>
            <p:nvSpPr>
              <p:cNvPr id="280" name="Google Shape;280;p9"/>
              <p:cNvSpPr/>
              <p:nvPr/>
            </p:nvSpPr>
            <p:spPr>
              <a:xfrm>
                <a:off x="9789572" y="3047299"/>
                <a:ext cx="31474" cy="18852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330" extrusionOk="0">
                    <a:moveTo>
                      <a:pt x="1" y="0"/>
                    </a:moveTo>
                    <a:lnTo>
                      <a:pt x="1" y="2329"/>
                    </a:lnTo>
                    <a:lnTo>
                      <a:pt x="389" y="2329"/>
                    </a:lnTo>
                    <a:lnTo>
                      <a:pt x="3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9"/>
              <p:cNvSpPr/>
              <p:nvPr/>
            </p:nvSpPr>
            <p:spPr>
              <a:xfrm>
                <a:off x="9708823" y="3128047"/>
                <a:ext cx="188520" cy="27024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334" extrusionOk="0">
                    <a:moveTo>
                      <a:pt x="1" y="0"/>
                    </a:moveTo>
                    <a:lnTo>
                      <a:pt x="1" y="333"/>
                    </a:lnTo>
                    <a:lnTo>
                      <a:pt x="2329" y="333"/>
                    </a:lnTo>
                    <a:lnTo>
                      <a:pt x="23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2" name="Google Shape;282;p9"/>
            <p:cNvGrpSpPr/>
            <p:nvPr/>
          </p:nvGrpSpPr>
          <p:grpSpPr>
            <a:xfrm>
              <a:off x="8049231" y="4543486"/>
              <a:ext cx="744777" cy="130184"/>
              <a:chOff x="8829494" y="3047299"/>
              <a:chExt cx="744777" cy="130184"/>
            </a:xfrm>
          </p:grpSpPr>
          <p:sp>
            <p:nvSpPr>
              <p:cNvPr id="283" name="Google Shape;283;p9"/>
              <p:cNvSpPr/>
              <p:nvPr/>
            </p:nvSpPr>
            <p:spPr>
              <a:xfrm>
                <a:off x="9390281" y="3047299"/>
                <a:ext cx="183989" cy="130184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1609" extrusionOk="0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9"/>
              <p:cNvSpPr/>
              <p:nvPr/>
            </p:nvSpPr>
            <p:spPr>
              <a:xfrm>
                <a:off x="9246746" y="3047299"/>
                <a:ext cx="183989" cy="130184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1609" extrusionOk="0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9"/>
              <p:cNvSpPr/>
              <p:nvPr/>
            </p:nvSpPr>
            <p:spPr>
              <a:xfrm>
                <a:off x="9107662" y="3047299"/>
                <a:ext cx="183989" cy="130184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1609" extrusionOk="0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9"/>
              <p:cNvSpPr/>
              <p:nvPr/>
            </p:nvSpPr>
            <p:spPr>
              <a:xfrm>
                <a:off x="8968578" y="3047299"/>
                <a:ext cx="183989" cy="130184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1609" extrusionOk="0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9"/>
              <p:cNvSpPr/>
              <p:nvPr/>
            </p:nvSpPr>
            <p:spPr>
              <a:xfrm>
                <a:off x="8829494" y="3047299"/>
                <a:ext cx="183989" cy="130184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1609" extrusionOk="0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" name="Google Shape;288;p9"/>
            <p:cNvGrpSpPr/>
            <p:nvPr/>
          </p:nvGrpSpPr>
          <p:grpSpPr>
            <a:xfrm>
              <a:off x="5025311" y="4581842"/>
              <a:ext cx="653177" cy="53475"/>
              <a:chOff x="8407710" y="3361310"/>
              <a:chExt cx="713464" cy="58417"/>
            </a:xfrm>
          </p:grpSpPr>
          <p:sp>
            <p:nvSpPr>
              <p:cNvPr id="289" name="Google Shape;289;p9"/>
              <p:cNvSpPr/>
              <p:nvPr/>
            </p:nvSpPr>
            <p:spPr>
              <a:xfrm>
                <a:off x="8766626" y="3361310"/>
                <a:ext cx="354548" cy="58417"/>
              </a:xfrm>
              <a:custGeom>
                <a:avLst/>
                <a:gdLst/>
                <a:ahLst/>
                <a:cxnLst/>
                <a:rect l="l" t="t" r="r" b="b"/>
                <a:pathLst>
                  <a:path w="4382" h="722" extrusionOk="0">
                    <a:moveTo>
                      <a:pt x="1" y="1"/>
                    </a:moveTo>
                    <a:lnTo>
                      <a:pt x="1" y="722"/>
                    </a:lnTo>
                    <a:lnTo>
                      <a:pt x="4381" y="722"/>
                    </a:lnTo>
                    <a:lnTo>
                      <a:pt x="438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9"/>
              <p:cNvSpPr/>
              <p:nvPr/>
            </p:nvSpPr>
            <p:spPr>
              <a:xfrm>
                <a:off x="8519851" y="3361310"/>
                <a:ext cx="175089" cy="58417"/>
              </a:xfrm>
              <a:custGeom>
                <a:avLst/>
                <a:gdLst/>
                <a:ahLst/>
                <a:cxnLst/>
                <a:rect l="l" t="t" r="r" b="b"/>
                <a:pathLst>
                  <a:path w="2164" h="722" extrusionOk="0">
                    <a:moveTo>
                      <a:pt x="1" y="1"/>
                    </a:moveTo>
                    <a:lnTo>
                      <a:pt x="1" y="722"/>
                    </a:lnTo>
                    <a:lnTo>
                      <a:pt x="2164" y="722"/>
                    </a:lnTo>
                    <a:lnTo>
                      <a:pt x="21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9"/>
              <p:cNvSpPr/>
              <p:nvPr/>
            </p:nvSpPr>
            <p:spPr>
              <a:xfrm>
                <a:off x="8407710" y="3361310"/>
                <a:ext cx="58417" cy="58417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22" extrusionOk="0">
                    <a:moveTo>
                      <a:pt x="1" y="1"/>
                    </a:moveTo>
                    <a:lnTo>
                      <a:pt x="1" y="722"/>
                    </a:lnTo>
                    <a:lnTo>
                      <a:pt x="722" y="722"/>
                    </a:lnTo>
                    <a:lnTo>
                      <a:pt x="7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2" name="Google Shape;292;p9"/>
            <p:cNvGrpSpPr/>
            <p:nvPr/>
          </p:nvGrpSpPr>
          <p:grpSpPr>
            <a:xfrm>
              <a:off x="7515400" y="2572981"/>
              <a:ext cx="2523342" cy="810715"/>
              <a:chOff x="7683442" y="2402007"/>
              <a:chExt cx="2595230" cy="833811"/>
            </a:xfrm>
          </p:grpSpPr>
          <p:sp>
            <p:nvSpPr>
              <p:cNvPr id="293" name="Google Shape;293;p9"/>
              <p:cNvSpPr/>
              <p:nvPr/>
            </p:nvSpPr>
            <p:spPr>
              <a:xfrm>
                <a:off x="7810998" y="2504392"/>
                <a:ext cx="2467674" cy="731426"/>
              </a:xfrm>
              <a:custGeom>
                <a:avLst/>
                <a:gdLst/>
                <a:ahLst/>
                <a:cxnLst/>
                <a:rect l="l" t="t" r="r" b="b"/>
                <a:pathLst>
                  <a:path w="30499" h="9040" extrusionOk="0">
                    <a:moveTo>
                      <a:pt x="278" y="1"/>
                    </a:moveTo>
                    <a:lnTo>
                      <a:pt x="1" y="278"/>
                    </a:lnTo>
                    <a:lnTo>
                      <a:pt x="3383" y="3660"/>
                    </a:lnTo>
                    <a:lnTo>
                      <a:pt x="24898" y="3660"/>
                    </a:lnTo>
                    <a:lnTo>
                      <a:pt x="30222" y="9039"/>
                    </a:lnTo>
                    <a:lnTo>
                      <a:pt x="30499" y="8762"/>
                    </a:lnTo>
                    <a:lnTo>
                      <a:pt x="25065" y="3272"/>
                    </a:lnTo>
                    <a:lnTo>
                      <a:pt x="3550" y="3272"/>
                    </a:lnTo>
                    <a:lnTo>
                      <a:pt x="27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9"/>
              <p:cNvSpPr/>
              <p:nvPr/>
            </p:nvSpPr>
            <p:spPr>
              <a:xfrm>
                <a:off x="7683442" y="2402007"/>
                <a:ext cx="163408" cy="140091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2283" extrusionOk="0">
                    <a:moveTo>
                      <a:pt x="1498" y="563"/>
                    </a:moveTo>
                    <a:cubicBezTo>
                      <a:pt x="1830" y="563"/>
                      <a:pt x="2052" y="840"/>
                      <a:pt x="2052" y="1118"/>
                    </a:cubicBezTo>
                    <a:cubicBezTo>
                      <a:pt x="2052" y="1454"/>
                      <a:pt x="1776" y="1664"/>
                      <a:pt x="1494" y="1664"/>
                    </a:cubicBezTo>
                    <a:cubicBezTo>
                      <a:pt x="1357" y="1664"/>
                      <a:pt x="1218" y="1615"/>
                      <a:pt x="1110" y="1506"/>
                    </a:cubicBezTo>
                    <a:cubicBezTo>
                      <a:pt x="777" y="1173"/>
                      <a:pt x="999" y="563"/>
                      <a:pt x="1498" y="563"/>
                    </a:cubicBezTo>
                    <a:close/>
                    <a:moveTo>
                      <a:pt x="1529" y="0"/>
                    </a:moveTo>
                    <a:cubicBezTo>
                      <a:pt x="1246" y="0"/>
                      <a:pt x="957" y="106"/>
                      <a:pt x="721" y="341"/>
                    </a:cubicBezTo>
                    <a:cubicBezTo>
                      <a:pt x="1" y="1007"/>
                      <a:pt x="500" y="2282"/>
                      <a:pt x="1498" y="2282"/>
                    </a:cubicBezTo>
                    <a:cubicBezTo>
                      <a:pt x="2108" y="2282"/>
                      <a:pt x="2662" y="1728"/>
                      <a:pt x="2662" y="1118"/>
                    </a:cubicBezTo>
                    <a:cubicBezTo>
                      <a:pt x="2662" y="446"/>
                      <a:pt x="2110" y="0"/>
                      <a:pt x="15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7_1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3"/>
          <p:cNvSpPr txBox="1">
            <a:spLocks noGrp="1"/>
          </p:cNvSpPr>
          <p:nvPr>
            <p:ph type="title" hasCustomPrompt="1"/>
          </p:nvPr>
        </p:nvSpPr>
        <p:spPr>
          <a:xfrm>
            <a:off x="2100875" y="1278011"/>
            <a:ext cx="10848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58" name="Google Shape;358;p13"/>
          <p:cNvSpPr txBox="1">
            <a:spLocks noGrp="1"/>
          </p:cNvSpPr>
          <p:nvPr>
            <p:ph type="subTitle" idx="1"/>
          </p:nvPr>
        </p:nvSpPr>
        <p:spPr>
          <a:xfrm>
            <a:off x="1234025" y="1849391"/>
            <a:ext cx="2818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359" name="Google Shape;359;p13"/>
          <p:cNvSpPr txBox="1">
            <a:spLocks noGrp="1"/>
          </p:cNvSpPr>
          <p:nvPr>
            <p:ph type="subTitle" idx="2"/>
          </p:nvPr>
        </p:nvSpPr>
        <p:spPr>
          <a:xfrm>
            <a:off x="1234025" y="2249636"/>
            <a:ext cx="28185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13"/>
          <p:cNvSpPr txBox="1">
            <a:spLocks noGrp="1"/>
          </p:cNvSpPr>
          <p:nvPr>
            <p:ph type="title" idx="3" hasCustomPrompt="1"/>
          </p:nvPr>
        </p:nvSpPr>
        <p:spPr>
          <a:xfrm>
            <a:off x="5958325" y="1278011"/>
            <a:ext cx="10848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1" name="Google Shape;361;p13"/>
          <p:cNvSpPr txBox="1">
            <a:spLocks noGrp="1"/>
          </p:cNvSpPr>
          <p:nvPr>
            <p:ph type="subTitle" idx="4"/>
          </p:nvPr>
        </p:nvSpPr>
        <p:spPr>
          <a:xfrm>
            <a:off x="5091475" y="1849391"/>
            <a:ext cx="2818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362" name="Google Shape;362;p13"/>
          <p:cNvSpPr txBox="1">
            <a:spLocks noGrp="1"/>
          </p:cNvSpPr>
          <p:nvPr>
            <p:ph type="subTitle" idx="5"/>
          </p:nvPr>
        </p:nvSpPr>
        <p:spPr>
          <a:xfrm>
            <a:off x="5091475" y="2249636"/>
            <a:ext cx="28185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13"/>
          <p:cNvSpPr txBox="1">
            <a:spLocks noGrp="1"/>
          </p:cNvSpPr>
          <p:nvPr>
            <p:ph type="title" idx="6" hasCustomPrompt="1"/>
          </p:nvPr>
        </p:nvSpPr>
        <p:spPr>
          <a:xfrm>
            <a:off x="2100875" y="3002952"/>
            <a:ext cx="10848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4" name="Google Shape;364;p13"/>
          <p:cNvSpPr txBox="1">
            <a:spLocks noGrp="1"/>
          </p:cNvSpPr>
          <p:nvPr>
            <p:ph type="subTitle" idx="7"/>
          </p:nvPr>
        </p:nvSpPr>
        <p:spPr>
          <a:xfrm>
            <a:off x="1234025" y="3574317"/>
            <a:ext cx="2818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365" name="Google Shape;365;p13"/>
          <p:cNvSpPr txBox="1">
            <a:spLocks noGrp="1"/>
          </p:cNvSpPr>
          <p:nvPr>
            <p:ph type="subTitle" idx="8"/>
          </p:nvPr>
        </p:nvSpPr>
        <p:spPr>
          <a:xfrm>
            <a:off x="1234025" y="3974562"/>
            <a:ext cx="28185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13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367" name="Google Shape;367;p13"/>
          <p:cNvSpPr txBox="1">
            <a:spLocks noGrp="1"/>
          </p:cNvSpPr>
          <p:nvPr>
            <p:ph type="title" idx="13" hasCustomPrompt="1"/>
          </p:nvPr>
        </p:nvSpPr>
        <p:spPr>
          <a:xfrm>
            <a:off x="5958325" y="3002952"/>
            <a:ext cx="10848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8" name="Google Shape;368;p13"/>
          <p:cNvSpPr txBox="1">
            <a:spLocks noGrp="1"/>
          </p:cNvSpPr>
          <p:nvPr>
            <p:ph type="subTitle" idx="14"/>
          </p:nvPr>
        </p:nvSpPr>
        <p:spPr>
          <a:xfrm>
            <a:off x="5091475" y="3574317"/>
            <a:ext cx="2818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369" name="Google Shape;369;p13"/>
          <p:cNvSpPr txBox="1">
            <a:spLocks noGrp="1"/>
          </p:cNvSpPr>
          <p:nvPr>
            <p:ph type="subTitle" idx="15"/>
          </p:nvPr>
        </p:nvSpPr>
        <p:spPr>
          <a:xfrm>
            <a:off x="5091475" y="3974562"/>
            <a:ext cx="28185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370" name="Google Shape;370;p13"/>
          <p:cNvGrpSpPr/>
          <p:nvPr/>
        </p:nvGrpSpPr>
        <p:grpSpPr>
          <a:xfrm>
            <a:off x="-3389800" y="-360873"/>
            <a:ext cx="6322114" cy="7255046"/>
            <a:chOff x="-3389800" y="-360873"/>
            <a:chExt cx="6322114" cy="7255046"/>
          </a:xfrm>
        </p:grpSpPr>
        <p:sp>
          <p:nvSpPr>
            <p:cNvPr id="371" name="Google Shape;371;p13"/>
            <p:cNvSpPr/>
            <p:nvPr/>
          </p:nvSpPr>
          <p:spPr>
            <a:xfrm>
              <a:off x="-3389800" y="-360873"/>
              <a:ext cx="6322114" cy="7255046"/>
            </a:xfrm>
            <a:custGeom>
              <a:avLst/>
              <a:gdLst/>
              <a:ahLst/>
              <a:cxnLst/>
              <a:rect l="l" t="t" r="r" b="b"/>
              <a:pathLst>
                <a:path w="71832" h="82432" extrusionOk="0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2" name="Google Shape;372;p13"/>
            <p:cNvGrpSpPr/>
            <p:nvPr/>
          </p:nvGrpSpPr>
          <p:grpSpPr>
            <a:xfrm>
              <a:off x="-1419600" y="387590"/>
              <a:ext cx="2381713" cy="3328977"/>
              <a:chOff x="7655072" y="-407632"/>
              <a:chExt cx="2008529" cy="2807368"/>
            </a:xfrm>
          </p:grpSpPr>
          <p:sp>
            <p:nvSpPr>
              <p:cNvPr id="373" name="Google Shape;373;p13"/>
              <p:cNvSpPr/>
              <p:nvPr/>
            </p:nvSpPr>
            <p:spPr>
              <a:xfrm>
                <a:off x="7685059" y="-336851"/>
                <a:ext cx="1930325" cy="2689498"/>
              </a:xfrm>
              <a:custGeom>
                <a:avLst/>
                <a:gdLst/>
                <a:ahLst/>
                <a:cxnLst/>
                <a:rect l="l" t="t" r="r" b="b"/>
                <a:pathLst>
                  <a:path w="32508" h="45293" extrusionOk="0">
                    <a:moveTo>
                      <a:pt x="0" y="1"/>
                    </a:moveTo>
                    <a:lnTo>
                      <a:pt x="0" y="8351"/>
                    </a:lnTo>
                    <a:lnTo>
                      <a:pt x="15447" y="8351"/>
                    </a:lnTo>
                    <a:lnTo>
                      <a:pt x="24998" y="17901"/>
                    </a:lnTo>
                    <a:lnTo>
                      <a:pt x="24998" y="38040"/>
                    </a:lnTo>
                    <a:lnTo>
                      <a:pt x="32251" y="45293"/>
                    </a:lnTo>
                    <a:lnTo>
                      <a:pt x="32507" y="45037"/>
                    </a:lnTo>
                    <a:lnTo>
                      <a:pt x="25358" y="37888"/>
                    </a:lnTo>
                    <a:lnTo>
                      <a:pt x="25358" y="17749"/>
                    </a:lnTo>
                    <a:lnTo>
                      <a:pt x="15651" y="8043"/>
                    </a:lnTo>
                    <a:lnTo>
                      <a:pt x="15595" y="7986"/>
                    </a:lnTo>
                    <a:lnTo>
                      <a:pt x="365" y="7986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13"/>
              <p:cNvSpPr/>
              <p:nvPr/>
            </p:nvSpPr>
            <p:spPr>
              <a:xfrm>
                <a:off x="8734422" y="271200"/>
                <a:ext cx="332350" cy="332528"/>
              </a:xfrm>
              <a:custGeom>
                <a:avLst/>
                <a:gdLst/>
                <a:ahLst/>
                <a:cxnLst/>
                <a:rect l="l" t="t" r="r" b="b"/>
                <a:pathLst>
                  <a:path w="5597" h="5600" extrusionOk="0">
                    <a:moveTo>
                      <a:pt x="1" y="0"/>
                    </a:moveTo>
                    <a:lnTo>
                      <a:pt x="1" y="1597"/>
                    </a:lnTo>
                    <a:lnTo>
                      <a:pt x="2002" y="3599"/>
                    </a:lnTo>
                    <a:lnTo>
                      <a:pt x="4004" y="5600"/>
                    </a:lnTo>
                    <a:lnTo>
                      <a:pt x="5597" y="5600"/>
                    </a:lnTo>
                    <a:lnTo>
                      <a:pt x="2799" y="28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3"/>
              <p:cNvSpPr/>
              <p:nvPr/>
            </p:nvSpPr>
            <p:spPr>
              <a:xfrm>
                <a:off x="7655072" y="-407632"/>
                <a:ext cx="81588" cy="81529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3"/>
              <p:cNvSpPr/>
              <p:nvPr/>
            </p:nvSpPr>
            <p:spPr>
              <a:xfrm>
                <a:off x="9568236" y="2317969"/>
                <a:ext cx="95364" cy="81766"/>
              </a:xfrm>
              <a:custGeom>
                <a:avLst/>
                <a:gdLst/>
                <a:ahLst/>
                <a:cxnLst/>
                <a:rect l="l" t="t" r="r" b="b"/>
                <a:pathLst>
                  <a:path w="1606" h="1377" extrusionOk="0">
                    <a:moveTo>
                      <a:pt x="917" y="364"/>
                    </a:moveTo>
                    <a:cubicBezTo>
                      <a:pt x="1097" y="364"/>
                      <a:pt x="1242" y="512"/>
                      <a:pt x="1242" y="688"/>
                    </a:cubicBezTo>
                    <a:cubicBezTo>
                      <a:pt x="1242" y="883"/>
                      <a:pt x="1082" y="1012"/>
                      <a:pt x="916" y="1012"/>
                    </a:cubicBezTo>
                    <a:cubicBezTo>
                      <a:pt x="837" y="1012"/>
                      <a:pt x="755" y="982"/>
                      <a:pt x="689" y="916"/>
                    </a:cubicBezTo>
                    <a:cubicBezTo>
                      <a:pt x="485" y="712"/>
                      <a:pt x="629" y="364"/>
                      <a:pt x="917" y="364"/>
                    </a:cubicBezTo>
                    <a:close/>
                    <a:moveTo>
                      <a:pt x="915" y="1"/>
                    </a:moveTo>
                    <a:cubicBezTo>
                      <a:pt x="746" y="1"/>
                      <a:pt x="573" y="63"/>
                      <a:pt x="433" y="203"/>
                    </a:cubicBezTo>
                    <a:cubicBezTo>
                      <a:pt x="1" y="636"/>
                      <a:pt x="309" y="1376"/>
                      <a:pt x="917" y="1376"/>
                    </a:cubicBezTo>
                    <a:cubicBezTo>
                      <a:pt x="1298" y="1372"/>
                      <a:pt x="1606" y="1068"/>
                      <a:pt x="1606" y="688"/>
                    </a:cubicBezTo>
                    <a:cubicBezTo>
                      <a:pt x="1606" y="274"/>
                      <a:pt x="1267" y="1"/>
                      <a:pt x="9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13"/>
              <p:cNvSpPr/>
              <p:nvPr/>
            </p:nvSpPr>
            <p:spPr>
              <a:xfrm>
                <a:off x="7692897" y="-144282"/>
                <a:ext cx="497783" cy="292387"/>
              </a:xfrm>
              <a:custGeom>
                <a:avLst/>
                <a:gdLst/>
                <a:ahLst/>
                <a:cxnLst/>
                <a:rect l="l" t="t" r="r" b="b"/>
                <a:pathLst>
                  <a:path w="8383" h="4924" extrusionOk="0">
                    <a:moveTo>
                      <a:pt x="100" y="0"/>
                    </a:moveTo>
                    <a:lnTo>
                      <a:pt x="0" y="104"/>
                    </a:lnTo>
                    <a:lnTo>
                      <a:pt x="2498" y="2598"/>
                    </a:lnTo>
                    <a:lnTo>
                      <a:pt x="5957" y="2598"/>
                    </a:lnTo>
                    <a:lnTo>
                      <a:pt x="8282" y="4924"/>
                    </a:lnTo>
                    <a:lnTo>
                      <a:pt x="8382" y="4820"/>
                    </a:lnTo>
                    <a:lnTo>
                      <a:pt x="6017" y="2454"/>
                    </a:lnTo>
                    <a:lnTo>
                      <a:pt x="2558" y="2454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8" name="Google Shape;378;p13"/>
            <p:cNvGrpSpPr/>
            <p:nvPr/>
          </p:nvGrpSpPr>
          <p:grpSpPr>
            <a:xfrm>
              <a:off x="-201897" y="42827"/>
              <a:ext cx="1029648" cy="1806572"/>
              <a:chOff x="455034" y="-121633"/>
              <a:chExt cx="629947" cy="1105275"/>
            </a:xfrm>
          </p:grpSpPr>
          <p:sp>
            <p:nvSpPr>
              <p:cNvPr id="379" name="Google Shape;379;p13"/>
              <p:cNvSpPr/>
              <p:nvPr/>
            </p:nvSpPr>
            <p:spPr>
              <a:xfrm>
                <a:off x="1007193" y="917077"/>
                <a:ext cx="77788" cy="66565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13"/>
              <p:cNvSpPr/>
              <p:nvPr/>
            </p:nvSpPr>
            <p:spPr>
              <a:xfrm>
                <a:off x="455034" y="-121633"/>
                <a:ext cx="592137" cy="1045622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1" name="Google Shape;381;p13"/>
            <p:cNvGrpSpPr/>
            <p:nvPr/>
          </p:nvGrpSpPr>
          <p:grpSpPr>
            <a:xfrm>
              <a:off x="889287" y="4589548"/>
              <a:ext cx="471865" cy="38050"/>
              <a:chOff x="6298452" y="2390050"/>
              <a:chExt cx="140725" cy="11350"/>
            </a:xfrm>
          </p:grpSpPr>
          <p:sp>
            <p:nvSpPr>
              <p:cNvPr id="382" name="Google Shape;382;p13"/>
              <p:cNvSpPr/>
              <p:nvPr/>
            </p:nvSpPr>
            <p:spPr>
              <a:xfrm>
                <a:off x="6298452" y="2390050"/>
                <a:ext cx="70375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2815" y="453"/>
                    </a:lnTo>
                    <a:lnTo>
                      <a:pt x="281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3"/>
              <p:cNvSpPr/>
              <p:nvPr/>
            </p:nvSpPr>
            <p:spPr>
              <a:xfrm>
                <a:off x="6382427" y="2390050"/>
                <a:ext cx="351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454" extrusionOk="0">
                    <a:moveTo>
                      <a:pt x="0" y="1"/>
                    </a:moveTo>
                    <a:lnTo>
                      <a:pt x="0" y="453"/>
                    </a:lnTo>
                    <a:lnTo>
                      <a:pt x="1405" y="453"/>
                    </a:lnTo>
                    <a:lnTo>
                      <a:pt x="14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3"/>
              <p:cNvSpPr/>
              <p:nvPr/>
            </p:nvSpPr>
            <p:spPr>
              <a:xfrm>
                <a:off x="6427952" y="2390050"/>
                <a:ext cx="11225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449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449" y="453"/>
                    </a:lnTo>
                    <a:lnTo>
                      <a:pt x="4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5" name="Google Shape;385;p13"/>
          <p:cNvGrpSpPr/>
          <p:nvPr/>
        </p:nvGrpSpPr>
        <p:grpSpPr>
          <a:xfrm>
            <a:off x="6133478" y="-1088649"/>
            <a:ext cx="7166740" cy="6435526"/>
            <a:chOff x="6133478" y="-1088649"/>
            <a:chExt cx="7166740" cy="6435526"/>
          </a:xfrm>
        </p:grpSpPr>
        <p:sp>
          <p:nvSpPr>
            <p:cNvPr id="386" name="Google Shape;386;p13"/>
            <p:cNvSpPr/>
            <p:nvPr/>
          </p:nvSpPr>
          <p:spPr>
            <a:xfrm>
              <a:off x="6133478" y="-1088649"/>
              <a:ext cx="7166740" cy="6435526"/>
            </a:xfrm>
            <a:custGeom>
              <a:avLst/>
              <a:gdLst/>
              <a:ahLst/>
              <a:cxnLst/>
              <a:rect l="l" t="t" r="r" b="b"/>
              <a:pathLst>
                <a:path w="71519" h="64222" extrusionOk="0">
                  <a:moveTo>
                    <a:pt x="160" y="0"/>
                  </a:moveTo>
                  <a:lnTo>
                    <a:pt x="0" y="160"/>
                  </a:lnTo>
                  <a:lnTo>
                    <a:pt x="26919" y="27079"/>
                  </a:lnTo>
                  <a:lnTo>
                    <a:pt x="26919" y="27956"/>
                  </a:lnTo>
                  <a:lnTo>
                    <a:pt x="30762" y="31798"/>
                  </a:lnTo>
                  <a:lnTo>
                    <a:pt x="32743" y="31798"/>
                  </a:lnTo>
                  <a:lnTo>
                    <a:pt x="38031" y="37086"/>
                  </a:lnTo>
                  <a:lnTo>
                    <a:pt x="44224" y="37086"/>
                  </a:lnTo>
                  <a:lnTo>
                    <a:pt x="71359" y="64221"/>
                  </a:lnTo>
                  <a:lnTo>
                    <a:pt x="71519" y="64061"/>
                  </a:lnTo>
                  <a:lnTo>
                    <a:pt x="42046" y="34588"/>
                  </a:lnTo>
                  <a:lnTo>
                    <a:pt x="42046" y="33035"/>
                  </a:lnTo>
                  <a:lnTo>
                    <a:pt x="38359" y="29353"/>
                  </a:lnTo>
                  <a:lnTo>
                    <a:pt x="35465" y="29353"/>
                  </a:lnTo>
                  <a:lnTo>
                    <a:pt x="28949" y="22836"/>
                  </a:lnTo>
                  <a:lnTo>
                    <a:pt x="22993" y="22836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7" name="Google Shape;387;p13"/>
            <p:cNvGrpSpPr/>
            <p:nvPr/>
          </p:nvGrpSpPr>
          <p:grpSpPr>
            <a:xfrm>
              <a:off x="8193009" y="539516"/>
              <a:ext cx="618213" cy="306426"/>
              <a:chOff x="5989375" y="1843575"/>
              <a:chExt cx="136525" cy="67675"/>
            </a:xfrm>
          </p:grpSpPr>
          <p:sp>
            <p:nvSpPr>
              <p:cNvPr id="388" name="Google Shape;388;p13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3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3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3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3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3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3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3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6" name="Google Shape;396;p13"/>
            <p:cNvGrpSpPr/>
            <p:nvPr/>
          </p:nvGrpSpPr>
          <p:grpSpPr>
            <a:xfrm>
              <a:off x="8389396" y="1055350"/>
              <a:ext cx="1228886" cy="2188720"/>
              <a:chOff x="8389396" y="1055350"/>
              <a:chExt cx="1228886" cy="2188720"/>
            </a:xfrm>
          </p:grpSpPr>
          <p:sp>
            <p:nvSpPr>
              <p:cNvPr id="397" name="Google Shape;397;p13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3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_2_1"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" name="Google Shape;424;p15"/>
          <p:cNvGrpSpPr/>
          <p:nvPr/>
        </p:nvGrpSpPr>
        <p:grpSpPr>
          <a:xfrm>
            <a:off x="-655997" y="3837819"/>
            <a:ext cx="4859943" cy="2698431"/>
            <a:chOff x="-788304" y="3837819"/>
            <a:chExt cx="4859943" cy="2698431"/>
          </a:xfrm>
        </p:grpSpPr>
        <p:sp>
          <p:nvSpPr>
            <p:cNvPr id="425" name="Google Shape;425;p15"/>
            <p:cNvSpPr/>
            <p:nvPr/>
          </p:nvSpPr>
          <p:spPr>
            <a:xfrm flipH="1">
              <a:off x="-788304" y="4174967"/>
              <a:ext cx="2494083" cy="1471900"/>
            </a:xfrm>
            <a:custGeom>
              <a:avLst/>
              <a:gdLst/>
              <a:ahLst/>
              <a:cxnLst/>
              <a:rect l="l" t="t" r="r" b="b"/>
              <a:pathLst>
                <a:path w="22289" h="13154" extrusionOk="0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6" name="Google Shape;426;p15"/>
            <p:cNvGrpSpPr/>
            <p:nvPr/>
          </p:nvGrpSpPr>
          <p:grpSpPr>
            <a:xfrm flipH="1">
              <a:off x="1320304" y="4461358"/>
              <a:ext cx="647437" cy="321825"/>
              <a:chOff x="7990044" y="3252744"/>
              <a:chExt cx="516874" cy="256925"/>
            </a:xfrm>
          </p:grpSpPr>
          <p:sp>
            <p:nvSpPr>
              <p:cNvPr id="427" name="Google Shape;427;p15"/>
              <p:cNvSpPr/>
              <p:nvPr/>
            </p:nvSpPr>
            <p:spPr>
              <a:xfrm>
                <a:off x="8208922" y="3431894"/>
                <a:ext cx="78111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26" extrusionOk="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29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15"/>
              <p:cNvSpPr/>
              <p:nvPr/>
            </p:nvSpPr>
            <p:spPr>
              <a:xfrm>
                <a:off x="8208922" y="3431558"/>
                <a:ext cx="77775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26" extrusionOk="0">
                    <a:moveTo>
                      <a:pt x="801" y="1"/>
                    </a:moveTo>
                    <a:lnTo>
                      <a:pt x="1" y="798"/>
                    </a:lnTo>
                    <a:lnTo>
                      <a:pt x="125" y="926"/>
                    </a:lnTo>
                    <a:lnTo>
                      <a:pt x="925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5"/>
              <p:cNvSpPr/>
              <p:nvPr/>
            </p:nvSpPr>
            <p:spPr>
              <a:xfrm>
                <a:off x="7990044" y="3431894"/>
                <a:ext cx="78111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26" extrusionOk="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30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5"/>
              <p:cNvSpPr/>
              <p:nvPr/>
            </p:nvSpPr>
            <p:spPr>
              <a:xfrm>
                <a:off x="7990044" y="3431558"/>
                <a:ext cx="77775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26" extrusionOk="0">
                    <a:moveTo>
                      <a:pt x="801" y="1"/>
                    </a:moveTo>
                    <a:lnTo>
                      <a:pt x="1" y="798"/>
                    </a:lnTo>
                    <a:lnTo>
                      <a:pt x="129" y="926"/>
                    </a:lnTo>
                    <a:lnTo>
                      <a:pt x="926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15"/>
              <p:cNvSpPr/>
              <p:nvPr/>
            </p:nvSpPr>
            <p:spPr>
              <a:xfrm>
                <a:off x="8428808" y="3252744"/>
                <a:ext cx="78111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30" extrusionOk="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8429144" y="3253080"/>
                <a:ext cx="77775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30" extrusionOk="0">
                    <a:moveTo>
                      <a:pt x="797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7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8209930" y="3252744"/>
                <a:ext cx="78111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30" extrusionOk="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8210266" y="3253080"/>
                <a:ext cx="77775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30" extrusionOk="0">
                    <a:moveTo>
                      <a:pt x="801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8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5" name="Google Shape;435;p15"/>
            <p:cNvGrpSpPr/>
            <p:nvPr/>
          </p:nvGrpSpPr>
          <p:grpSpPr>
            <a:xfrm rot="5400000">
              <a:off x="813121" y="3277732"/>
              <a:ext cx="2698431" cy="3818605"/>
              <a:chOff x="7726148" y="777978"/>
              <a:chExt cx="2698431" cy="3818605"/>
            </a:xfrm>
          </p:grpSpPr>
          <p:sp>
            <p:nvSpPr>
              <p:cNvPr id="436" name="Google Shape;436;p15"/>
              <p:cNvSpPr/>
              <p:nvPr/>
            </p:nvSpPr>
            <p:spPr>
              <a:xfrm>
                <a:off x="7726148" y="4468667"/>
                <a:ext cx="148998" cy="127917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1523" extrusionOk="0">
                    <a:moveTo>
                      <a:pt x="757" y="406"/>
                    </a:moveTo>
                    <a:cubicBezTo>
                      <a:pt x="1077" y="406"/>
                      <a:pt x="1238" y="790"/>
                      <a:pt x="1009" y="1014"/>
                    </a:cubicBezTo>
                    <a:cubicBezTo>
                      <a:pt x="937" y="1087"/>
                      <a:pt x="847" y="1120"/>
                      <a:pt x="759" y="1120"/>
                    </a:cubicBezTo>
                    <a:cubicBezTo>
                      <a:pt x="576" y="1120"/>
                      <a:pt x="401" y="978"/>
                      <a:pt x="401" y="762"/>
                    </a:cubicBezTo>
                    <a:cubicBezTo>
                      <a:pt x="401" y="566"/>
                      <a:pt x="561" y="406"/>
                      <a:pt x="757" y="406"/>
                    </a:cubicBezTo>
                    <a:close/>
                    <a:moveTo>
                      <a:pt x="764" y="1"/>
                    </a:moveTo>
                    <a:cubicBezTo>
                      <a:pt x="374" y="1"/>
                      <a:pt x="1" y="305"/>
                      <a:pt x="1" y="762"/>
                    </a:cubicBezTo>
                    <a:cubicBezTo>
                      <a:pt x="1" y="1182"/>
                      <a:pt x="337" y="1519"/>
                      <a:pt x="757" y="1523"/>
                    </a:cubicBezTo>
                    <a:cubicBezTo>
                      <a:pt x="1434" y="1523"/>
                      <a:pt x="1774" y="702"/>
                      <a:pt x="1294" y="226"/>
                    </a:cubicBezTo>
                    <a:cubicBezTo>
                      <a:pt x="1139" y="70"/>
                      <a:pt x="950" y="1"/>
                      <a:pt x="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9887546" y="2617023"/>
                <a:ext cx="520234" cy="519814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6189" extrusionOk="0">
                    <a:moveTo>
                      <a:pt x="4428" y="0"/>
                    </a:moveTo>
                    <a:lnTo>
                      <a:pt x="2214" y="2214"/>
                    </a:lnTo>
                    <a:lnTo>
                      <a:pt x="1" y="4427"/>
                    </a:lnTo>
                    <a:lnTo>
                      <a:pt x="1" y="6188"/>
                    </a:lnTo>
                    <a:lnTo>
                      <a:pt x="3095" y="3094"/>
                    </a:lnTo>
                    <a:lnTo>
                      <a:pt x="61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7813245" y="777978"/>
                <a:ext cx="2611333" cy="3736295"/>
              </a:xfrm>
              <a:custGeom>
                <a:avLst/>
                <a:gdLst/>
                <a:ahLst/>
                <a:cxnLst/>
                <a:rect l="l" t="t" r="r" b="b"/>
                <a:pathLst>
                  <a:path w="31091" h="44485" extrusionOk="0">
                    <a:moveTo>
                      <a:pt x="28921" y="1"/>
                    </a:moveTo>
                    <a:lnTo>
                      <a:pt x="23577" y="5344"/>
                    </a:lnTo>
                    <a:lnTo>
                      <a:pt x="23577" y="11525"/>
                    </a:lnTo>
                    <a:lnTo>
                      <a:pt x="30686" y="18638"/>
                    </a:lnTo>
                    <a:lnTo>
                      <a:pt x="30686" y="21984"/>
                    </a:lnTo>
                    <a:lnTo>
                      <a:pt x="19218" y="33456"/>
                    </a:lnTo>
                    <a:lnTo>
                      <a:pt x="10744" y="33456"/>
                    </a:lnTo>
                    <a:lnTo>
                      <a:pt x="10688" y="33512"/>
                    </a:lnTo>
                    <a:lnTo>
                      <a:pt x="0" y="44200"/>
                    </a:lnTo>
                    <a:lnTo>
                      <a:pt x="285" y="44484"/>
                    </a:lnTo>
                    <a:lnTo>
                      <a:pt x="10912" y="33857"/>
                    </a:lnTo>
                    <a:lnTo>
                      <a:pt x="19382" y="33857"/>
                    </a:lnTo>
                    <a:lnTo>
                      <a:pt x="19442" y="33797"/>
                    </a:lnTo>
                    <a:lnTo>
                      <a:pt x="31090" y="22148"/>
                    </a:lnTo>
                    <a:lnTo>
                      <a:pt x="31090" y="18474"/>
                    </a:lnTo>
                    <a:lnTo>
                      <a:pt x="23977" y="11361"/>
                    </a:lnTo>
                    <a:lnTo>
                      <a:pt x="23977" y="5509"/>
                    </a:lnTo>
                    <a:lnTo>
                      <a:pt x="29205" y="285"/>
                    </a:lnTo>
                    <a:lnTo>
                      <a:pt x="289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9" name="Google Shape;439;p15"/>
          <p:cNvGrpSpPr/>
          <p:nvPr/>
        </p:nvGrpSpPr>
        <p:grpSpPr>
          <a:xfrm flipH="1">
            <a:off x="5745066" y="-1801575"/>
            <a:ext cx="4054931" cy="3690696"/>
            <a:chOff x="-626842" y="-1801575"/>
            <a:chExt cx="4054931" cy="3690696"/>
          </a:xfrm>
        </p:grpSpPr>
        <p:sp>
          <p:nvSpPr>
            <p:cNvPr id="440" name="Google Shape;440;p15"/>
            <p:cNvSpPr/>
            <p:nvPr/>
          </p:nvSpPr>
          <p:spPr>
            <a:xfrm>
              <a:off x="-626842" y="-190870"/>
              <a:ext cx="2698418" cy="1592456"/>
            </a:xfrm>
            <a:custGeom>
              <a:avLst/>
              <a:gdLst/>
              <a:ahLst/>
              <a:cxnLst/>
              <a:rect l="l" t="t" r="r" b="b"/>
              <a:pathLst>
                <a:path w="22289" h="13154" extrusionOk="0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1" name="Google Shape;441;p15"/>
            <p:cNvGrpSpPr/>
            <p:nvPr/>
          </p:nvGrpSpPr>
          <p:grpSpPr>
            <a:xfrm rot="10800000">
              <a:off x="388735" y="-1801575"/>
              <a:ext cx="3039353" cy="3203144"/>
              <a:chOff x="7797455" y="1505164"/>
              <a:chExt cx="3773251" cy="3976591"/>
            </a:xfrm>
          </p:grpSpPr>
          <p:sp>
            <p:nvSpPr>
              <p:cNvPr id="442" name="Google Shape;442;p15"/>
              <p:cNvSpPr/>
              <p:nvPr/>
            </p:nvSpPr>
            <p:spPr>
              <a:xfrm>
                <a:off x="8507171" y="4423732"/>
                <a:ext cx="375603" cy="375939"/>
              </a:xfrm>
              <a:custGeom>
                <a:avLst/>
                <a:gdLst/>
                <a:ahLst/>
                <a:cxnLst/>
                <a:rect l="l" t="t" r="r" b="b"/>
                <a:pathLst>
                  <a:path w="4472" h="4476" extrusionOk="0">
                    <a:moveTo>
                      <a:pt x="4471" y="0"/>
                    </a:moveTo>
                    <a:lnTo>
                      <a:pt x="2234" y="2238"/>
                    </a:lnTo>
                    <a:lnTo>
                      <a:pt x="0" y="4475"/>
                    </a:lnTo>
                    <a:lnTo>
                      <a:pt x="1273" y="4475"/>
                    </a:lnTo>
                    <a:lnTo>
                      <a:pt x="2870" y="2874"/>
                    </a:lnTo>
                    <a:lnTo>
                      <a:pt x="4471" y="1273"/>
                    </a:lnTo>
                    <a:lnTo>
                      <a:pt x="44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7797455" y="5326373"/>
                <a:ext cx="181250" cy="155382"/>
              </a:xfrm>
              <a:custGeom>
                <a:avLst/>
                <a:gdLst/>
                <a:ahLst/>
                <a:cxnLst/>
                <a:rect l="l" t="t" r="r" b="b"/>
                <a:pathLst>
                  <a:path w="2158" h="1850" extrusionOk="0">
                    <a:moveTo>
                      <a:pt x="1231" y="488"/>
                    </a:moveTo>
                    <a:cubicBezTo>
                      <a:pt x="1455" y="488"/>
                      <a:pt x="1669" y="663"/>
                      <a:pt x="1669" y="925"/>
                    </a:cubicBezTo>
                    <a:cubicBezTo>
                      <a:pt x="1669" y="1166"/>
                      <a:pt x="1473" y="1362"/>
                      <a:pt x="1233" y="1362"/>
                    </a:cubicBezTo>
                    <a:cubicBezTo>
                      <a:pt x="845" y="1358"/>
                      <a:pt x="653" y="889"/>
                      <a:pt x="925" y="617"/>
                    </a:cubicBezTo>
                    <a:cubicBezTo>
                      <a:pt x="1014" y="528"/>
                      <a:pt x="1124" y="488"/>
                      <a:pt x="1231" y="488"/>
                    </a:cubicBezTo>
                    <a:close/>
                    <a:moveTo>
                      <a:pt x="1233" y="1"/>
                    </a:moveTo>
                    <a:cubicBezTo>
                      <a:pt x="413" y="1"/>
                      <a:pt x="0" y="998"/>
                      <a:pt x="581" y="1578"/>
                    </a:cubicBezTo>
                    <a:cubicBezTo>
                      <a:pt x="768" y="1765"/>
                      <a:pt x="999" y="1849"/>
                      <a:pt x="1226" y="1849"/>
                    </a:cubicBezTo>
                    <a:cubicBezTo>
                      <a:pt x="1701" y="1849"/>
                      <a:pt x="2158" y="1481"/>
                      <a:pt x="2158" y="925"/>
                    </a:cubicBezTo>
                    <a:cubicBezTo>
                      <a:pt x="2158" y="413"/>
                      <a:pt x="1746" y="1"/>
                      <a:pt x="12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11389036" y="1505164"/>
                <a:ext cx="181670" cy="155382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1850" extrusionOk="0">
                    <a:moveTo>
                      <a:pt x="1233" y="488"/>
                    </a:moveTo>
                    <a:cubicBezTo>
                      <a:pt x="1457" y="488"/>
                      <a:pt x="1674" y="663"/>
                      <a:pt x="1674" y="925"/>
                    </a:cubicBezTo>
                    <a:cubicBezTo>
                      <a:pt x="1674" y="1166"/>
                      <a:pt x="1478" y="1358"/>
                      <a:pt x="1237" y="1362"/>
                    </a:cubicBezTo>
                    <a:cubicBezTo>
                      <a:pt x="849" y="1362"/>
                      <a:pt x="653" y="889"/>
                      <a:pt x="929" y="617"/>
                    </a:cubicBezTo>
                    <a:cubicBezTo>
                      <a:pt x="1017" y="528"/>
                      <a:pt x="1126" y="488"/>
                      <a:pt x="1233" y="488"/>
                    </a:cubicBezTo>
                    <a:close/>
                    <a:moveTo>
                      <a:pt x="1237" y="1"/>
                    </a:moveTo>
                    <a:cubicBezTo>
                      <a:pt x="413" y="1"/>
                      <a:pt x="1" y="998"/>
                      <a:pt x="585" y="1578"/>
                    </a:cubicBezTo>
                    <a:cubicBezTo>
                      <a:pt x="772" y="1765"/>
                      <a:pt x="1003" y="1849"/>
                      <a:pt x="1230" y="1849"/>
                    </a:cubicBezTo>
                    <a:cubicBezTo>
                      <a:pt x="1705" y="1849"/>
                      <a:pt x="2162" y="1481"/>
                      <a:pt x="2162" y="925"/>
                    </a:cubicBezTo>
                    <a:cubicBezTo>
                      <a:pt x="2162" y="413"/>
                      <a:pt x="1746" y="1"/>
                      <a:pt x="12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7919157" y="1639968"/>
                <a:ext cx="3594352" cy="3738983"/>
              </a:xfrm>
              <a:custGeom>
                <a:avLst/>
                <a:gdLst/>
                <a:ahLst/>
                <a:cxnLst/>
                <a:rect l="l" t="t" r="r" b="b"/>
                <a:pathLst>
                  <a:path w="42795" h="44517" extrusionOk="0">
                    <a:moveTo>
                      <a:pt x="42306" y="1"/>
                    </a:moveTo>
                    <a:lnTo>
                      <a:pt x="42306" y="12025"/>
                    </a:lnTo>
                    <a:lnTo>
                      <a:pt x="23925" y="30406"/>
                    </a:lnTo>
                    <a:lnTo>
                      <a:pt x="13762" y="30406"/>
                    </a:lnTo>
                    <a:lnTo>
                      <a:pt x="13690" y="30478"/>
                    </a:lnTo>
                    <a:lnTo>
                      <a:pt x="0" y="44172"/>
                    </a:lnTo>
                    <a:lnTo>
                      <a:pt x="345" y="44516"/>
                    </a:lnTo>
                    <a:lnTo>
                      <a:pt x="13966" y="30895"/>
                    </a:lnTo>
                    <a:lnTo>
                      <a:pt x="24125" y="30895"/>
                    </a:lnTo>
                    <a:lnTo>
                      <a:pt x="24197" y="30823"/>
                    </a:lnTo>
                    <a:lnTo>
                      <a:pt x="42795" y="12230"/>
                    </a:lnTo>
                    <a:lnTo>
                      <a:pt x="427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6" name="Google Shape;446;p15"/>
            <p:cNvGrpSpPr/>
            <p:nvPr/>
          </p:nvGrpSpPr>
          <p:grpSpPr>
            <a:xfrm>
              <a:off x="331330" y="1630180"/>
              <a:ext cx="258605" cy="258941"/>
              <a:chOff x="8925357" y="2817675"/>
              <a:chExt cx="258605" cy="258941"/>
            </a:xfrm>
          </p:grpSpPr>
          <p:sp>
            <p:nvSpPr>
              <p:cNvPr id="447" name="Google Shape;447;p15"/>
              <p:cNvSpPr/>
              <p:nvPr/>
            </p:nvSpPr>
            <p:spPr>
              <a:xfrm>
                <a:off x="9033956" y="2817675"/>
                <a:ext cx="41155" cy="258941"/>
              </a:xfrm>
              <a:custGeom>
                <a:avLst/>
                <a:gdLst/>
                <a:ahLst/>
                <a:cxnLst/>
                <a:rect l="l" t="t" r="r" b="b"/>
                <a:pathLst>
                  <a:path w="490" h="3083" extrusionOk="0">
                    <a:moveTo>
                      <a:pt x="1" y="1"/>
                    </a:moveTo>
                    <a:lnTo>
                      <a:pt x="1" y="3083"/>
                    </a:lnTo>
                    <a:lnTo>
                      <a:pt x="489" y="3083"/>
                    </a:lnTo>
                    <a:lnTo>
                      <a:pt x="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8925357" y="2926610"/>
                <a:ext cx="258605" cy="41155"/>
              </a:xfrm>
              <a:custGeom>
                <a:avLst/>
                <a:gdLst/>
                <a:ahLst/>
                <a:cxnLst/>
                <a:rect l="l" t="t" r="r" b="b"/>
                <a:pathLst>
                  <a:path w="3079" h="490" extrusionOk="0">
                    <a:moveTo>
                      <a:pt x="1" y="1"/>
                    </a:moveTo>
                    <a:lnTo>
                      <a:pt x="1" y="489"/>
                    </a:lnTo>
                    <a:lnTo>
                      <a:pt x="3079" y="489"/>
                    </a:lnTo>
                    <a:lnTo>
                      <a:pt x="30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9" name="Google Shape;449;p15"/>
          <p:cNvSpPr txBox="1">
            <a:spLocks noGrp="1"/>
          </p:cNvSpPr>
          <p:nvPr>
            <p:ph type="title" hasCustomPrompt="1"/>
          </p:nvPr>
        </p:nvSpPr>
        <p:spPr>
          <a:xfrm>
            <a:off x="1478734" y="2019699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0" name="Google Shape;450;p15"/>
          <p:cNvSpPr txBox="1">
            <a:spLocks noGrp="1"/>
          </p:cNvSpPr>
          <p:nvPr>
            <p:ph type="subTitle" idx="1"/>
          </p:nvPr>
        </p:nvSpPr>
        <p:spPr>
          <a:xfrm>
            <a:off x="777784" y="2601579"/>
            <a:ext cx="2287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451" name="Google Shape;451;p15"/>
          <p:cNvSpPr txBox="1">
            <a:spLocks noGrp="1"/>
          </p:cNvSpPr>
          <p:nvPr>
            <p:ph type="subTitle" idx="2"/>
          </p:nvPr>
        </p:nvSpPr>
        <p:spPr>
          <a:xfrm>
            <a:off x="777784" y="2972979"/>
            <a:ext cx="2287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15"/>
          <p:cNvSpPr txBox="1">
            <a:spLocks noGrp="1"/>
          </p:cNvSpPr>
          <p:nvPr>
            <p:ph type="title" idx="3" hasCustomPrompt="1"/>
          </p:nvPr>
        </p:nvSpPr>
        <p:spPr>
          <a:xfrm>
            <a:off x="4129048" y="2019699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3" name="Google Shape;453;p15"/>
          <p:cNvSpPr txBox="1">
            <a:spLocks noGrp="1"/>
          </p:cNvSpPr>
          <p:nvPr>
            <p:ph type="subTitle" idx="4"/>
          </p:nvPr>
        </p:nvSpPr>
        <p:spPr>
          <a:xfrm>
            <a:off x="3428103" y="2601579"/>
            <a:ext cx="2287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454" name="Google Shape;454;p15"/>
          <p:cNvSpPr txBox="1">
            <a:spLocks noGrp="1"/>
          </p:cNvSpPr>
          <p:nvPr>
            <p:ph type="subTitle" idx="5"/>
          </p:nvPr>
        </p:nvSpPr>
        <p:spPr>
          <a:xfrm>
            <a:off x="3428103" y="2972979"/>
            <a:ext cx="2287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55" name="Google Shape;455;p15"/>
          <p:cNvSpPr txBox="1">
            <a:spLocks noGrp="1"/>
          </p:cNvSpPr>
          <p:nvPr>
            <p:ph type="title" idx="6" hasCustomPrompt="1"/>
          </p:nvPr>
        </p:nvSpPr>
        <p:spPr>
          <a:xfrm>
            <a:off x="6779363" y="2019699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6" name="Google Shape;456;p15"/>
          <p:cNvSpPr txBox="1">
            <a:spLocks noGrp="1"/>
          </p:cNvSpPr>
          <p:nvPr>
            <p:ph type="subTitle" idx="7"/>
          </p:nvPr>
        </p:nvSpPr>
        <p:spPr>
          <a:xfrm>
            <a:off x="6078416" y="2601579"/>
            <a:ext cx="2287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457" name="Google Shape;457;p15"/>
          <p:cNvSpPr txBox="1">
            <a:spLocks noGrp="1"/>
          </p:cNvSpPr>
          <p:nvPr>
            <p:ph type="subTitle" idx="8"/>
          </p:nvPr>
        </p:nvSpPr>
        <p:spPr>
          <a:xfrm>
            <a:off x="6078416" y="2972979"/>
            <a:ext cx="2287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15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7_1_1"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9" name="Google Shape;589;p19"/>
          <p:cNvGrpSpPr/>
          <p:nvPr/>
        </p:nvGrpSpPr>
        <p:grpSpPr>
          <a:xfrm>
            <a:off x="5604680" y="538591"/>
            <a:ext cx="6322114" cy="7255046"/>
            <a:chOff x="5604680" y="557027"/>
            <a:chExt cx="6322114" cy="7255046"/>
          </a:xfrm>
        </p:grpSpPr>
        <p:sp>
          <p:nvSpPr>
            <p:cNvPr id="590" name="Google Shape;590;p19"/>
            <p:cNvSpPr/>
            <p:nvPr/>
          </p:nvSpPr>
          <p:spPr>
            <a:xfrm flipH="1">
              <a:off x="5604680" y="557027"/>
              <a:ext cx="6322114" cy="7255046"/>
            </a:xfrm>
            <a:custGeom>
              <a:avLst/>
              <a:gdLst/>
              <a:ahLst/>
              <a:cxnLst/>
              <a:rect l="l" t="t" r="r" b="b"/>
              <a:pathLst>
                <a:path w="71832" h="82432" extrusionOk="0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1" name="Google Shape;591;p19"/>
            <p:cNvGrpSpPr/>
            <p:nvPr/>
          </p:nvGrpSpPr>
          <p:grpSpPr>
            <a:xfrm flipH="1">
              <a:off x="8026530" y="1401565"/>
              <a:ext cx="2381713" cy="3328977"/>
              <a:chOff x="7655072" y="-407632"/>
              <a:chExt cx="2008529" cy="2807368"/>
            </a:xfrm>
          </p:grpSpPr>
          <p:sp>
            <p:nvSpPr>
              <p:cNvPr id="592" name="Google Shape;592;p19"/>
              <p:cNvSpPr/>
              <p:nvPr/>
            </p:nvSpPr>
            <p:spPr>
              <a:xfrm>
                <a:off x="7685059" y="-336851"/>
                <a:ext cx="1930325" cy="2689498"/>
              </a:xfrm>
              <a:custGeom>
                <a:avLst/>
                <a:gdLst/>
                <a:ahLst/>
                <a:cxnLst/>
                <a:rect l="l" t="t" r="r" b="b"/>
                <a:pathLst>
                  <a:path w="32508" h="45293" extrusionOk="0">
                    <a:moveTo>
                      <a:pt x="0" y="1"/>
                    </a:moveTo>
                    <a:lnTo>
                      <a:pt x="0" y="8351"/>
                    </a:lnTo>
                    <a:lnTo>
                      <a:pt x="15447" y="8351"/>
                    </a:lnTo>
                    <a:lnTo>
                      <a:pt x="24998" y="17901"/>
                    </a:lnTo>
                    <a:lnTo>
                      <a:pt x="24998" y="38040"/>
                    </a:lnTo>
                    <a:lnTo>
                      <a:pt x="32251" y="45293"/>
                    </a:lnTo>
                    <a:lnTo>
                      <a:pt x="32507" y="45037"/>
                    </a:lnTo>
                    <a:lnTo>
                      <a:pt x="25358" y="37888"/>
                    </a:lnTo>
                    <a:lnTo>
                      <a:pt x="25358" y="17749"/>
                    </a:lnTo>
                    <a:lnTo>
                      <a:pt x="15651" y="8043"/>
                    </a:lnTo>
                    <a:lnTo>
                      <a:pt x="15595" y="7986"/>
                    </a:lnTo>
                    <a:lnTo>
                      <a:pt x="365" y="7986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19"/>
              <p:cNvSpPr/>
              <p:nvPr/>
            </p:nvSpPr>
            <p:spPr>
              <a:xfrm>
                <a:off x="8734422" y="271200"/>
                <a:ext cx="332350" cy="332528"/>
              </a:xfrm>
              <a:custGeom>
                <a:avLst/>
                <a:gdLst/>
                <a:ahLst/>
                <a:cxnLst/>
                <a:rect l="l" t="t" r="r" b="b"/>
                <a:pathLst>
                  <a:path w="5597" h="5600" extrusionOk="0">
                    <a:moveTo>
                      <a:pt x="1" y="0"/>
                    </a:moveTo>
                    <a:lnTo>
                      <a:pt x="1" y="1597"/>
                    </a:lnTo>
                    <a:lnTo>
                      <a:pt x="2002" y="3599"/>
                    </a:lnTo>
                    <a:lnTo>
                      <a:pt x="4004" y="5600"/>
                    </a:lnTo>
                    <a:lnTo>
                      <a:pt x="5597" y="5600"/>
                    </a:lnTo>
                    <a:lnTo>
                      <a:pt x="2799" y="28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19"/>
              <p:cNvSpPr/>
              <p:nvPr/>
            </p:nvSpPr>
            <p:spPr>
              <a:xfrm>
                <a:off x="7655072" y="-407632"/>
                <a:ext cx="81588" cy="81529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19"/>
              <p:cNvSpPr/>
              <p:nvPr/>
            </p:nvSpPr>
            <p:spPr>
              <a:xfrm>
                <a:off x="9568236" y="2317969"/>
                <a:ext cx="95364" cy="81766"/>
              </a:xfrm>
              <a:custGeom>
                <a:avLst/>
                <a:gdLst/>
                <a:ahLst/>
                <a:cxnLst/>
                <a:rect l="l" t="t" r="r" b="b"/>
                <a:pathLst>
                  <a:path w="1606" h="1377" extrusionOk="0">
                    <a:moveTo>
                      <a:pt x="917" y="364"/>
                    </a:moveTo>
                    <a:cubicBezTo>
                      <a:pt x="1097" y="364"/>
                      <a:pt x="1242" y="512"/>
                      <a:pt x="1242" y="688"/>
                    </a:cubicBezTo>
                    <a:cubicBezTo>
                      <a:pt x="1242" y="883"/>
                      <a:pt x="1082" y="1012"/>
                      <a:pt x="916" y="1012"/>
                    </a:cubicBezTo>
                    <a:cubicBezTo>
                      <a:pt x="837" y="1012"/>
                      <a:pt x="755" y="982"/>
                      <a:pt x="689" y="916"/>
                    </a:cubicBezTo>
                    <a:cubicBezTo>
                      <a:pt x="485" y="712"/>
                      <a:pt x="629" y="364"/>
                      <a:pt x="917" y="364"/>
                    </a:cubicBezTo>
                    <a:close/>
                    <a:moveTo>
                      <a:pt x="915" y="1"/>
                    </a:moveTo>
                    <a:cubicBezTo>
                      <a:pt x="746" y="1"/>
                      <a:pt x="573" y="63"/>
                      <a:pt x="433" y="203"/>
                    </a:cubicBezTo>
                    <a:cubicBezTo>
                      <a:pt x="1" y="636"/>
                      <a:pt x="309" y="1376"/>
                      <a:pt x="917" y="1376"/>
                    </a:cubicBezTo>
                    <a:cubicBezTo>
                      <a:pt x="1298" y="1372"/>
                      <a:pt x="1606" y="1068"/>
                      <a:pt x="1606" y="688"/>
                    </a:cubicBezTo>
                    <a:cubicBezTo>
                      <a:pt x="1606" y="274"/>
                      <a:pt x="1267" y="1"/>
                      <a:pt x="9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19"/>
              <p:cNvSpPr/>
              <p:nvPr/>
            </p:nvSpPr>
            <p:spPr>
              <a:xfrm>
                <a:off x="7692897" y="-144282"/>
                <a:ext cx="497783" cy="292387"/>
              </a:xfrm>
              <a:custGeom>
                <a:avLst/>
                <a:gdLst/>
                <a:ahLst/>
                <a:cxnLst/>
                <a:rect l="l" t="t" r="r" b="b"/>
                <a:pathLst>
                  <a:path w="8383" h="4924" extrusionOk="0">
                    <a:moveTo>
                      <a:pt x="100" y="0"/>
                    </a:moveTo>
                    <a:lnTo>
                      <a:pt x="0" y="104"/>
                    </a:lnTo>
                    <a:lnTo>
                      <a:pt x="2498" y="2598"/>
                    </a:lnTo>
                    <a:lnTo>
                      <a:pt x="5957" y="2598"/>
                    </a:lnTo>
                    <a:lnTo>
                      <a:pt x="8282" y="4924"/>
                    </a:lnTo>
                    <a:lnTo>
                      <a:pt x="8382" y="4820"/>
                    </a:lnTo>
                    <a:lnTo>
                      <a:pt x="6017" y="2454"/>
                    </a:lnTo>
                    <a:lnTo>
                      <a:pt x="2558" y="2454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7" name="Google Shape;597;p19"/>
            <p:cNvGrpSpPr/>
            <p:nvPr/>
          </p:nvGrpSpPr>
          <p:grpSpPr>
            <a:xfrm flipH="1">
              <a:off x="8235374" y="641977"/>
              <a:ext cx="1029648" cy="1806572"/>
              <a:chOff x="455034" y="-121633"/>
              <a:chExt cx="629947" cy="1105275"/>
            </a:xfrm>
          </p:grpSpPr>
          <p:sp>
            <p:nvSpPr>
              <p:cNvPr id="598" name="Google Shape;598;p19"/>
              <p:cNvSpPr/>
              <p:nvPr/>
            </p:nvSpPr>
            <p:spPr>
              <a:xfrm>
                <a:off x="1007193" y="917077"/>
                <a:ext cx="77788" cy="66565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19"/>
              <p:cNvSpPr/>
              <p:nvPr/>
            </p:nvSpPr>
            <p:spPr>
              <a:xfrm>
                <a:off x="455034" y="-121633"/>
                <a:ext cx="592137" cy="1045622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0" name="Google Shape;600;p19"/>
            <p:cNvGrpSpPr/>
            <p:nvPr/>
          </p:nvGrpSpPr>
          <p:grpSpPr>
            <a:xfrm flipH="1">
              <a:off x="6862715" y="4692498"/>
              <a:ext cx="471865" cy="38050"/>
              <a:chOff x="6298452" y="2390050"/>
              <a:chExt cx="140725" cy="11350"/>
            </a:xfrm>
          </p:grpSpPr>
          <p:sp>
            <p:nvSpPr>
              <p:cNvPr id="601" name="Google Shape;601;p19"/>
              <p:cNvSpPr/>
              <p:nvPr/>
            </p:nvSpPr>
            <p:spPr>
              <a:xfrm>
                <a:off x="6298452" y="2390050"/>
                <a:ext cx="70375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2815" y="453"/>
                    </a:lnTo>
                    <a:lnTo>
                      <a:pt x="28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19"/>
              <p:cNvSpPr/>
              <p:nvPr/>
            </p:nvSpPr>
            <p:spPr>
              <a:xfrm>
                <a:off x="6382427" y="2390050"/>
                <a:ext cx="351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454" extrusionOk="0">
                    <a:moveTo>
                      <a:pt x="0" y="1"/>
                    </a:moveTo>
                    <a:lnTo>
                      <a:pt x="0" y="453"/>
                    </a:lnTo>
                    <a:lnTo>
                      <a:pt x="1405" y="453"/>
                    </a:lnTo>
                    <a:lnTo>
                      <a:pt x="14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19"/>
              <p:cNvSpPr/>
              <p:nvPr/>
            </p:nvSpPr>
            <p:spPr>
              <a:xfrm>
                <a:off x="6427952" y="2390050"/>
                <a:ext cx="11225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449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449" y="453"/>
                    </a:lnTo>
                    <a:lnTo>
                      <a:pt x="4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4" name="Google Shape;604;p19"/>
          <p:cNvGrpSpPr/>
          <p:nvPr/>
        </p:nvGrpSpPr>
        <p:grpSpPr>
          <a:xfrm>
            <a:off x="-2438675" y="1770046"/>
            <a:ext cx="6322101" cy="5677064"/>
            <a:chOff x="-2438675" y="1770046"/>
            <a:chExt cx="6322101" cy="5677064"/>
          </a:xfrm>
        </p:grpSpPr>
        <p:sp>
          <p:nvSpPr>
            <p:cNvPr id="605" name="Google Shape;605;p19"/>
            <p:cNvSpPr/>
            <p:nvPr/>
          </p:nvSpPr>
          <p:spPr>
            <a:xfrm>
              <a:off x="-2438675" y="1770046"/>
              <a:ext cx="6322101" cy="5677064"/>
            </a:xfrm>
            <a:custGeom>
              <a:avLst/>
              <a:gdLst/>
              <a:ahLst/>
              <a:cxnLst/>
              <a:rect l="l" t="t" r="r" b="b"/>
              <a:pathLst>
                <a:path w="71519" h="64222" extrusionOk="0">
                  <a:moveTo>
                    <a:pt x="160" y="0"/>
                  </a:moveTo>
                  <a:lnTo>
                    <a:pt x="0" y="160"/>
                  </a:lnTo>
                  <a:lnTo>
                    <a:pt x="26919" y="27079"/>
                  </a:lnTo>
                  <a:lnTo>
                    <a:pt x="26919" y="27956"/>
                  </a:lnTo>
                  <a:lnTo>
                    <a:pt x="30762" y="31798"/>
                  </a:lnTo>
                  <a:lnTo>
                    <a:pt x="32743" y="31798"/>
                  </a:lnTo>
                  <a:lnTo>
                    <a:pt x="38031" y="37086"/>
                  </a:lnTo>
                  <a:lnTo>
                    <a:pt x="44224" y="37086"/>
                  </a:lnTo>
                  <a:lnTo>
                    <a:pt x="71359" y="64221"/>
                  </a:lnTo>
                  <a:lnTo>
                    <a:pt x="71519" y="64061"/>
                  </a:lnTo>
                  <a:lnTo>
                    <a:pt x="42046" y="34588"/>
                  </a:lnTo>
                  <a:lnTo>
                    <a:pt x="42046" y="33035"/>
                  </a:lnTo>
                  <a:lnTo>
                    <a:pt x="38359" y="29353"/>
                  </a:lnTo>
                  <a:lnTo>
                    <a:pt x="35465" y="29353"/>
                  </a:lnTo>
                  <a:lnTo>
                    <a:pt x="28949" y="22836"/>
                  </a:lnTo>
                  <a:lnTo>
                    <a:pt x="22993" y="22836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6" name="Google Shape;606;p19"/>
            <p:cNvGrpSpPr/>
            <p:nvPr/>
          </p:nvGrpSpPr>
          <p:grpSpPr>
            <a:xfrm rot="-5400000" flipH="1">
              <a:off x="358472" y="2658178"/>
              <a:ext cx="618213" cy="306426"/>
              <a:chOff x="5989375" y="1843575"/>
              <a:chExt cx="136525" cy="67675"/>
            </a:xfrm>
          </p:grpSpPr>
          <p:sp>
            <p:nvSpPr>
              <p:cNvPr id="607" name="Google Shape;607;p19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19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19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19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19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19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19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19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5" name="Google Shape;615;p19"/>
            <p:cNvGrpSpPr/>
            <p:nvPr/>
          </p:nvGrpSpPr>
          <p:grpSpPr>
            <a:xfrm flipH="1">
              <a:off x="-408088" y="3405850"/>
              <a:ext cx="1228886" cy="2188720"/>
              <a:chOff x="8389396" y="1055350"/>
              <a:chExt cx="1228886" cy="2188720"/>
            </a:xfrm>
          </p:grpSpPr>
          <p:sp>
            <p:nvSpPr>
              <p:cNvPr id="616" name="Google Shape;616;p19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19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18" name="Google Shape;618;p19"/>
          <p:cNvSpPr txBox="1">
            <a:spLocks noGrp="1"/>
          </p:cNvSpPr>
          <p:nvPr>
            <p:ph type="body" idx="1"/>
          </p:nvPr>
        </p:nvSpPr>
        <p:spPr>
          <a:xfrm>
            <a:off x="1370700" y="1401575"/>
            <a:ext cx="6402600" cy="26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6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9pPr>
          </a:lstStyle>
          <a:p>
            <a:endParaRPr/>
          </a:p>
        </p:txBody>
      </p:sp>
      <p:sp>
        <p:nvSpPr>
          <p:cNvPr id="619" name="Google Shape;619;p1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" name="Google Shape;778;p25"/>
          <p:cNvGrpSpPr/>
          <p:nvPr/>
        </p:nvGrpSpPr>
        <p:grpSpPr>
          <a:xfrm>
            <a:off x="-1296571" y="-620648"/>
            <a:ext cx="3482238" cy="4516379"/>
            <a:chOff x="-1296571" y="-620648"/>
            <a:chExt cx="3482238" cy="4516379"/>
          </a:xfrm>
        </p:grpSpPr>
        <p:sp>
          <p:nvSpPr>
            <p:cNvPr id="779" name="Google Shape;779;p25"/>
            <p:cNvSpPr/>
            <p:nvPr/>
          </p:nvSpPr>
          <p:spPr>
            <a:xfrm>
              <a:off x="-1296571" y="0"/>
              <a:ext cx="3031826" cy="2004580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0" name="Google Shape;780;p25"/>
            <p:cNvGrpSpPr/>
            <p:nvPr/>
          </p:nvGrpSpPr>
          <p:grpSpPr>
            <a:xfrm>
              <a:off x="-941814" y="-620648"/>
              <a:ext cx="3127481" cy="4516379"/>
              <a:chOff x="278245" y="-184325"/>
              <a:chExt cx="2358228" cy="3405504"/>
            </a:xfrm>
          </p:grpSpPr>
          <p:grpSp>
            <p:nvGrpSpPr>
              <p:cNvPr id="781" name="Google Shape;781;p25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782" name="Google Shape;782;p25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1" h="4780" extrusionOk="0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3" name="Google Shape;783;p25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" h="1177" extrusionOk="0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4" name="Google Shape;784;p25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0" h="34353" extrusionOk="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5" name="Google Shape;785;p25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8" h="14823" extrusionOk="0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6" name="Google Shape;786;p25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" h="8175" extrusionOk="0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87" name="Google Shape;787;p25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177" extrusionOk="0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88" name="Google Shape;788;p25"/>
          <p:cNvGrpSpPr/>
          <p:nvPr/>
        </p:nvGrpSpPr>
        <p:grpSpPr>
          <a:xfrm>
            <a:off x="5245253" y="-441860"/>
            <a:ext cx="6654696" cy="9380356"/>
            <a:chOff x="5245253" y="-441860"/>
            <a:chExt cx="6654696" cy="9380356"/>
          </a:xfrm>
        </p:grpSpPr>
        <p:sp>
          <p:nvSpPr>
            <p:cNvPr id="789" name="Google Shape;789;p25"/>
            <p:cNvSpPr/>
            <p:nvPr/>
          </p:nvSpPr>
          <p:spPr>
            <a:xfrm rot="10800000" flipH="1">
              <a:off x="5245253" y="1301790"/>
              <a:ext cx="6654696" cy="7636707"/>
            </a:xfrm>
            <a:custGeom>
              <a:avLst/>
              <a:gdLst/>
              <a:ahLst/>
              <a:cxnLst/>
              <a:rect l="l" t="t" r="r" b="b"/>
              <a:pathLst>
                <a:path w="71832" h="82432" extrusionOk="0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0" name="Google Shape;790;p25"/>
            <p:cNvGrpSpPr/>
            <p:nvPr/>
          </p:nvGrpSpPr>
          <p:grpSpPr>
            <a:xfrm flipH="1">
              <a:off x="8418770" y="-441860"/>
              <a:ext cx="2708843" cy="3931638"/>
              <a:chOff x="6769513" y="299393"/>
              <a:chExt cx="1308620" cy="1899525"/>
            </a:xfrm>
          </p:grpSpPr>
          <p:sp>
            <p:nvSpPr>
              <p:cNvPr id="791" name="Google Shape;791;p25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4564" extrusionOk="0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25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25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1118" extrusionOk="0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25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avLst/>
                <a:gdLst/>
                <a:ahLst/>
                <a:cxnLst/>
                <a:rect l="l" t="t" r="r" b="b"/>
                <a:pathLst>
                  <a:path w="22925" h="32804" extrusionOk="0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25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4155" extrusionOk="0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25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avLst/>
                <a:gdLst/>
                <a:ahLst/>
                <a:cxnLst/>
                <a:rect l="l" t="t" r="r" b="b"/>
                <a:pathLst>
                  <a:path w="4945" h="7807" extrusionOk="0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7" name="Google Shape;797;p25"/>
            <p:cNvSpPr/>
            <p:nvPr/>
          </p:nvSpPr>
          <p:spPr>
            <a:xfrm rot="10800000" flipH="1">
              <a:off x="8322117" y="3604890"/>
              <a:ext cx="1464987" cy="2586938"/>
            </a:xfrm>
            <a:custGeom>
              <a:avLst/>
              <a:gdLst/>
              <a:ahLst/>
              <a:cxnLst/>
              <a:rect l="l" t="t" r="r" b="b"/>
              <a:pathLst>
                <a:path w="9972" h="17609" extrusionOk="0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5"/>
            <p:cNvSpPr/>
            <p:nvPr/>
          </p:nvSpPr>
          <p:spPr>
            <a:xfrm rot="10800000" flipH="1">
              <a:off x="8796218" y="3575323"/>
              <a:ext cx="727762" cy="727762"/>
            </a:xfrm>
            <a:custGeom>
              <a:avLst/>
              <a:gdLst/>
              <a:ahLst/>
              <a:cxnLst/>
              <a:rect l="l" t="t" r="r" b="b"/>
              <a:pathLst>
                <a:path w="9936" h="9936" fill="none" extrusionOk="0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40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sz="30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8" r:id="rId5"/>
    <p:sldLayoutId id="2147483659" r:id="rId6"/>
    <p:sldLayoutId id="2147483661" r:id="rId7"/>
    <p:sldLayoutId id="2147483665" r:id="rId8"/>
    <p:sldLayoutId id="2147483671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30"/>
          <p:cNvSpPr/>
          <p:nvPr/>
        </p:nvSpPr>
        <p:spPr>
          <a:xfrm>
            <a:off x="12812293" y="872774"/>
            <a:ext cx="144983" cy="272315"/>
          </a:xfrm>
          <a:custGeom>
            <a:avLst/>
            <a:gdLst/>
            <a:ahLst/>
            <a:cxnLst/>
            <a:rect l="l" t="t" r="r" b="b"/>
            <a:pathLst>
              <a:path w="739" h="1388" extrusionOk="0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30"/>
          <p:cNvSpPr/>
          <p:nvPr/>
        </p:nvSpPr>
        <p:spPr>
          <a:xfrm>
            <a:off x="12634741" y="984406"/>
            <a:ext cx="165975" cy="226210"/>
          </a:xfrm>
          <a:custGeom>
            <a:avLst/>
            <a:gdLst/>
            <a:ahLst/>
            <a:cxnLst/>
            <a:rect l="l" t="t" r="r" b="b"/>
            <a:pathLst>
              <a:path w="846" h="1153" extrusionOk="0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30"/>
          <p:cNvSpPr/>
          <p:nvPr/>
        </p:nvSpPr>
        <p:spPr>
          <a:xfrm>
            <a:off x="12359096" y="2644566"/>
            <a:ext cx="116928" cy="53953"/>
          </a:xfrm>
          <a:custGeom>
            <a:avLst/>
            <a:gdLst/>
            <a:ahLst/>
            <a:cxnLst/>
            <a:rect l="l" t="t" r="r" b="b"/>
            <a:pathLst>
              <a:path w="596" h="275" fill="none" extrusionOk="0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w="4475" cap="rnd" cmpd="sng">
            <a:solidFill>
              <a:srgbClr val="2AB5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30"/>
          <p:cNvSpPr txBox="1">
            <a:spLocks noGrp="1"/>
          </p:cNvSpPr>
          <p:nvPr>
            <p:ph type="ctrTitle"/>
          </p:nvPr>
        </p:nvSpPr>
        <p:spPr>
          <a:xfrm>
            <a:off x="1296163" y="1263600"/>
            <a:ext cx="6551700" cy="21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SISTEM</a:t>
            </a:r>
            <a:br>
              <a:rPr lang="id-ID" dirty="0"/>
            </a:br>
            <a:r>
              <a:rPr lang="id-ID" dirty="0"/>
              <a:t>INFORMASI</a:t>
            </a:r>
            <a:endParaRPr dirty="0"/>
          </a:p>
        </p:txBody>
      </p:sp>
      <p:sp>
        <p:nvSpPr>
          <p:cNvPr id="832" name="Google Shape;832;p30"/>
          <p:cNvSpPr txBox="1">
            <a:spLocks noGrp="1"/>
          </p:cNvSpPr>
          <p:nvPr>
            <p:ph type="subTitle" idx="1"/>
          </p:nvPr>
        </p:nvSpPr>
        <p:spPr>
          <a:xfrm>
            <a:off x="720098" y="2972346"/>
            <a:ext cx="7740334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 dirty="0"/>
              <a:t>RAITA RAHMATINA (22103001006) | NELLYANA SAFITRI (22103001011)</a:t>
            </a:r>
            <a:endParaRPr sz="1400" dirty="0"/>
          </a:p>
        </p:txBody>
      </p:sp>
      <p:grpSp>
        <p:nvGrpSpPr>
          <p:cNvPr id="833" name="Google Shape;833;p30"/>
          <p:cNvGrpSpPr/>
          <p:nvPr/>
        </p:nvGrpSpPr>
        <p:grpSpPr>
          <a:xfrm>
            <a:off x="888012" y="1440674"/>
            <a:ext cx="300359" cy="299855"/>
            <a:chOff x="1466575" y="2391250"/>
            <a:chExt cx="59575" cy="59475"/>
          </a:xfrm>
        </p:grpSpPr>
        <p:sp>
          <p:nvSpPr>
            <p:cNvPr id="834" name="Google Shape;834;p30"/>
            <p:cNvSpPr/>
            <p:nvPr/>
          </p:nvSpPr>
          <p:spPr>
            <a:xfrm>
              <a:off x="1491600" y="2391250"/>
              <a:ext cx="9425" cy="59475"/>
            </a:xfrm>
            <a:custGeom>
              <a:avLst/>
              <a:gdLst/>
              <a:ahLst/>
              <a:cxnLst/>
              <a:rect l="l" t="t" r="r" b="b"/>
              <a:pathLst>
                <a:path w="377" h="2379" extrusionOk="0">
                  <a:moveTo>
                    <a:pt x="0" y="1"/>
                  </a:moveTo>
                  <a:lnTo>
                    <a:pt x="0" y="2379"/>
                  </a:lnTo>
                  <a:lnTo>
                    <a:pt x="377" y="2379"/>
                  </a:lnTo>
                  <a:lnTo>
                    <a:pt x="3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1466575" y="2416275"/>
              <a:ext cx="59575" cy="9425"/>
            </a:xfrm>
            <a:custGeom>
              <a:avLst/>
              <a:gdLst/>
              <a:ahLst/>
              <a:cxnLst/>
              <a:rect l="l" t="t" r="r" b="b"/>
              <a:pathLst>
                <a:path w="2383" h="377" extrusionOk="0">
                  <a:moveTo>
                    <a:pt x="1" y="1"/>
                  </a:moveTo>
                  <a:lnTo>
                    <a:pt x="1" y="377"/>
                  </a:lnTo>
                  <a:lnTo>
                    <a:pt x="2382" y="377"/>
                  </a:lnTo>
                  <a:lnTo>
                    <a:pt x="23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3"/>
          <p:cNvSpPr txBox="1">
            <a:spLocks noGrp="1"/>
          </p:cNvSpPr>
          <p:nvPr>
            <p:ph type="subTitle" idx="1"/>
          </p:nvPr>
        </p:nvSpPr>
        <p:spPr>
          <a:xfrm>
            <a:off x="323528" y="2546078"/>
            <a:ext cx="5760640" cy="11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id-ID" dirty="0" err="1"/>
              <a:t>P</a:t>
            </a:r>
            <a:r>
              <a:rPr lang="en-US" dirty="0" err="1"/>
              <a:t>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untuk</a:t>
            </a:r>
            <a:endParaRPr lang="id-ID" dirty="0"/>
          </a:p>
          <a:p>
            <a:pPr algn="just">
              <a:lnSpc>
                <a:spcPct val="150000"/>
              </a:lnSpc>
            </a:pP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.</a:t>
            </a:r>
            <a:r>
              <a:rPr lang="id-ID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komputer</a:t>
            </a:r>
            <a:endParaRPr lang="id-ID" dirty="0"/>
          </a:p>
          <a:p>
            <a:pPr algn="just">
              <a:lnSpc>
                <a:spcPct val="150000"/>
              </a:lnSpc>
            </a:pP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bertugas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mengelola</a:t>
            </a:r>
            <a:endParaRPr lang="id-ID" dirty="0"/>
          </a:p>
          <a:p>
            <a:pPr algn="just">
              <a:lnSpc>
                <a:spcPct val="150000"/>
              </a:lnSpc>
            </a:pP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keras</a:t>
            </a:r>
            <a:r>
              <a:rPr lang="en-US" dirty="0"/>
              <a:t>, data program,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id-ID" dirty="0"/>
          </a:p>
          <a:p>
            <a:pPr algn="just">
              <a:lnSpc>
                <a:spcPct val="150000"/>
              </a:lnSpc>
            </a:pPr>
            <a:r>
              <a:rPr lang="en-US" dirty="0" err="1"/>
              <a:t>lainnya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sarana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untuk</a:t>
            </a:r>
            <a:endParaRPr lang="id-ID" dirty="0"/>
          </a:p>
          <a:p>
            <a:pPr algn="just">
              <a:lnSpc>
                <a:spcPct val="150000"/>
              </a:lnSpc>
            </a:pPr>
            <a:r>
              <a:rPr lang="en-US" dirty="0" err="1"/>
              <a:t>mengontrol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grafis</a:t>
            </a:r>
            <a:r>
              <a:rPr lang="en-US" dirty="0"/>
              <a:t>.</a:t>
            </a:r>
            <a:r>
              <a:rPr lang="id-ID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id-ID" dirty="0"/>
          </a:p>
          <a:p>
            <a:pPr algn="just">
              <a:lnSpc>
                <a:spcPct val="150000"/>
              </a:lnSpc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id-ID" dirty="0"/>
              <a:t> </a:t>
            </a:r>
            <a:r>
              <a:rPr lang="en-US" dirty="0" err="1"/>
              <a:t>berbentuk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program</a:t>
            </a:r>
            <a:endParaRPr lang="id-ID" dirty="0"/>
          </a:p>
          <a:p>
            <a:pPr algn="just">
              <a:lnSpc>
                <a:spcPct val="150000"/>
              </a:lnSpc>
            </a:pPr>
            <a:r>
              <a:rPr lang="en-US" dirty="0"/>
              <a:t>yang </a:t>
            </a:r>
            <a:r>
              <a:rPr lang="en-US" dirty="0" err="1"/>
              <a:t>dirancang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menangani</a:t>
            </a:r>
            <a:r>
              <a:rPr lang="id-ID" dirty="0"/>
              <a:t> </a:t>
            </a:r>
            <a:r>
              <a:rPr lang="en-US" dirty="0" err="1"/>
              <a:t>tugas-tugas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bagi</a:t>
            </a:r>
            <a:endParaRPr lang="id-ID" dirty="0"/>
          </a:p>
          <a:p>
            <a:pPr algn="just">
              <a:lnSpc>
                <a:spcPct val="150000"/>
              </a:lnSpc>
            </a:pPr>
            <a:r>
              <a:rPr lang="en-US" dirty="0" err="1"/>
              <a:t>pengguna</a:t>
            </a:r>
            <a:r>
              <a:rPr lang="en-US" dirty="0"/>
              <a:t>. </a:t>
            </a:r>
            <a:endParaRPr lang="id-ID" dirty="0"/>
          </a:p>
        </p:txBody>
      </p:sp>
      <p:sp>
        <p:nvSpPr>
          <p:cNvPr id="864" name="Google Shape;864;p33"/>
          <p:cNvSpPr txBox="1">
            <a:spLocks noGrp="1"/>
          </p:cNvSpPr>
          <p:nvPr>
            <p:ph type="title"/>
          </p:nvPr>
        </p:nvSpPr>
        <p:spPr>
          <a:xfrm>
            <a:off x="1403648" y="627534"/>
            <a:ext cx="47325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dirty="0"/>
              <a:t>Perangkat Lunak Komputer</a:t>
            </a:r>
            <a:endParaRPr sz="2800" dirty="0"/>
          </a:p>
        </p:txBody>
      </p:sp>
      <p:sp>
        <p:nvSpPr>
          <p:cNvPr id="4" name="Google Shape;847;p32"/>
          <p:cNvSpPr txBox="1">
            <a:spLocks/>
          </p:cNvSpPr>
          <p:nvPr/>
        </p:nvSpPr>
        <p:spPr>
          <a:xfrm>
            <a:off x="35496" y="555526"/>
            <a:ext cx="1512168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sz="36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pPr algn="ctr"/>
            <a:r>
              <a:rPr lang="en" sz="4400" dirty="0"/>
              <a:t>0</a:t>
            </a:r>
            <a:r>
              <a:rPr lang="id-ID" sz="4400" dirty="0"/>
              <a:t>2</a:t>
            </a:r>
            <a:endParaRPr lang="en" sz="4400" dirty="0"/>
          </a:p>
        </p:txBody>
      </p:sp>
    </p:spTree>
    <p:extLst>
      <p:ext uri="{BB962C8B-B14F-4D97-AF65-F5344CB8AC3E}">
        <p14:creationId xmlns:p14="http://schemas.microsoft.com/office/powerpoint/2010/main" val="4067587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3"/>
          <p:cNvSpPr txBox="1">
            <a:spLocks noGrp="1"/>
          </p:cNvSpPr>
          <p:nvPr>
            <p:ph type="subTitle" idx="1"/>
          </p:nvPr>
        </p:nvSpPr>
        <p:spPr>
          <a:xfrm>
            <a:off x="35496" y="2499742"/>
            <a:ext cx="5760640" cy="11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14288" algn="just">
              <a:lnSpc>
                <a:spcPct val="150000"/>
              </a:lnSpc>
            </a:pP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id-ID" dirty="0"/>
              <a:t> </a:t>
            </a:r>
            <a:r>
              <a:rPr lang="en-US" dirty="0" err="1"/>
              <a:t>telekomunikasi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sifatnya</a:t>
            </a:r>
            <a:r>
              <a:rPr lang="en-US" dirty="0"/>
              <a:t> yang </a:t>
            </a:r>
            <a:r>
              <a:rPr lang="en-US" dirty="0" err="1"/>
              <a:t>mengumpulkan</a:t>
            </a:r>
            <a:r>
              <a:rPr lang="id-ID" dirty="0"/>
              <a:t> </a:t>
            </a:r>
            <a:r>
              <a:rPr lang="en-US" dirty="0" err="1"/>
              <a:t>banyak</a:t>
            </a:r>
            <a:r>
              <a:rPr lang="en-US" dirty="0"/>
              <a:t> 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mengolahnya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.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nantinya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terintegrasi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,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eksklusif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intranet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menunjang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memperkuat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keamanannya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eksternal</a:t>
            </a:r>
            <a:r>
              <a:rPr lang="en-US" dirty="0"/>
              <a:t>.</a:t>
            </a:r>
            <a:endParaRPr lang="id-ID" dirty="0"/>
          </a:p>
        </p:txBody>
      </p:sp>
      <p:sp>
        <p:nvSpPr>
          <p:cNvPr id="864" name="Google Shape;864;p33"/>
          <p:cNvSpPr txBox="1">
            <a:spLocks noGrp="1"/>
          </p:cNvSpPr>
          <p:nvPr>
            <p:ph type="title"/>
          </p:nvPr>
        </p:nvSpPr>
        <p:spPr>
          <a:xfrm>
            <a:off x="1403648" y="627534"/>
            <a:ext cx="47325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dirty="0"/>
              <a:t>Telekomunikasi</a:t>
            </a:r>
            <a:endParaRPr sz="2800" dirty="0"/>
          </a:p>
        </p:txBody>
      </p:sp>
      <p:sp>
        <p:nvSpPr>
          <p:cNvPr id="4" name="Google Shape;847;p32"/>
          <p:cNvSpPr txBox="1">
            <a:spLocks/>
          </p:cNvSpPr>
          <p:nvPr/>
        </p:nvSpPr>
        <p:spPr>
          <a:xfrm>
            <a:off x="35496" y="555526"/>
            <a:ext cx="1512168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sz="36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pPr algn="ctr"/>
            <a:r>
              <a:rPr lang="en" sz="4400" dirty="0"/>
              <a:t>0</a:t>
            </a:r>
            <a:r>
              <a:rPr lang="id-ID" sz="4400" dirty="0"/>
              <a:t>3</a:t>
            </a:r>
            <a:endParaRPr lang="en" sz="4400" dirty="0"/>
          </a:p>
        </p:txBody>
      </p:sp>
    </p:spTree>
    <p:extLst>
      <p:ext uri="{BB962C8B-B14F-4D97-AF65-F5344CB8AC3E}">
        <p14:creationId xmlns:p14="http://schemas.microsoft.com/office/powerpoint/2010/main" val="3250418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3"/>
          <p:cNvSpPr txBox="1">
            <a:spLocks noGrp="1"/>
          </p:cNvSpPr>
          <p:nvPr>
            <p:ph type="subTitle" idx="1"/>
          </p:nvPr>
        </p:nvSpPr>
        <p:spPr>
          <a:xfrm>
            <a:off x="35496" y="2499742"/>
            <a:ext cx="5760640" cy="11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14288" algn="just">
              <a:lnSpc>
                <a:spcPct val="150000"/>
              </a:lnSpc>
            </a:pP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memerlukan</a:t>
            </a:r>
            <a:r>
              <a:rPr lang="en-US" dirty="0"/>
              <a:t> basis 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membuatnya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.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basis 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yang </a:t>
            </a:r>
            <a:r>
              <a:rPr lang="en-US" dirty="0" err="1"/>
              <a:t>cukup</a:t>
            </a:r>
            <a:r>
              <a:rPr lang="en-US" dirty="0"/>
              <a:t>,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maksimal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terbatas</a:t>
            </a:r>
            <a:r>
              <a:rPr lang="en-US" dirty="0"/>
              <a:t>.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keberadaan</a:t>
            </a:r>
            <a:r>
              <a:rPr lang="en-US" dirty="0"/>
              <a:t> basis data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data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teratur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.</a:t>
            </a:r>
            <a:endParaRPr lang="id-ID" dirty="0"/>
          </a:p>
        </p:txBody>
      </p:sp>
      <p:sp>
        <p:nvSpPr>
          <p:cNvPr id="864" name="Google Shape;864;p33"/>
          <p:cNvSpPr txBox="1">
            <a:spLocks noGrp="1"/>
          </p:cNvSpPr>
          <p:nvPr>
            <p:ph type="title"/>
          </p:nvPr>
        </p:nvSpPr>
        <p:spPr>
          <a:xfrm>
            <a:off x="1403648" y="627534"/>
            <a:ext cx="47325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dirty="0"/>
              <a:t>Basis Data dan Penyimpanan</a:t>
            </a:r>
            <a:endParaRPr sz="2800" dirty="0"/>
          </a:p>
        </p:txBody>
      </p:sp>
      <p:sp>
        <p:nvSpPr>
          <p:cNvPr id="4" name="Google Shape;847;p32"/>
          <p:cNvSpPr txBox="1">
            <a:spLocks/>
          </p:cNvSpPr>
          <p:nvPr/>
        </p:nvSpPr>
        <p:spPr>
          <a:xfrm>
            <a:off x="35496" y="555526"/>
            <a:ext cx="1512168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sz="36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pPr algn="ctr"/>
            <a:r>
              <a:rPr lang="en" sz="4400" dirty="0"/>
              <a:t>0</a:t>
            </a:r>
            <a:r>
              <a:rPr lang="id-ID" sz="4400" dirty="0"/>
              <a:t>4</a:t>
            </a:r>
            <a:endParaRPr lang="en" sz="4400" dirty="0"/>
          </a:p>
        </p:txBody>
      </p:sp>
    </p:spTree>
    <p:extLst>
      <p:ext uri="{BB962C8B-B14F-4D97-AF65-F5344CB8AC3E}">
        <p14:creationId xmlns:p14="http://schemas.microsoft.com/office/powerpoint/2010/main" val="3345018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3"/>
          <p:cNvSpPr txBox="1">
            <a:spLocks noGrp="1"/>
          </p:cNvSpPr>
          <p:nvPr>
            <p:ph type="subTitle" idx="1"/>
          </p:nvPr>
        </p:nvSpPr>
        <p:spPr>
          <a:xfrm>
            <a:off x="35496" y="1779662"/>
            <a:ext cx="5760640" cy="11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14288" algn="just">
              <a:lnSpc>
                <a:spcPct val="150000"/>
              </a:lnSpc>
            </a:pP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proses </a:t>
            </a:r>
            <a:r>
              <a:rPr lang="en-US" dirty="0" err="1"/>
              <a:t>otomatisasi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operasional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data yang </a:t>
            </a:r>
            <a:r>
              <a:rPr lang="en-US" dirty="0" err="1"/>
              <a:t>kuat</a:t>
            </a:r>
            <a:r>
              <a:rPr lang="en-US" dirty="0"/>
              <a:t>. </a:t>
            </a:r>
            <a:r>
              <a:rPr lang="en-US" dirty="0" err="1"/>
              <a:t>Pemrosesan</a:t>
            </a:r>
            <a:r>
              <a:rPr lang="en-US" dirty="0"/>
              <a:t> data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tentunya</a:t>
            </a:r>
            <a:r>
              <a:rPr lang="en-US" dirty="0"/>
              <a:t> </a:t>
            </a:r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yang </a:t>
            </a:r>
            <a:r>
              <a:rPr lang="en-US" dirty="0" err="1"/>
              <a:t>cakap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personel</a:t>
            </a:r>
            <a:r>
              <a:rPr lang="en-US" dirty="0"/>
              <a:t> </a:t>
            </a:r>
            <a:r>
              <a:rPr lang="en-US" dirty="0" err="1"/>
              <a:t>teknis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.</a:t>
            </a:r>
            <a:endParaRPr lang="id-ID" dirty="0"/>
          </a:p>
        </p:txBody>
      </p:sp>
      <p:sp>
        <p:nvSpPr>
          <p:cNvPr id="864" name="Google Shape;864;p33"/>
          <p:cNvSpPr txBox="1">
            <a:spLocks noGrp="1"/>
          </p:cNvSpPr>
          <p:nvPr>
            <p:ph type="title"/>
          </p:nvPr>
        </p:nvSpPr>
        <p:spPr>
          <a:xfrm>
            <a:off x="1403648" y="627534"/>
            <a:ext cx="47325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dirty="0"/>
              <a:t>SDM dan Prosedur</a:t>
            </a:r>
            <a:endParaRPr sz="2800" dirty="0"/>
          </a:p>
        </p:txBody>
      </p:sp>
      <p:sp>
        <p:nvSpPr>
          <p:cNvPr id="4" name="Google Shape;847;p32"/>
          <p:cNvSpPr txBox="1">
            <a:spLocks/>
          </p:cNvSpPr>
          <p:nvPr/>
        </p:nvSpPr>
        <p:spPr>
          <a:xfrm>
            <a:off x="35496" y="555526"/>
            <a:ext cx="1512168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sz="36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pPr algn="ctr"/>
            <a:r>
              <a:rPr lang="en" sz="4400" dirty="0"/>
              <a:t>0</a:t>
            </a:r>
            <a:r>
              <a:rPr lang="id-ID" sz="4400" dirty="0"/>
              <a:t>5</a:t>
            </a:r>
            <a:endParaRPr lang="en" sz="4400" dirty="0"/>
          </a:p>
        </p:txBody>
      </p:sp>
    </p:spTree>
    <p:extLst>
      <p:ext uri="{BB962C8B-B14F-4D97-AF65-F5344CB8AC3E}">
        <p14:creationId xmlns:p14="http://schemas.microsoft.com/office/powerpoint/2010/main" val="3837524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37"/>
          <p:cNvSpPr txBox="1">
            <a:spLocks noGrp="1"/>
          </p:cNvSpPr>
          <p:nvPr>
            <p:ph type="title" idx="9"/>
          </p:nvPr>
        </p:nvSpPr>
        <p:spPr>
          <a:xfrm>
            <a:off x="755576" y="1779662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600" dirty="0"/>
              <a:t>JENIS </a:t>
            </a:r>
            <a:br>
              <a:rPr lang="id-ID" sz="3600" dirty="0"/>
            </a:br>
            <a:r>
              <a:rPr lang="id-ID" sz="3600" dirty="0"/>
              <a:t>SISTEM INFORMASI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4263449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3"/>
          <p:cNvSpPr txBox="1">
            <a:spLocks noGrp="1"/>
          </p:cNvSpPr>
          <p:nvPr>
            <p:ph type="subTitle" idx="1"/>
          </p:nvPr>
        </p:nvSpPr>
        <p:spPr>
          <a:xfrm>
            <a:off x="35496" y="2042022"/>
            <a:ext cx="5760640" cy="11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14288" algn="just">
              <a:lnSpc>
                <a:spcPct val="150000"/>
              </a:lnSpc>
            </a:pPr>
            <a:r>
              <a:rPr lang="id-ID" dirty="0" err="1"/>
              <a:t>S</a:t>
            </a:r>
            <a:r>
              <a:rPr lang="en-US" dirty="0" err="1"/>
              <a:t>istem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menyasar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manajerial</a:t>
            </a:r>
            <a:r>
              <a:rPr lang="id-ID" dirty="0"/>
              <a:t>, y</a:t>
            </a:r>
            <a:r>
              <a:rPr lang="en-US" dirty="0" err="1"/>
              <a:t>ang</a:t>
            </a:r>
            <a:r>
              <a:rPr lang="en-US" dirty="0"/>
              <a:t>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</a:t>
            </a:r>
            <a:r>
              <a:rPr lang="en-US" dirty="0" err="1"/>
              <a:t>manajerial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orang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kedudukan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divisi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.</a:t>
            </a:r>
            <a:endParaRPr lang="id-ID" dirty="0"/>
          </a:p>
        </p:txBody>
      </p:sp>
      <p:sp>
        <p:nvSpPr>
          <p:cNvPr id="864" name="Google Shape;864;p33"/>
          <p:cNvSpPr txBox="1">
            <a:spLocks noGrp="1"/>
          </p:cNvSpPr>
          <p:nvPr>
            <p:ph type="title"/>
          </p:nvPr>
        </p:nvSpPr>
        <p:spPr>
          <a:xfrm>
            <a:off x="1403648" y="627534"/>
            <a:ext cx="47325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dirty="0"/>
              <a:t>Sistem Informasi Manajemen</a:t>
            </a:r>
            <a:endParaRPr sz="2800" dirty="0"/>
          </a:p>
        </p:txBody>
      </p:sp>
      <p:sp>
        <p:nvSpPr>
          <p:cNvPr id="4" name="Google Shape;847;p32"/>
          <p:cNvSpPr txBox="1">
            <a:spLocks/>
          </p:cNvSpPr>
          <p:nvPr/>
        </p:nvSpPr>
        <p:spPr>
          <a:xfrm>
            <a:off x="35496" y="555526"/>
            <a:ext cx="1512168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sz="36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pPr algn="ctr"/>
            <a:r>
              <a:rPr lang="en" sz="4400" dirty="0"/>
              <a:t>0</a:t>
            </a:r>
            <a:r>
              <a:rPr lang="id-ID" sz="4400" dirty="0"/>
              <a:t>1</a:t>
            </a:r>
            <a:endParaRPr lang="en" sz="4400" dirty="0"/>
          </a:p>
        </p:txBody>
      </p:sp>
    </p:spTree>
    <p:extLst>
      <p:ext uri="{BB962C8B-B14F-4D97-AF65-F5344CB8AC3E}">
        <p14:creationId xmlns:p14="http://schemas.microsoft.com/office/powerpoint/2010/main" val="2696559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3"/>
          <p:cNvSpPr txBox="1">
            <a:spLocks noGrp="1"/>
          </p:cNvSpPr>
          <p:nvPr>
            <p:ph type="subTitle" idx="1"/>
          </p:nvPr>
        </p:nvSpPr>
        <p:spPr>
          <a:xfrm>
            <a:off x="35496" y="2258046"/>
            <a:ext cx="5760640" cy="11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14288" algn="just">
              <a:lnSpc>
                <a:spcPct val="150000"/>
              </a:lnSpc>
            </a:pPr>
            <a:r>
              <a:rPr lang="id-ID" dirty="0"/>
              <a:t>Sistem informasi akuntansi m</a:t>
            </a:r>
            <a:r>
              <a:rPr lang="en-US" dirty="0" err="1"/>
              <a:t>erupakan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akuntansi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. </a:t>
            </a:r>
            <a:r>
              <a:rPr lang="en-US" dirty="0" err="1"/>
              <a:t>Akuntansi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sedang</a:t>
            </a:r>
            <a:r>
              <a:rPr lang="en-US" dirty="0"/>
              <a:t> surplus </a:t>
            </a:r>
            <a:r>
              <a:rPr lang="en-US" dirty="0" err="1"/>
              <a:t>atau</a:t>
            </a:r>
            <a:r>
              <a:rPr lang="en-US" dirty="0"/>
              <a:t> minus.</a:t>
            </a:r>
            <a:endParaRPr lang="id-ID" dirty="0"/>
          </a:p>
        </p:txBody>
      </p:sp>
      <p:sp>
        <p:nvSpPr>
          <p:cNvPr id="864" name="Google Shape;864;p33"/>
          <p:cNvSpPr txBox="1">
            <a:spLocks noGrp="1"/>
          </p:cNvSpPr>
          <p:nvPr>
            <p:ph type="title"/>
          </p:nvPr>
        </p:nvSpPr>
        <p:spPr>
          <a:xfrm>
            <a:off x="1403648" y="627534"/>
            <a:ext cx="47325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dirty="0"/>
              <a:t>Sistem Informasi Akuntansi</a:t>
            </a:r>
            <a:endParaRPr sz="2800" dirty="0"/>
          </a:p>
        </p:txBody>
      </p:sp>
      <p:sp>
        <p:nvSpPr>
          <p:cNvPr id="4" name="Google Shape;847;p32"/>
          <p:cNvSpPr txBox="1">
            <a:spLocks/>
          </p:cNvSpPr>
          <p:nvPr/>
        </p:nvSpPr>
        <p:spPr>
          <a:xfrm>
            <a:off x="35496" y="555526"/>
            <a:ext cx="1512168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sz="36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pPr algn="ctr"/>
            <a:r>
              <a:rPr lang="en" sz="4400" dirty="0"/>
              <a:t>0</a:t>
            </a:r>
            <a:r>
              <a:rPr lang="id-ID" sz="4400" dirty="0"/>
              <a:t>2</a:t>
            </a:r>
            <a:endParaRPr lang="en" sz="4400" dirty="0"/>
          </a:p>
        </p:txBody>
      </p:sp>
    </p:spTree>
    <p:extLst>
      <p:ext uri="{BB962C8B-B14F-4D97-AF65-F5344CB8AC3E}">
        <p14:creationId xmlns:p14="http://schemas.microsoft.com/office/powerpoint/2010/main" val="798851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3"/>
          <p:cNvSpPr txBox="1">
            <a:spLocks noGrp="1"/>
          </p:cNvSpPr>
          <p:nvPr>
            <p:ph type="subTitle" idx="1"/>
          </p:nvPr>
        </p:nvSpPr>
        <p:spPr>
          <a:xfrm>
            <a:off x="35496" y="2258046"/>
            <a:ext cx="5760640" cy="11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14288" algn="just">
              <a:lnSpc>
                <a:spcPct val="150000"/>
              </a:lnSpc>
            </a:pP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.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nantinya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terintegrasi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akuntansi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pencocokan</a:t>
            </a:r>
            <a:r>
              <a:rPr lang="en-US" dirty="0"/>
              <a:t> </a:t>
            </a:r>
            <a:r>
              <a:rPr lang="en-US" dirty="0" err="1"/>
              <a:t>datanya</a:t>
            </a:r>
            <a:r>
              <a:rPr lang="en-US" dirty="0"/>
              <a:t>.</a:t>
            </a:r>
            <a:endParaRPr lang="id-ID" dirty="0"/>
          </a:p>
        </p:txBody>
      </p:sp>
      <p:sp>
        <p:nvSpPr>
          <p:cNvPr id="864" name="Google Shape;864;p33"/>
          <p:cNvSpPr txBox="1">
            <a:spLocks noGrp="1"/>
          </p:cNvSpPr>
          <p:nvPr>
            <p:ph type="title"/>
          </p:nvPr>
        </p:nvSpPr>
        <p:spPr>
          <a:xfrm>
            <a:off x="1403648" y="627534"/>
            <a:ext cx="47325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dirty="0"/>
              <a:t>Sistem Informasi Keuangan</a:t>
            </a:r>
            <a:endParaRPr sz="2800" dirty="0"/>
          </a:p>
        </p:txBody>
      </p:sp>
      <p:sp>
        <p:nvSpPr>
          <p:cNvPr id="4" name="Google Shape;847;p32"/>
          <p:cNvSpPr txBox="1">
            <a:spLocks/>
          </p:cNvSpPr>
          <p:nvPr/>
        </p:nvSpPr>
        <p:spPr>
          <a:xfrm>
            <a:off x="35496" y="555526"/>
            <a:ext cx="1512168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sz="36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pPr algn="ctr"/>
            <a:r>
              <a:rPr lang="en" sz="4400" dirty="0"/>
              <a:t>0</a:t>
            </a:r>
            <a:r>
              <a:rPr lang="id-ID" sz="4400" dirty="0"/>
              <a:t>3</a:t>
            </a:r>
            <a:endParaRPr lang="en" sz="4400" dirty="0"/>
          </a:p>
        </p:txBody>
      </p:sp>
    </p:spTree>
    <p:extLst>
      <p:ext uri="{BB962C8B-B14F-4D97-AF65-F5344CB8AC3E}">
        <p14:creationId xmlns:p14="http://schemas.microsoft.com/office/powerpoint/2010/main" val="3117978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3"/>
          <p:cNvSpPr txBox="1">
            <a:spLocks noGrp="1"/>
          </p:cNvSpPr>
          <p:nvPr>
            <p:ph type="subTitle" idx="1"/>
          </p:nvPr>
        </p:nvSpPr>
        <p:spPr>
          <a:xfrm>
            <a:off x="35496" y="2402062"/>
            <a:ext cx="5760640" cy="11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14288" algn="just">
              <a:lnSpc>
                <a:spcPct val="150000"/>
              </a:lnSpc>
            </a:pPr>
            <a:r>
              <a:rPr lang="id-ID" dirty="0" err="1"/>
              <a:t>D</a:t>
            </a:r>
            <a:r>
              <a:rPr lang="en-US" dirty="0" err="1"/>
              <a:t>alam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manufaktur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,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id-ID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wajib</a:t>
            </a:r>
            <a:r>
              <a:rPr lang="en-US" dirty="0"/>
              <a:t>. Ada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manfaat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manufaktur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id-ID" dirty="0"/>
              <a:t> u</a:t>
            </a:r>
            <a:r>
              <a:rPr lang="en-US" dirty="0" err="1"/>
              <a:t>ntuk</a:t>
            </a:r>
            <a:r>
              <a:rPr lang="en-US" dirty="0"/>
              <a:t> </a:t>
            </a:r>
            <a:r>
              <a:rPr lang="en-US" dirty="0" err="1"/>
              <a:t>pencatatan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id-ID" dirty="0"/>
              <a:t>, u</a:t>
            </a:r>
            <a:r>
              <a:rPr lang="en-US" dirty="0" err="1"/>
              <a:t>ntuk</a:t>
            </a:r>
            <a:r>
              <a:rPr lang="en-US" dirty="0"/>
              <a:t> </a:t>
            </a:r>
            <a:r>
              <a:rPr lang="en-US" dirty="0" err="1"/>
              <a:t>mencatat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lulus quality check</a:t>
            </a:r>
            <a:r>
              <a:rPr lang="id-ID" dirty="0"/>
              <a:t>, m</a:t>
            </a:r>
            <a:r>
              <a:rPr lang="en-US" dirty="0" err="1"/>
              <a:t>encatat</a:t>
            </a:r>
            <a:r>
              <a:rPr lang="en-US" dirty="0"/>
              <a:t> </a:t>
            </a:r>
            <a:r>
              <a:rPr lang="en-US" dirty="0" err="1"/>
              <a:t>pemesanan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id-ID" dirty="0"/>
              <a:t>, m</a:t>
            </a:r>
            <a:r>
              <a:rPr lang="en-US" dirty="0" err="1"/>
              <a:t>encatat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id-ID" dirty="0"/>
              <a:t>, a</a:t>
            </a:r>
            <a:r>
              <a:rPr lang="en-US" dirty="0" err="1"/>
              <a:t>nalisa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id-ID" dirty="0"/>
              <a:t>, dan m</a:t>
            </a:r>
            <a:r>
              <a:rPr lang="en-US" dirty="0" err="1"/>
              <a:t>emberikan</a:t>
            </a:r>
            <a:r>
              <a:rPr lang="en-US" dirty="0"/>
              <a:t> data </a:t>
            </a:r>
            <a:r>
              <a:rPr lang="en-US" dirty="0" err="1"/>
              <a:t>realtime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yang </a:t>
            </a:r>
            <a:r>
              <a:rPr lang="en-US" dirty="0" err="1"/>
              <a:t>berlangsung</a:t>
            </a:r>
            <a:r>
              <a:rPr lang="id-ID" dirty="0"/>
              <a:t>.</a:t>
            </a:r>
          </a:p>
        </p:txBody>
      </p:sp>
      <p:sp>
        <p:nvSpPr>
          <p:cNvPr id="864" name="Google Shape;864;p33"/>
          <p:cNvSpPr txBox="1">
            <a:spLocks noGrp="1"/>
          </p:cNvSpPr>
          <p:nvPr>
            <p:ph type="title"/>
          </p:nvPr>
        </p:nvSpPr>
        <p:spPr>
          <a:xfrm>
            <a:off x="1403648" y="627534"/>
            <a:ext cx="47325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dirty="0"/>
              <a:t>Sistem Informasi Manufaktur</a:t>
            </a:r>
            <a:endParaRPr sz="2800" dirty="0"/>
          </a:p>
        </p:txBody>
      </p:sp>
      <p:sp>
        <p:nvSpPr>
          <p:cNvPr id="4" name="Google Shape;847;p32"/>
          <p:cNvSpPr txBox="1">
            <a:spLocks/>
          </p:cNvSpPr>
          <p:nvPr/>
        </p:nvSpPr>
        <p:spPr>
          <a:xfrm>
            <a:off x="35496" y="555526"/>
            <a:ext cx="1512168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sz="36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pPr algn="ctr"/>
            <a:r>
              <a:rPr lang="en" sz="4400" dirty="0"/>
              <a:t>0</a:t>
            </a:r>
            <a:r>
              <a:rPr lang="id-ID" sz="4400" dirty="0"/>
              <a:t>4</a:t>
            </a:r>
            <a:endParaRPr lang="en" sz="4400" dirty="0"/>
          </a:p>
        </p:txBody>
      </p:sp>
    </p:spTree>
    <p:extLst>
      <p:ext uri="{BB962C8B-B14F-4D97-AF65-F5344CB8AC3E}">
        <p14:creationId xmlns:p14="http://schemas.microsoft.com/office/powerpoint/2010/main" val="989188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3"/>
          <p:cNvSpPr txBox="1">
            <a:spLocks noGrp="1"/>
          </p:cNvSpPr>
          <p:nvPr>
            <p:ph type="subTitle" idx="1"/>
          </p:nvPr>
        </p:nvSpPr>
        <p:spPr>
          <a:xfrm>
            <a:off x="35496" y="2283718"/>
            <a:ext cx="5760640" cy="11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14288" algn="just">
              <a:lnSpc>
                <a:spcPct val="150000"/>
              </a:lnSpc>
            </a:pP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HRD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personalia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data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, </a:t>
            </a: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, </a:t>
            </a:r>
            <a:r>
              <a:rPr lang="en-US" dirty="0" err="1"/>
              <a:t>tunjangan</a:t>
            </a:r>
            <a:r>
              <a:rPr lang="en-US" dirty="0"/>
              <a:t>, bonus, </a:t>
            </a:r>
            <a:r>
              <a:rPr lang="en-US" dirty="0" err="1"/>
              <a:t>masa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id-ID" dirty="0"/>
              <a:t> dan jabatan.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kerjaan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SDM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.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dikombinasikan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, </a:t>
            </a:r>
            <a:r>
              <a:rPr lang="en-US" dirty="0" err="1"/>
              <a:t>keuangan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lain </a:t>
            </a:r>
            <a:r>
              <a:rPr lang="en-US" dirty="0" err="1"/>
              <a:t>sebagainnya</a:t>
            </a:r>
            <a:r>
              <a:rPr lang="en-US" dirty="0"/>
              <a:t>.</a:t>
            </a:r>
            <a:endParaRPr lang="id-ID" dirty="0"/>
          </a:p>
        </p:txBody>
      </p:sp>
      <p:sp>
        <p:nvSpPr>
          <p:cNvPr id="864" name="Google Shape;864;p33"/>
          <p:cNvSpPr txBox="1">
            <a:spLocks noGrp="1"/>
          </p:cNvSpPr>
          <p:nvPr>
            <p:ph type="title"/>
          </p:nvPr>
        </p:nvSpPr>
        <p:spPr>
          <a:xfrm>
            <a:off x="1403648" y="627534"/>
            <a:ext cx="47325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dirty="0"/>
              <a:t>Sistem Informasi SDM</a:t>
            </a:r>
            <a:endParaRPr sz="2800" dirty="0"/>
          </a:p>
        </p:txBody>
      </p:sp>
      <p:sp>
        <p:nvSpPr>
          <p:cNvPr id="4" name="Google Shape;847;p32"/>
          <p:cNvSpPr txBox="1">
            <a:spLocks/>
          </p:cNvSpPr>
          <p:nvPr/>
        </p:nvSpPr>
        <p:spPr>
          <a:xfrm>
            <a:off x="35496" y="555526"/>
            <a:ext cx="1512168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sz="36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pPr algn="ctr"/>
            <a:r>
              <a:rPr lang="en" sz="4400" dirty="0"/>
              <a:t>0</a:t>
            </a:r>
            <a:r>
              <a:rPr lang="id-ID" sz="4400" dirty="0"/>
              <a:t>5</a:t>
            </a:r>
            <a:endParaRPr lang="en" sz="4400" dirty="0"/>
          </a:p>
        </p:txBody>
      </p:sp>
    </p:spTree>
    <p:extLst>
      <p:ext uri="{BB962C8B-B14F-4D97-AF65-F5344CB8AC3E}">
        <p14:creationId xmlns:p14="http://schemas.microsoft.com/office/powerpoint/2010/main" val="2458153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31"/>
          <p:cNvSpPr txBox="1">
            <a:spLocks noGrp="1"/>
          </p:cNvSpPr>
          <p:nvPr>
            <p:ph type="title"/>
          </p:nvPr>
        </p:nvSpPr>
        <p:spPr>
          <a:xfrm>
            <a:off x="720000" y="467382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DEFINISI SISTEM INFORMASI</a:t>
            </a:r>
            <a:endParaRPr dirty="0"/>
          </a:p>
        </p:txBody>
      </p:sp>
      <p:sp>
        <p:nvSpPr>
          <p:cNvPr id="841" name="Google Shape;841;p31"/>
          <p:cNvSpPr txBox="1">
            <a:spLocks noGrp="1"/>
          </p:cNvSpPr>
          <p:nvPr>
            <p:ph type="body" idx="1"/>
          </p:nvPr>
        </p:nvSpPr>
        <p:spPr>
          <a:xfrm>
            <a:off x="1656104" y="934258"/>
            <a:ext cx="5796216" cy="35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>
              <a:lnSpc>
                <a:spcPct val="150000"/>
              </a:lnSpc>
              <a:buNone/>
            </a:pP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Informasi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id-ID" sz="1800" dirty="0"/>
              <a:t> sistem</a:t>
            </a:r>
            <a:r>
              <a:rPr lang="en-US" sz="1800" dirty="0"/>
              <a:t> yang </a:t>
            </a:r>
            <a:r>
              <a:rPr lang="en-US" sz="1800" dirty="0" err="1"/>
              <a:t>menyediakan</a:t>
            </a:r>
            <a:r>
              <a:rPr lang="en-US" sz="1800" dirty="0"/>
              <a:t> </a:t>
            </a:r>
            <a:r>
              <a:rPr lang="en-US" sz="1800" dirty="0" err="1"/>
              <a:t>informasi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menajemen</a:t>
            </a:r>
            <a:r>
              <a:rPr lang="en-US" sz="1800" dirty="0"/>
              <a:t> </a:t>
            </a:r>
            <a:r>
              <a:rPr lang="en-US" sz="1800" dirty="0" err="1"/>
              <a:t>pengembilan</a:t>
            </a:r>
            <a:r>
              <a:rPr lang="en-US" sz="1800" dirty="0"/>
              <a:t> </a:t>
            </a:r>
            <a:r>
              <a:rPr lang="en-US" sz="1800" dirty="0" err="1"/>
              <a:t>keputusan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kebijakan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menjalankan</a:t>
            </a:r>
            <a:r>
              <a:rPr lang="en-US" sz="1800" dirty="0"/>
              <a:t> </a:t>
            </a:r>
            <a:r>
              <a:rPr lang="en-US" sz="1800" dirty="0" err="1"/>
              <a:t>operasional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kombinasi</a:t>
            </a:r>
            <a:r>
              <a:rPr lang="en-US" sz="1800" dirty="0"/>
              <a:t> orang-orang, </a:t>
            </a:r>
            <a:r>
              <a:rPr lang="en-US" sz="1800" dirty="0" err="1"/>
              <a:t>teknologi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prosedur-prosedur</a:t>
            </a:r>
            <a:r>
              <a:rPr lang="en-US" sz="1800" dirty="0"/>
              <a:t> yang </a:t>
            </a:r>
            <a:r>
              <a:rPr lang="en-US" sz="1800" dirty="0" err="1"/>
              <a:t>terorganisasi</a:t>
            </a:r>
            <a:r>
              <a:rPr lang="en-US" sz="1800" dirty="0"/>
              <a:t>. </a:t>
            </a:r>
            <a:endParaRPr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3"/>
          <p:cNvSpPr txBox="1">
            <a:spLocks noGrp="1"/>
          </p:cNvSpPr>
          <p:nvPr>
            <p:ph type="subTitle" idx="1"/>
          </p:nvPr>
        </p:nvSpPr>
        <p:spPr>
          <a:xfrm>
            <a:off x="35496" y="2186038"/>
            <a:ext cx="5760640" cy="11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14288" algn="just">
              <a:lnSpc>
                <a:spcPct val="150000"/>
              </a:lnSpc>
            </a:pP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divisi</a:t>
            </a:r>
            <a:r>
              <a:rPr lang="en-US" dirty="0"/>
              <a:t> </a:t>
            </a:r>
            <a:r>
              <a:rPr lang="en-US" dirty="0" err="1"/>
              <a:t>pemasaran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pemasaran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pencatatan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.</a:t>
            </a:r>
            <a:endParaRPr lang="id-ID" dirty="0"/>
          </a:p>
        </p:txBody>
      </p:sp>
      <p:sp>
        <p:nvSpPr>
          <p:cNvPr id="864" name="Google Shape;864;p33"/>
          <p:cNvSpPr txBox="1">
            <a:spLocks noGrp="1"/>
          </p:cNvSpPr>
          <p:nvPr>
            <p:ph type="title"/>
          </p:nvPr>
        </p:nvSpPr>
        <p:spPr>
          <a:xfrm>
            <a:off x="1403648" y="627534"/>
            <a:ext cx="47325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dirty="0"/>
              <a:t>Sistem Informasi Pemasaran</a:t>
            </a:r>
            <a:endParaRPr sz="2800" dirty="0"/>
          </a:p>
        </p:txBody>
      </p:sp>
      <p:sp>
        <p:nvSpPr>
          <p:cNvPr id="4" name="Google Shape;847;p32"/>
          <p:cNvSpPr txBox="1">
            <a:spLocks/>
          </p:cNvSpPr>
          <p:nvPr/>
        </p:nvSpPr>
        <p:spPr>
          <a:xfrm>
            <a:off x="35496" y="555526"/>
            <a:ext cx="1512168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sz="36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pPr algn="ctr"/>
            <a:r>
              <a:rPr lang="en" sz="4400" dirty="0"/>
              <a:t>0</a:t>
            </a:r>
            <a:r>
              <a:rPr lang="id-ID" sz="4400" dirty="0"/>
              <a:t>6</a:t>
            </a:r>
            <a:endParaRPr lang="en" sz="4400" dirty="0"/>
          </a:p>
        </p:txBody>
      </p:sp>
    </p:spTree>
    <p:extLst>
      <p:ext uri="{BB962C8B-B14F-4D97-AF65-F5344CB8AC3E}">
        <p14:creationId xmlns:p14="http://schemas.microsoft.com/office/powerpoint/2010/main" val="2202819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3"/>
          <p:cNvSpPr txBox="1">
            <a:spLocks noGrp="1"/>
          </p:cNvSpPr>
          <p:nvPr>
            <p:ph type="subTitle" idx="1"/>
          </p:nvPr>
        </p:nvSpPr>
        <p:spPr>
          <a:xfrm>
            <a:off x="35496" y="2186038"/>
            <a:ext cx="5760640" cy="11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14288" algn="just">
              <a:lnSpc>
                <a:spcPct val="150000"/>
              </a:lnSpc>
            </a:pP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eksekutif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yang </a:t>
            </a:r>
            <a:r>
              <a:rPr lang="en-US" dirty="0" err="1"/>
              <a:t>berada</a:t>
            </a:r>
            <a:r>
              <a:rPr lang="en-US" dirty="0"/>
              <a:t> di level </a:t>
            </a:r>
            <a:r>
              <a:rPr lang="en-US" dirty="0" err="1"/>
              <a:t>eksekutif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.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kemudahan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arus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divisi</a:t>
            </a:r>
            <a:r>
              <a:rPr lang="en-US" dirty="0"/>
              <a:t> di </a:t>
            </a:r>
            <a:r>
              <a:rPr lang="en-US" dirty="0" err="1"/>
              <a:t>bawahnya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.</a:t>
            </a:r>
            <a:endParaRPr lang="id-ID" dirty="0"/>
          </a:p>
        </p:txBody>
      </p:sp>
      <p:sp>
        <p:nvSpPr>
          <p:cNvPr id="864" name="Google Shape;864;p33"/>
          <p:cNvSpPr txBox="1">
            <a:spLocks noGrp="1"/>
          </p:cNvSpPr>
          <p:nvPr>
            <p:ph type="title"/>
          </p:nvPr>
        </p:nvSpPr>
        <p:spPr>
          <a:xfrm>
            <a:off x="1403648" y="627534"/>
            <a:ext cx="47325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dirty="0"/>
              <a:t>Sistem Informasi Eksekutif</a:t>
            </a:r>
            <a:endParaRPr sz="2800" dirty="0"/>
          </a:p>
        </p:txBody>
      </p:sp>
      <p:sp>
        <p:nvSpPr>
          <p:cNvPr id="4" name="Google Shape;847;p32"/>
          <p:cNvSpPr txBox="1">
            <a:spLocks/>
          </p:cNvSpPr>
          <p:nvPr/>
        </p:nvSpPr>
        <p:spPr>
          <a:xfrm>
            <a:off x="35496" y="555526"/>
            <a:ext cx="1512168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sz="36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pPr algn="ctr"/>
            <a:r>
              <a:rPr lang="en" sz="4400" dirty="0"/>
              <a:t>0</a:t>
            </a:r>
            <a:r>
              <a:rPr lang="id-ID" sz="4400" dirty="0"/>
              <a:t>7</a:t>
            </a:r>
            <a:endParaRPr lang="en" sz="4400" dirty="0"/>
          </a:p>
        </p:txBody>
      </p:sp>
    </p:spTree>
    <p:extLst>
      <p:ext uri="{BB962C8B-B14F-4D97-AF65-F5344CB8AC3E}">
        <p14:creationId xmlns:p14="http://schemas.microsoft.com/office/powerpoint/2010/main" val="2312463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37"/>
          <p:cNvSpPr txBox="1">
            <a:spLocks noGrp="1"/>
          </p:cNvSpPr>
          <p:nvPr>
            <p:ph type="title" idx="9"/>
          </p:nvPr>
        </p:nvSpPr>
        <p:spPr>
          <a:xfrm>
            <a:off x="612416" y="1835534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600" dirty="0"/>
              <a:t>CONTOH PENERAPAN </a:t>
            </a:r>
            <a:br>
              <a:rPr lang="id-ID" sz="3600" dirty="0"/>
            </a:br>
            <a:r>
              <a:rPr lang="id-ID" sz="3600" dirty="0"/>
              <a:t>SISTEM INFORMASI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2199604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3"/>
          <p:cNvSpPr txBox="1">
            <a:spLocks noGrp="1"/>
          </p:cNvSpPr>
          <p:nvPr>
            <p:ph type="subTitle" idx="1"/>
          </p:nvPr>
        </p:nvSpPr>
        <p:spPr>
          <a:xfrm>
            <a:off x="35496" y="1851670"/>
            <a:ext cx="5760640" cy="11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14288" algn="just">
              <a:lnSpc>
                <a:spcPct val="150000"/>
              </a:lnSpc>
            </a:pP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i="1" dirty="0"/>
              <a:t>e-commerce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terletak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otomatisasi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, </a:t>
            </a:r>
            <a:r>
              <a:rPr lang="en-US" dirty="0" err="1"/>
              <a:t>keamanan</a:t>
            </a:r>
            <a:r>
              <a:rPr lang="en-US" dirty="0"/>
              <a:t>, proses </a:t>
            </a:r>
            <a:r>
              <a:rPr lang="en-US" dirty="0" err="1"/>
              <a:t>legitimasi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,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penjual</a:t>
            </a:r>
            <a:r>
              <a:rPr lang="en-US" dirty="0"/>
              <a:t>. Proses </a:t>
            </a:r>
            <a:r>
              <a:rPr lang="en-US" dirty="0" err="1"/>
              <a:t>jual-beli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di </a:t>
            </a:r>
            <a:r>
              <a:rPr lang="en-US" dirty="0" err="1"/>
              <a:t>baliknya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cakap</a:t>
            </a:r>
            <a:r>
              <a:rPr lang="en-US" dirty="0"/>
              <a:t>.</a:t>
            </a:r>
            <a:endParaRPr lang="id-ID" dirty="0"/>
          </a:p>
        </p:txBody>
      </p:sp>
      <p:sp>
        <p:nvSpPr>
          <p:cNvPr id="864" name="Google Shape;864;p33"/>
          <p:cNvSpPr txBox="1">
            <a:spLocks noGrp="1"/>
          </p:cNvSpPr>
          <p:nvPr>
            <p:ph type="title"/>
          </p:nvPr>
        </p:nvSpPr>
        <p:spPr>
          <a:xfrm>
            <a:off x="1403648" y="627534"/>
            <a:ext cx="47325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dirty="0"/>
              <a:t>e-Commerce</a:t>
            </a:r>
            <a:endParaRPr sz="2800" dirty="0"/>
          </a:p>
        </p:txBody>
      </p:sp>
      <p:sp>
        <p:nvSpPr>
          <p:cNvPr id="4" name="Google Shape;847;p32"/>
          <p:cNvSpPr txBox="1">
            <a:spLocks/>
          </p:cNvSpPr>
          <p:nvPr/>
        </p:nvSpPr>
        <p:spPr>
          <a:xfrm>
            <a:off x="35496" y="555526"/>
            <a:ext cx="1512168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sz="36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pPr algn="ctr"/>
            <a:r>
              <a:rPr lang="en" sz="4400" dirty="0"/>
              <a:t>0</a:t>
            </a:r>
            <a:r>
              <a:rPr lang="id-ID" sz="4400" dirty="0"/>
              <a:t>1</a:t>
            </a:r>
            <a:endParaRPr lang="en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3723878"/>
            <a:ext cx="1008112" cy="10081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939902"/>
            <a:ext cx="720080" cy="62406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795887"/>
            <a:ext cx="864095" cy="86409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764131"/>
            <a:ext cx="845644" cy="84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5879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3"/>
          <p:cNvSpPr txBox="1">
            <a:spLocks noGrp="1"/>
          </p:cNvSpPr>
          <p:nvPr>
            <p:ph type="subTitle" idx="1"/>
          </p:nvPr>
        </p:nvSpPr>
        <p:spPr>
          <a:xfrm>
            <a:off x="35496" y="2186038"/>
            <a:ext cx="5760640" cy="11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14288" algn="just">
              <a:lnSpc>
                <a:spcPct val="150000"/>
              </a:lnSpc>
            </a:pP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mengolah</a:t>
            </a:r>
            <a:r>
              <a:rPr lang="en-US" dirty="0"/>
              <a:t> data </a:t>
            </a:r>
            <a:r>
              <a:rPr lang="en-US" dirty="0" err="1"/>
              <a:t>absensi</a:t>
            </a:r>
            <a:r>
              <a:rPr lang="en-US" dirty="0"/>
              <a:t>, </a:t>
            </a:r>
            <a:r>
              <a:rPr lang="en-US" dirty="0" err="1"/>
              <a:t>pengumpulan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, </a:t>
            </a:r>
            <a:r>
              <a:rPr lang="en-US" dirty="0" err="1"/>
              <a:t>pengumpulan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, </a:t>
            </a:r>
            <a:r>
              <a:rPr lang="en-US" dirty="0" err="1"/>
              <a:t>pengolahan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rapor</a:t>
            </a:r>
            <a:r>
              <a:rPr lang="en-US" dirty="0"/>
              <a:t>,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kalkulasi</a:t>
            </a:r>
            <a:r>
              <a:rPr lang="en-US" dirty="0"/>
              <a:t> total </a:t>
            </a:r>
            <a:r>
              <a:rPr lang="en-US" dirty="0" err="1"/>
              <a:t>rerata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ujian</a:t>
            </a:r>
            <a:r>
              <a:rPr lang="en-US" dirty="0"/>
              <a:t>.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pengajar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ajar </a:t>
            </a:r>
            <a:r>
              <a:rPr lang="en-US" dirty="0" err="1"/>
              <a:t>secara</a:t>
            </a:r>
            <a:r>
              <a:rPr lang="en-US" dirty="0"/>
              <a:t> daring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terintegrasi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.</a:t>
            </a:r>
            <a:endParaRPr lang="id-ID" dirty="0"/>
          </a:p>
        </p:txBody>
      </p:sp>
      <p:sp>
        <p:nvSpPr>
          <p:cNvPr id="864" name="Google Shape;864;p33"/>
          <p:cNvSpPr txBox="1">
            <a:spLocks noGrp="1"/>
          </p:cNvSpPr>
          <p:nvPr>
            <p:ph type="title"/>
          </p:nvPr>
        </p:nvSpPr>
        <p:spPr>
          <a:xfrm>
            <a:off x="1403648" y="627534"/>
            <a:ext cx="47325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dirty="0"/>
              <a:t>e-Learning</a:t>
            </a:r>
            <a:endParaRPr sz="2800" dirty="0"/>
          </a:p>
        </p:txBody>
      </p:sp>
      <p:sp>
        <p:nvSpPr>
          <p:cNvPr id="4" name="Google Shape;847;p32"/>
          <p:cNvSpPr txBox="1">
            <a:spLocks/>
          </p:cNvSpPr>
          <p:nvPr/>
        </p:nvSpPr>
        <p:spPr>
          <a:xfrm>
            <a:off x="35496" y="555526"/>
            <a:ext cx="1512168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sz="36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pPr algn="ctr"/>
            <a:r>
              <a:rPr lang="en" sz="4400" dirty="0"/>
              <a:t>0</a:t>
            </a:r>
            <a:r>
              <a:rPr lang="id-ID" sz="4400" dirty="0"/>
              <a:t>2</a:t>
            </a:r>
            <a:endParaRPr lang="en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848" y="4371950"/>
            <a:ext cx="1271984" cy="3223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49" y="4299942"/>
            <a:ext cx="965615" cy="5412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811" y="4299942"/>
            <a:ext cx="587633" cy="55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354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3"/>
          <p:cNvSpPr txBox="1">
            <a:spLocks noGrp="1"/>
          </p:cNvSpPr>
          <p:nvPr>
            <p:ph type="subTitle" idx="1"/>
          </p:nvPr>
        </p:nvSpPr>
        <p:spPr>
          <a:xfrm>
            <a:off x="35496" y="2186038"/>
            <a:ext cx="5760640" cy="11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14288" algn="just">
              <a:lnSpc>
                <a:spcPct val="150000"/>
              </a:lnSpc>
            </a:pP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,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i="1" dirty="0"/>
              <a:t>knowledge work system</a:t>
            </a:r>
            <a:r>
              <a:rPr lang="en-US" dirty="0"/>
              <a:t> (KWS)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memecahkan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sains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semacamnya</a:t>
            </a:r>
            <a:r>
              <a:rPr lang="en-US" dirty="0"/>
              <a:t>. Data-data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riset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rumus-rumus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diotomatisasi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</a:t>
            </a:r>
            <a:endParaRPr lang="id-ID" dirty="0"/>
          </a:p>
        </p:txBody>
      </p:sp>
      <p:sp>
        <p:nvSpPr>
          <p:cNvPr id="864" name="Google Shape;864;p33"/>
          <p:cNvSpPr txBox="1">
            <a:spLocks noGrp="1"/>
          </p:cNvSpPr>
          <p:nvPr>
            <p:ph type="title"/>
          </p:nvPr>
        </p:nvSpPr>
        <p:spPr>
          <a:xfrm>
            <a:off x="1403648" y="627534"/>
            <a:ext cx="47325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dirty="0"/>
              <a:t>Knowledge Work System</a:t>
            </a:r>
            <a:endParaRPr sz="2800" dirty="0"/>
          </a:p>
        </p:txBody>
      </p:sp>
      <p:sp>
        <p:nvSpPr>
          <p:cNvPr id="4" name="Google Shape;847;p32"/>
          <p:cNvSpPr txBox="1">
            <a:spLocks/>
          </p:cNvSpPr>
          <p:nvPr/>
        </p:nvSpPr>
        <p:spPr>
          <a:xfrm>
            <a:off x="35496" y="555526"/>
            <a:ext cx="1512168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sz="36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pPr algn="ctr"/>
            <a:r>
              <a:rPr lang="en" sz="4400" dirty="0"/>
              <a:t>0</a:t>
            </a:r>
            <a:r>
              <a:rPr lang="id-ID" sz="4400" dirty="0"/>
              <a:t>3</a:t>
            </a:r>
            <a:endParaRPr lang="en" sz="4400" dirty="0"/>
          </a:p>
        </p:txBody>
      </p:sp>
    </p:spTree>
    <p:extLst>
      <p:ext uri="{BB962C8B-B14F-4D97-AF65-F5344CB8AC3E}">
        <p14:creationId xmlns:p14="http://schemas.microsoft.com/office/powerpoint/2010/main" val="3912613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3"/>
          <p:cNvSpPr txBox="1">
            <a:spLocks noGrp="1"/>
          </p:cNvSpPr>
          <p:nvPr>
            <p:ph type="subTitle" idx="1"/>
          </p:nvPr>
        </p:nvSpPr>
        <p:spPr>
          <a:xfrm>
            <a:off x="35496" y="2546078"/>
            <a:ext cx="5760640" cy="11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14288" algn="just">
              <a:lnSpc>
                <a:spcPct val="150000"/>
              </a:lnSpc>
            </a:pPr>
            <a:r>
              <a:rPr lang="id-ID" dirty="0" err="1"/>
              <a:t>B</a:t>
            </a:r>
            <a:r>
              <a:rPr lang="en-US" dirty="0" err="1"/>
              <a:t>eberapa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kantor</a:t>
            </a:r>
            <a:r>
              <a:rPr lang="en-US" dirty="0"/>
              <a:t> </a:t>
            </a:r>
            <a:r>
              <a:rPr lang="en-US" dirty="0" err="1"/>
              <a:t>diintegrasikan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sekumpulan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lewat</a:t>
            </a:r>
            <a:r>
              <a:rPr lang="en-US" dirty="0"/>
              <a:t> server </a:t>
            </a:r>
            <a:r>
              <a:rPr lang="en-US" dirty="0" err="1"/>
              <a:t>tertentu</a:t>
            </a:r>
            <a:r>
              <a:rPr lang="en-US" dirty="0"/>
              <a:t>. </a:t>
            </a:r>
            <a:r>
              <a:rPr lang="en-US" dirty="0" err="1"/>
              <a:t>Penggunaan</a:t>
            </a:r>
            <a:r>
              <a:rPr lang="en-US" dirty="0"/>
              <a:t> OAS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id-ID" dirty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di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kantor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kolaboratif</a:t>
            </a:r>
            <a:r>
              <a:rPr lang="en-US" dirty="0"/>
              <a:t>. </a:t>
            </a:r>
            <a:r>
              <a:rPr lang="en-US" dirty="0" err="1"/>
              <a:t>Keberadaan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lewat</a:t>
            </a:r>
            <a:r>
              <a:rPr lang="en-US" dirty="0"/>
              <a:t> OAS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menunjang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sistematis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kebingungan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meja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meja</a:t>
            </a:r>
            <a:r>
              <a:rPr lang="en-US" dirty="0"/>
              <a:t> </a:t>
            </a:r>
            <a:r>
              <a:rPr lang="en-US" dirty="0" err="1"/>
              <a:t>sebab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i="1" dirty="0"/>
              <a:t>server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</a:t>
            </a:r>
            <a:r>
              <a:rPr lang="en-US" dirty="0" err="1"/>
              <a:t>dinamis</a:t>
            </a:r>
            <a:r>
              <a:rPr lang="en-US" dirty="0"/>
              <a:t>.</a:t>
            </a:r>
            <a:endParaRPr lang="id-ID" dirty="0"/>
          </a:p>
        </p:txBody>
      </p:sp>
      <p:sp>
        <p:nvSpPr>
          <p:cNvPr id="864" name="Google Shape;864;p33"/>
          <p:cNvSpPr txBox="1">
            <a:spLocks noGrp="1"/>
          </p:cNvSpPr>
          <p:nvPr>
            <p:ph type="title"/>
          </p:nvPr>
        </p:nvSpPr>
        <p:spPr>
          <a:xfrm>
            <a:off x="1403648" y="627534"/>
            <a:ext cx="47325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dirty="0"/>
              <a:t>Office Automation System</a:t>
            </a:r>
            <a:endParaRPr sz="2800" dirty="0"/>
          </a:p>
        </p:txBody>
      </p:sp>
      <p:sp>
        <p:nvSpPr>
          <p:cNvPr id="4" name="Google Shape;847;p32"/>
          <p:cNvSpPr txBox="1">
            <a:spLocks/>
          </p:cNvSpPr>
          <p:nvPr/>
        </p:nvSpPr>
        <p:spPr>
          <a:xfrm>
            <a:off x="35496" y="555526"/>
            <a:ext cx="1512168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sz="36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pPr algn="ctr"/>
            <a:r>
              <a:rPr lang="en" sz="4400" dirty="0"/>
              <a:t>0</a:t>
            </a:r>
            <a:r>
              <a:rPr lang="id-ID" sz="4400" dirty="0"/>
              <a:t>4</a:t>
            </a:r>
            <a:endParaRPr lang="en" sz="4400" dirty="0"/>
          </a:p>
        </p:txBody>
      </p:sp>
    </p:spTree>
    <p:extLst>
      <p:ext uri="{BB962C8B-B14F-4D97-AF65-F5344CB8AC3E}">
        <p14:creationId xmlns:p14="http://schemas.microsoft.com/office/powerpoint/2010/main" val="21013876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3"/>
          <p:cNvSpPr txBox="1">
            <a:spLocks noGrp="1"/>
          </p:cNvSpPr>
          <p:nvPr>
            <p:ph type="subTitle" idx="1"/>
          </p:nvPr>
        </p:nvSpPr>
        <p:spPr>
          <a:xfrm>
            <a:off x="35496" y="1995686"/>
            <a:ext cx="5760640" cy="11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14288" algn="just">
              <a:lnSpc>
                <a:spcPct val="150000"/>
              </a:lnSpc>
            </a:pP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pengelolaan</a:t>
            </a:r>
            <a:r>
              <a:rPr lang="en-US" dirty="0"/>
              <a:t> </a:t>
            </a:r>
            <a:r>
              <a:rPr lang="en-US" dirty="0" err="1"/>
              <a:t>sistematis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mengenal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i="1" dirty="0"/>
              <a:t>tracking </a:t>
            </a:r>
            <a:r>
              <a:rPr lang="en-US" dirty="0" err="1"/>
              <a:t>pada</a:t>
            </a:r>
            <a:r>
              <a:rPr lang="en-US" dirty="0"/>
              <a:t> armada </a:t>
            </a:r>
            <a:r>
              <a:rPr lang="en-US" dirty="0" err="1"/>
              <a:t>kargo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,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i="1" dirty="0"/>
              <a:t>fleet management system</a:t>
            </a:r>
            <a:r>
              <a:rPr lang="en-US" dirty="0"/>
              <a:t>.</a:t>
            </a:r>
            <a:endParaRPr lang="id-ID" dirty="0"/>
          </a:p>
        </p:txBody>
      </p:sp>
      <p:sp>
        <p:nvSpPr>
          <p:cNvPr id="864" name="Google Shape;864;p33"/>
          <p:cNvSpPr txBox="1">
            <a:spLocks noGrp="1"/>
          </p:cNvSpPr>
          <p:nvPr>
            <p:ph type="title"/>
          </p:nvPr>
        </p:nvSpPr>
        <p:spPr>
          <a:xfrm>
            <a:off x="1403648" y="627534"/>
            <a:ext cx="47325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dirty="0"/>
              <a:t>Fleet Management System</a:t>
            </a:r>
            <a:endParaRPr sz="2800" dirty="0"/>
          </a:p>
        </p:txBody>
      </p:sp>
      <p:sp>
        <p:nvSpPr>
          <p:cNvPr id="4" name="Google Shape;847;p32"/>
          <p:cNvSpPr txBox="1">
            <a:spLocks/>
          </p:cNvSpPr>
          <p:nvPr/>
        </p:nvSpPr>
        <p:spPr>
          <a:xfrm>
            <a:off x="35496" y="555526"/>
            <a:ext cx="1512168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sz="36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pPr algn="ctr"/>
            <a:r>
              <a:rPr lang="en" sz="4400" dirty="0"/>
              <a:t>0</a:t>
            </a:r>
            <a:r>
              <a:rPr lang="id-ID" sz="4400" dirty="0"/>
              <a:t>5</a:t>
            </a:r>
            <a:endParaRPr lang="en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655306"/>
            <a:ext cx="843558" cy="8435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048" y="3655306"/>
            <a:ext cx="860660" cy="8606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280" y="3932059"/>
            <a:ext cx="1751720" cy="58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5232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3"/>
          <p:cNvSpPr txBox="1">
            <a:spLocks noGrp="1"/>
          </p:cNvSpPr>
          <p:nvPr>
            <p:ph type="subTitle" idx="1"/>
          </p:nvPr>
        </p:nvSpPr>
        <p:spPr>
          <a:xfrm>
            <a:off x="-36512" y="2186038"/>
            <a:ext cx="5760640" cy="11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14288" algn="just">
              <a:lnSpc>
                <a:spcPct val="150000"/>
              </a:lnSpc>
            </a:pP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i="1" dirty="0"/>
              <a:t>transaction processing system</a:t>
            </a:r>
            <a:r>
              <a:rPr lang="en-US" dirty="0"/>
              <a:t> (TPS).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pemrosesan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operasional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pencatatan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jasa</a:t>
            </a:r>
            <a:r>
              <a:rPr lang="en-US" dirty="0"/>
              <a:t> yang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hasilkan</a:t>
            </a:r>
            <a:r>
              <a:rPr lang="en-US" dirty="0"/>
              <a:t>.</a:t>
            </a:r>
            <a:endParaRPr lang="id-ID" dirty="0"/>
          </a:p>
        </p:txBody>
      </p:sp>
      <p:sp>
        <p:nvSpPr>
          <p:cNvPr id="864" name="Google Shape;864;p33"/>
          <p:cNvSpPr txBox="1">
            <a:spLocks noGrp="1"/>
          </p:cNvSpPr>
          <p:nvPr>
            <p:ph type="title"/>
          </p:nvPr>
        </p:nvSpPr>
        <p:spPr>
          <a:xfrm>
            <a:off x="1403648" y="627534"/>
            <a:ext cx="47325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dirty="0"/>
              <a:t>Transaction Processing System</a:t>
            </a:r>
            <a:endParaRPr sz="2800" dirty="0"/>
          </a:p>
        </p:txBody>
      </p:sp>
      <p:sp>
        <p:nvSpPr>
          <p:cNvPr id="4" name="Google Shape;847;p32"/>
          <p:cNvSpPr txBox="1">
            <a:spLocks/>
          </p:cNvSpPr>
          <p:nvPr/>
        </p:nvSpPr>
        <p:spPr>
          <a:xfrm>
            <a:off x="35496" y="555526"/>
            <a:ext cx="1512168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sz="36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pPr algn="ctr"/>
            <a:r>
              <a:rPr lang="en" sz="4400" dirty="0"/>
              <a:t>0</a:t>
            </a:r>
            <a:r>
              <a:rPr lang="id-ID" sz="4400" dirty="0"/>
              <a:t>6</a:t>
            </a:r>
            <a:endParaRPr lang="en" sz="4400" dirty="0"/>
          </a:p>
        </p:txBody>
      </p:sp>
    </p:spTree>
    <p:extLst>
      <p:ext uri="{BB962C8B-B14F-4D97-AF65-F5344CB8AC3E}">
        <p14:creationId xmlns:p14="http://schemas.microsoft.com/office/powerpoint/2010/main" val="41454806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51"/>
          <p:cNvSpPr txBox="1">
            <a:spLocks noGrp="1"/>
          </p:cNvSpPr>
          <p:nvPr>
            <p:ph type="body" idx="1"/>
          </p:nvPr>
        </p:nvSpPr>
        <p:spPr>
          <a:xfrm>
            <a:off x="722628" y="1473326"/>
            <a:ext cx="7089732" cy="26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-323850">
              <a:lnSpc>
                <a:spcPct val="150000"/>
              </a:lnSpc>
              <a:buSzPts val="1500"/>
            </a:pP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di </a:t>
            </a:r>
            <a:r>
              <a:rPr lang="en-US" dirty="0" err="1"/>
              <a:t>artikan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kombinasi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. </a:t>
            </a:r>
            <a:endParaRPr lang="en" dirty="0"/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dirty="0"/>
              <a:t>T</a:t>
            </a:r>
            <a:r>
              <a:rPr lang="id-ID" dirty="0"/>
              <a:t>ujuan Sistem Informasi yaitu mengumpulkan dan menyimpan data, juga menghasilkan keluaran informasi.</a:t>
            </a:r>
            <a:endParaRPr dirty="0"/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dirty="0"/>
              <a:t>K</a:t>
            </a:r>
            <a:r>
              <a:rPr lang="id-ID" dirty="0"/>
              <a:t>omponen Sistem Informasi terdapat pada bidang manajemen,  akuntan, keuangan, manufaktur, sumber daya manusia, pemasaran dan eksekutif.</a:t>
            </a:r>
            <a:endParaRPr dirty="0"/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id-ID" dirty="0"/>
              <a:t>Contoh Penerapan Sistem Informasi terdapat pada </a:t>
            </a:r>
            <a:r>
              <a:rPr lang="id-ID" i="1" dirty="0"/>
              <a:t>e-commerce, e-learning, knowledge work system, office automation system, fleet management system dan transaction processing system.</a:t>
            </a:r>
            <a:endParaRPr i="1" dirty="0"/>
          </a:p>
        </p:txBody>
      </p:sp>
      <p:sp>
        <p:nvSpPr>
          <p:cNvPr id="1214" name="Google Shape;1214;p5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KESIMPULAN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31"/>
          <p:cNvSpPr txBox="1">
            <a:spLocks noGrp="1"/>
          </p:cNvSpPr>
          <p:nvPr>
            <p:ph type="title"/>
          </p:nvPr>
        </p:nvSpPr>
        <p:spPr>
          <a:xfrm>
            <a:off x="720000" y="467382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DEFINISI SISTEM INFORMASI</a:t>
            </a:r>
            <a:endParaRPr dirty="0"/>
          </a:p>
        </p:txBody>
      </p:sp>
      <p:sp>
        <p:nvSpPr>
          <p:cNvPr id="841" name="Google Shape;841;p31"/>
          <p:cNvSpPr txBox="1">
            <a:spLocks noGrp="1"/>
          </p:cNvSpPr>
          <p:nvPr>
            <p:ph type="body" idx="1"/>
          </p:nvPr>
        </p:nvSpPr>
        <p:spPr>
          <a:xfrm>
            <a:off x="1403648" y="1006266"/>
            <a:ext cx="6120680" cy="35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2400" indent="0" algn="just">
              <a:lnSpc>
                <a:spcPct val="150000"/>
              </a:lnSpc>
              <a:buNone/>
            </a:pPr>
            <a:r>
              <a:rPr lang="en-US" sz="1800" dirty="0" err="1"/>
              <a:t>Menurut</a:t>
            </a:r>
            <a:r>
              <a:rPr lang="en-US" sz="1800" dirty="0"/>
              <a:t> Robert A. Leitch, </a:t>
            </a:r>
            <a:r>
              <a:rPr lang="en-US" sz="1800" dirty="0" err="1"/>
              <a:t>pengertian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informasi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di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</a:t>
            </a:r>
            <a:r>
              <a:rPr lang="en-US" sz="1800" dirty="0" err="1"/>
              <a:t>organisasi</a:t>
            </a:r>
            <a:r>
              <a:rPr lang="en-US" sz="1800" dirty="0"/>
              <a:t> yang </a:t>
            </a:r>
            <a:r>
              <a:rPr lang="en-US" sz="1800" dirty="0" err="1"/>
              <a:t>mempertemukan</a:t>
            </a:r>
            <a:r>
              <a:rPr lang="en-US" sz="1800" dirty="0"/>
              <a:t> </a:t>
            </a:r>
            <a:r>
              <a:rPr lang="en-US" sz="1800" dirty="0" err="1"/>
              <a:t>kebutuhan</a:t>
            </a:r>
            <a:r>
              <a:rPr lang="en-US" sz="1800" dirty="0"/>
              <a:t> </a:t>
            </a:r>
            <a:r>
              <a:rPr lang="en-US" sz="1800" dirty="0" err="1"/>
              <a:t>pengolahan</a:t>
            </a:r>
            <a:r>
              <a:rPr lang="en-US" sz="1800" dirty="0"/>
              <a:t> </a:t>
            </a:r>
            <a:r>
              <a:rPr lang="en-US" sz="1800" dirty="0" err="1"/>
              <a:t>transaksi</a:t>
            </a:r>
            <a:r>
              <a:rPr lang="en-US" sz="1800" dirty="0"/>
              <a:t> </a:t>
            </a:r>
            <a:r>
              <a:rPr lang="en-US" sz="1800" dirty="0" err="1"/>
              <a:t>harian</a:t>
            </a:r>
            <a:r>
              <a:rPr lang="en-US" sz="1800" dirty="0"/>
              <a:t>, </a:t>
            </a:r>
            <a:r>
              <a:rPr lang="en-US" sz="1800" dirty="0" err="1"/>
              <a:t>mendukung</a:t>
            </a:r>
            <a:r>
              <a:rPr lang="en-US" sz="1800" dirty="0"/>
              <a:t> </a:t>
            </a:r>
            <a:r>
              <a:rPr lang="en-US" sz="1800" dirty="0" err="1"/>
              <a:t>operasi</a:t>
            </a:r>
            <a:r>
              <a:rPr lang="en-US" sz="1800" dirty="0"/>
              <a:t>, </a:t>
            </a:r>
            <a:r>
              <a:rPr lang="en-US" sz="1800" dirty="0" err="1"/>
              <a:t>bersifat</a:t>
            </a:r>
            <a:r>
              <a:rPr lang="en-US" sz="1800" dirty="0"/>
              <a:t> </a:t>
            </a:r>
            <a:r>
              <a:rPr lang="en-US" sz="1800" dirty="0" err="1"/>
              <a:t>manajerial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kegiatan</a:t>
            </a:r>
            <a:r>
              <a:rPr lang="en-US" sz="1800" dirty="0"/>
              <a:t> </a:t>
            </a:r>
            <a:r>
              <a:rPr lang="en-US" sz="1800" dirty="0" err="1"/>
              <a:t>strategi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</a:t>
            </a:r>
            <a:r>
              <a:rPr lang="en-US" sz="1800" dirty="0" err="1"/>
              <a:t>organisasi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menyediakan</a:t>
            </a:r>
            <a:r>
              <a:rPr lang="en-US" sz="1800" dirty="0"/>
              <a:t> </a:t>
            </a:r>
            <a:r>
              <a:rPr lang="en-US" sz="1800" dirty="0" err="1"/>
              <a:t>pihak</a:t>
            </a:r>
            <a:r>
              <a:rPr lang="en-US" sz="1800" dirty="0"/>
              <a:t> </a:t>
            </a:r>
            <a:r>
              <a:rPr lang="en-US" sz="1800" dirty="0" err="1"/>
              <a:t>luar</a:t>
            </a:r>
            <a:r>
              <a:rPr lang="en-US" sz="1800" dirty="0"/>
              <a:t> </a:t>
            </a:r>
            <a:r>
              <a:rPr lang="en-US" sz="1800" dirty="0" err="1"/>
              <a:t>tertentu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laporan-laporan</a:t>
            </a:r>
            <a:r>
              <a:rPr lang="en-US" sz="1800" dirty="0"/>
              <a:t> yang </a:t>
            </a:r>
            <a:r>
              <a:rPr lang="en-US" sz="1800" dirty="0" err="1"/>
              <a:t>diperlukan</a:t>
            </a:r>
            <a:r>
              <a:rPr lang="en-US" sz="1800" dirty="0"/>
              <a:t>.</a:t>
            </a:r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39502040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46"/>
          <p:cNvSpPr txBox="1">
            <a:spLocks noGrp="1"/>
          </p:cNvSpPr>
          <p:nvPr>
            <p:ph type="title"/>
          </p:nvPr>
        </p:nvSpPr>
        <p:spPr>
          <a:xfrm>
            <a:off x="1269150" y="1203598"/>
            <a:ext cx="6605700" cy="22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THANKS!</a:t>
            </a:r>
            <a:endParaRPr dirty="0"/>
          </a:p>
        </p:txBody>
      </p:sp>
      <p:sp>
        <p:nvSpPr>
          <p:cNvPr id="3" name="Google Shape;1225;p52"/>
          <p:cNvSpPr txBox="1">
            <a:spLocks/>
          </p:cNvSpPr>
          <p:nvPr/>
        </p:nvSpPr>
        <p:spPr>
          <a:xfrm>
            <a:off x="2790016" y="2651398"/>
            <a:ext cx="3366160" cy="10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/>
              <a:t>Do you have any questions?</a:t>
            </a:r>
            <a:endParaRPr lang="en-US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51"/>
          <p:cNvSpPr txBox="1">
            <a:spLocks noGrp="1"/>
          </p:cNvSpPr>
          <p:nvPr>
            <p:ph type="body" idx="1"/>
          </p:nvPr>
        </p:nvSpPr>
        <p:spPr>
          <a:xfrm>
            <a:off x="722628" y="1473326"/>
            <a:ext cx="7089732" cy="26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3350" lvl="0" indent="0" algn="ctr">
              <a:lnSpc>
                <a:spcPct val="150000"/>
              </a:lnSpc>
              <a:buSzPts val="1500"/>
              <a:buNone/>
            </a:pPr>
            <a:r>
              <a:rPr sz="2000" b="1" dirty="0"/>
              <a:t>Resume 2 </a:t>
            </a:r>
            <a:r>
              <a:rPr sz="2000" b="1" dirty="0" err="1"/>
              <a:t>halaman</a:t>
            </a:r>
            <a:r>
              <a:rPr sz="2000" b="1" dirty="0"/>
              <a:t> </a:t>
            </a:r>
            <a:r>
              <a:rPr sz="2000" b="1" dirty="0" err="1"/>
              <a:t>kertas</a:t>
            </a:r>
            <a:r>
              <a:rPr sz="2000" b="1" dirty="0"/>
              <a:t> folio </a:t>
            </a:r>
            <a:r>
              <a:rPr sz="2000" b="1" dirty="0" err="1"/>
              <a:t>bergaris</a:t>
            </a:r>
            <a:r>
              <a:rPr sz="2000" b="1" dirty="0"/>
              <a:t> </a:t>
            </a:r>
            <a:r>
              <a:rPr sz="2000" b="1" dirty="0" err="1"/>
              <a:t>dengan</a:t>
            </a:r>
            <a:r>
              <a:rPr sz="2000" b="1" dirty="0"/>
              <a:t> </a:t>
            </a:r>
            <a:r>
              <a:rPr sz="2000" b="1" dirty="0" err="1"/>
              <a:t>topik</a:t>
            </a:r>
            <a:r>
              <a:rPr sz="2000" b="1" dirty="0"/>
              <a:t> :</a:t>
            </a:r>
          </a:p>
          <a:p>
            <a:pPr marL="133350" lvl="0" indent="0" algn="ctr">
              <a:lnSpc>
                <a:spcPct val="150000"/>
              </a:lnSpc>
              <a:buSzPts val="1500"/>
              <a:buNone/>
            </a:pPr>
            <a:r>
              <a:rPr lang="x-none" sz="2000" b="1" dirty="0"/>
              <a:t>“Sumber Daya Sistem Informasi”</a:t>
            </a:r>
            <a:endParaRPr sz="2000" b="1" dirty="0"/>
          </a:p>
        </p:txBody>
      </p:sp>
      <p:sp>
        <p:nvSpPr>
          <p:cNvPr id="1214" name="Google Shape;1214;p5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Tugas Resume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17047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E0BC57-39C3-4AEB-8E19-A7BE80321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576" y="1707654"/>
            <a:ext cx="7053299" cy="2880320"/>
          </a:xfrm>
        </p:spPr>
        <p:txBody>
          <a:bodyPr/>
          <a:lstStyle/>
          <a:p>
            <a:pPr marL="127000" indent="0">
              <a:buNone/>
            </a:pPr>
            <a:r>
              <a:rPr lang="en-IN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Setelah </a:t>
            </a:r>
            <a:r>
              <a:rPr lang="en-IN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selesai</a:t>
            </a:r>
            <a:r>
              <a:rPr lang="en-IN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mempresentasikan</a:t>
            </a:r>
            <a:r>
              <a:rPr lang="en-IN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materi</a:t>
            </a:r>
            <a:r>
              <a:rPr lang="en-IN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dilanjutkan</a:t>
            </a:r>
            <a:r>
              <a:rPr lang="en-IN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mendengar</a:t>
            </a:r>
            <a:r>
              <a:rPr lang="en-IN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dan </a:t>
            </a:r>
            <a:r>
              <a:rPr lang="en-IN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menjawab</a:t>
            </a:r>
            <a:r>
              <a:rPr lang="en-IN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pertanyaan-pertanyaan</a:t>
            </a:r>
            <a:r>
              <a:rPr lang="en-IN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dari</a:t>
            </a:r>
            <a:r>
              <a:rPr lang="en-IN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para </a:t>
            </a:r>
            <a:r>
              <a:rPr lang="en-IN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audiens</a:t>
            </a:r>
            <a:r>
              <a:rPr lang="en-IN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yang </a:t>
            </a:r>
            <a:r>
              <a:rPr lang="en-IN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kemudian</a:t>
            </a:r>
            <a:r>
              <a:rPr lang="en-IN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akan</a:t>
            </a:r>
            <a:r>
              <a:rPr lang="en-IN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kami resume </a:t>
            </a:r>
            <a:r>
              <a:rPr lang="en-IN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dalam</a:t>
            </a:r>
            <a:r>
              <a:rPr lang="en-IN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ppt </a:t>
            </a:r>
            <a:r>
              <a:rPr lang="en-IN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ini</a:t>
            </a:r>
            <a:r>
              <a:rPr lang="en-IN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. </a:t>
            </a:r>
            <a:r>
              <a:rPr lang="en-IN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Pertanyaan</a:t>
            </a:r>
            <a:r>
              <a:rPr lang="en-IN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para </a:t>
            </a:r>
            <a:r>
              <a:rPr lang="en-IN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audiens</a:t>
            </a:r>
            <a:r>
              <a:rPr lang="en-IN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tersebut</a:t>
            </a:r>
            <a:r>
              <a:rPr lang="en-IN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akan</a:t>
            </a:r>
            <a:r>
              <a:rPr lang="en-IN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kami </a:t>
            </a:r>
            <a:r>
              <a:rPr lang="en-IN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rincikan</a:t>
            </a:r>
            <a:r>
              <a:rPr lang="en-IN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sebagai</a:t>
            </a:r>
            <a:r>
              <a:rPr lang="en-IN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berikut</a:t>
            </a:r>
            <a:r>
              <a:rPr lang="en-IN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:</a:t>
            </a:r>
          </a:p>
          <a:p>
            <a:pPr marL="127000" indent="0">
              <a:buNone/>
            </a:pPr>
            <a:endParaRPr lang="en-IN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Pertanyaan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pertanyaan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kelompok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69900" indent="-342900">
              <a:buFont typeface="+mj-lt"/>
              <a:buAutoNum type="arabicPeriod"/>
            </a:pP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Bagaimana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system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berhasil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  <a:p>
            <a:pPr marL="469900" indent="-342900">
              <a:buFont typeface="+mj-lt"/>
              <a:buAutoNum type="arabicPeriod"/>
            </a:pP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saja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kendala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berkembangnya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system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  <a:p>
            <a:pPr marL="469900" indent="-342900">
              <a:buFont typeface="+mj-lt"/>
              <a:buAutoNum type="arabicPeriod"/>
            </a:pPr>
            <a:endParaRPr lang="en-I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Pertanyaan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kedua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pertanyaan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tambahan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69900" indent="-342900">
              <a:buFont typeface="+mj-lt"/>
              <a:buAutoNum type="arabicPeriod"/>
            </a:pP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masyarakat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kurang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kepada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masyarakat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mengatasinya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Segi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finansial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  <a:p>
            <a:pPr marL="469900" indent="-342900">
              <a:buFont typeface="+mj-lt"/>
              <a:buAutoNum type="arabicPeriod"/>
            </a:pP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Bagaimana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system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disuatu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  <a:p>
            <a:pPr marL="127000" indent="0">
              <a:buNone/>
            </a:pPr>
            <a:endParaRPr lang="en-I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Pertanyaan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ketiga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pertanyaan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bonus)</a:t>
            </a:r>
          </a:p>
          <a:p>
            <a:pPr marL="469900" indent="-342900">
              <a:buFont typeface="+mj-lt"/>
              <a:buAutoNum type="arabicPeriod"/>
            </a:pP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intranet ?</a:t>
            </a:r>
          </a:p>
          <a:p>
            <a:pPr marL="469900" indent="-342900">
              <a:buFont typeface="+mj-lt"/>
              <a:buAutoNum type="arabicPeriod"/>
            </a:pP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Kegiatan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menejerial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saja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  <a:p>
            <a:pPr marL="469900" indent="-342900">
              <a:buFont typeface="+mj-lt"/>
              <a:buAutoNum type="arabicPeriod"/>
            </a:pP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Apakah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perlu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berbentuk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fisik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  <a:p>
            <a:pPr marL="127000" indent="0">
              <a:buNone/>
            </a:pPr>
            <a:endParaRPr lang="en-I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endParaRPr lang="en-I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32CD7C-50B2-44E2-9FC7-3B18945EF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400" y="107342"/>
            <a:ext cx="7704000" cy="592200"/>
          </a:xfrm>
        </p:spPr>
        <p:txBody>
          <a:bodyPr/>
          <a:lstStyle/>
          <a:p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Resume </a:t>
            </a:r>
            <a:r>
              <a:rPr lang="en-IN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Pertanyaan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Audiens</a:t>
            </a:r>
            <a:b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0022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C307B6-5D38-4EEB-8113-728102BBF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552" y="1761358"/>
            <a:ext cx="6402600" cy="2682600"/>
          </a:xfrm>
        </p:spPr>
        <p:txBody>
          <a:bodyPr/>
          <a:lstStyle/>
          <a:p>
            <a:r>
              <a:rPr lang="en-US" b="1" dirty="0" err="1"/>
              <a:t>Jawaban</a:t>
            </a:r>
            <a:r>
              <a:rPr lang="en-US" b="1" dirty="0"/>
              <a:t> :</a:t>
            </a:r>
          </a:p>
          <a:p>
            <a:pPr marL="127000" indent="0">
              <a:buNone/>
            </a:pPr>
            <a:r>
              <a:rPr lang="en-US" b="1" dirty="0" err="1"/>
              <a:t>Sesi</a:t>
            </a:r>
            <a:r>
              <a:rPr lang="en-US" b="1" dirty="0"/>
              <a:t> </a:t>
            </a:r>
            <a:r>
              <a:rPr lang="en-US" b="1" dirty="0" err="1"/>
              <a:t>pertama</a:t>
            </a:r>
            <a:r>
              <a:rPr lang="en-US" b="1" dirty="0"/>
              <a:t> </a:t>
            </a:r>
          </a:p>
          <a:p>
            <a:pPr marL="469900" indent="-342900">
              <a:buFont typeface="+mj-lt"/>
              <a:buAutoNum type="arabicPeriod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adanya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tentunya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menambah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adanya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kualitas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layanan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mempercepat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pengambilan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keputusan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tersedianya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penyimpanan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akurat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69900" indent="-34290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Salah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kendala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dialami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proses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perkembangan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manusia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kurangnya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pemahaman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kompetensi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pegawai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mendukung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penerapan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kurangnya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personil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menyebabkan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personil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pekerjaan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bersamaan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adanya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sosialisasi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penerapan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pegawai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kurang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menyadari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penerapan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personil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ahli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dibidang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keamanan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penerapan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praktis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pengendalian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sulit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diterapkan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FA0095-574B-4E9E-BB00-BFC9EEF4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07342"/>
            <a:ext cx="7704000" cy="592200"/>
          </a:xfrm>
        </p:spPr>
        <p:txBody>
          <a:bodyPr/>
          <a:lstStyle/>
          <a:p>
            <a:pPr algn="l"/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Diatas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tadi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pertanyaan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ditanyakana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oleh para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audiens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kami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jawab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pembahasan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kami pada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hari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Berikutpenjelasan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jawaban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pertanyaan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audiens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b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1149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70FF62-428F-441D-A1E7-2ED7E99A3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520" y="1257302"/>
            <a:ext cx="6402600" cy="2682600"/>
          </a:xfrm>
        </p:spPr>
        <p:txBody>
          <a:bodyPr/>
          <a:lstStyle/>
          <a:p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 (</a:t>
            </a:r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) :</a:t>
            </a:r>
          </a:p>
          <a:p>
            <a:pPr marL="127000" indent="0">
              <a:buNone/>
            </a:pPr>
            <a:endParaRPr lang="en-US" dirty="0"/>
          </a:p>
          <a:p>
            <a:pPr marL="469900" indent="-342900" algn="just">
              <a:buFont typeface="+mj-lt"/>
              <a:buAutoNum type="arabicPeriod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Pendapat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semenjak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pandemi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masyarakat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akhirnya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dorong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media yang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terkoneksi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adanya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pemerataan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masyarakat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melek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Namun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kendala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financial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diatasi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adanya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bantuan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pemerintah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menunjang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masyarakat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69900" indent="-342900" algn="just">
              <a:buFont typeface="+mj-lt"/>
              <a:buAutoNum type="arabicPeriod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342900" algn="just">
              <a:buFont typeface="+mj-lt"/>
              <a:buAutoNum type="arabicPeriod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adanya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tentunya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menambah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adanya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kualitas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layanan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mempercepat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pengambilan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keputusan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tersedianya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penyimpanan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akurat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69900" indent="-342900" algn="just">
              <a:buFont typeface="+mj-lt"/>
              <a:buAutoNum type="arabicPeriod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0525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03487A-F8F5-46D8-B662-D4D65FE00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1329310"/>
            <a:ext cx="6402600" cy="2682600"/>
          </a:xfrm>
        </p:spPr>
        <p:txBody>
          <a:bodyPr/>
          <a:lstStyle/>
          <a:p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/>
              <a:t>ketiga</a:t>
            </a:r>
            <a:r>
              <a:rPr lang="en-US" dirty="0"/>
              <a:t> ( </a:t>
            </a:r>
            <a:r>
              <a:rPr lang="en-US" dirty="0" err="1"/>
              <a:t>pertanyaan</a:t>
            </a:r>
            <a:r>
              <a:rPr lang="en-US" dirty="0"/>
              <a:t> bonus)</a:t>
            </a:r>
          </a:p>
          <a:p>
            <a:pPr marL="127000" indent="0">
              <a:buNone/>
            </a:pPr>
            <a:endParaRPr lang="en-US" dirty="0"/>
          </a:p>
          <a:p>
            <a:pPr marL="469900" indent="-342900" algn="just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Intranet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meliputi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ruang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lingkup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sempit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dikatakan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privat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apabila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dibandingkan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diciptakan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agar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ruang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digital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berfokus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dokumen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percakapan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beserta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seluruh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kinerja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karyawannya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69900" indent="-342900" algn="just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kinerja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karyawan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penilaian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karyawan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Menerima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laporan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karyawan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Melaksanakan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pengawasan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karyawan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masukan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kepada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direksi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342900" algn="just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Masih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perlu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adanya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fisik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dijadikan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cadangan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berkas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masyarakat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masih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transisi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meratanya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pengetahuan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layanan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praktis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69900" indent="-342900" algn="just">
              <a:buFont typeface="+mj-lt"/>
              <a:buAutoNum type="arabicPeriod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0" algn="just">
              <a:buNone/>
            </a:pPr>
            <a:r>
              <a:rPr lang="en-US" sz="1600" dirty="0"/>
              <a:t>  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850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32"/>
          <p:cNvSpPr txBox="1">
            <a:spLocks noGrp="1"/>
          </p:cNvSpPr>
          <p:nvPr>
            <p:ph type="title" idx="9"/>
          </p:nvPr>
        </p:nvSpPr>
        <p:spPr>
          <a:xfrm>
            <a:off x="720000" y="2139702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600" dirty="0"/>
              <a:t>TUJUAN </a:t>
            </a:r>
            <a:br>
              <a:rPr lang="id-ID" sz="3600" dirty="0"/>
            </a:br>
            <a:r>
              <a:rPr lang="id-ID" sz="3600" dirty="0"/>
              <a:t>SISTEM INFORMASI</a:t>
            </a:r>
            <a:endParaRPr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3"/>
          <p:cNvSpPr txBox="1">
            <a:spLocks noGrp="1"/>
          </p:cNvSpPr>
          <p:nvPr>
            <p:ph type="subTitle" idx="1"/>
          </p:nvPr>
        </p:nvSpPr>
        <p:spPr>
          <a:xfrm>
            <a:off x="179512" y="2402062"/>
            <a:ext cx="5328592" cy="11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4763" algn="just">
              <a:lnSpc>
                <a:spcPct val="150000"/>
              </a:lnSpc>
            </a:pPr>
            <a:r>
              <a:rPr lang="id-ID" dirty="0" err="1"/>
              <a:t>T</a:t>
            </a:r>
            <a:r>
              <a:rPr lang="en-US" dirty="0" err="1"/>
              <a:t>empat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mengumpulkan</a:t>
            </a:r>
            <a:r>
              <a:rPr lang="en-US" dirty="0"/>
              <a:t> data yang</a:t>
            </a:r>
            <a:r>
              <a:rPr lang="id-ID" dirty="0"/>
              <a:t> </a:t>
            </a:r>
            <a:r>
              <a:rPr lang="en-US" dirty="0" err="1"/>
              <a:t>dimasukan</a:t>
            </a:r>
            <a:r>
              <a:rPr lang="en-US" dirty="0"/>
              <a:t> (</a:t>
            </a:r>
            <a:r>
              <a:rPr lang="en-US" i="1" dirty="0"/>
              <a:t>input</a:t>
            </a:r>
            <a:r>
              <a:rPr lang="en-US" dirty="0"/>
              <a:t>)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id-ID" dirty="0"/>
              <a:t> </a:t>
            </a:r>
            <a:r>
              <a:rPr lang="en-US" dirty="0" err="1"/>
              <a:t>suatu</a:t>
            </a:r>
            <a:r>
              <a:rPr lang="id-ID" dirty="0"/>
              <a:t> </a:t>
            </a:r>
            <a:r>
              <a:rPr lang="en-US" dirty="0" err="1"/>
              <a:t>institusi</a:t>
            </a:r>
            <a:r>
              <a:rPr lang="en-US" dirty="0"/>
              <a:t>. </a:t>
            </a:r>
            <a:r>
              <a:rPr lang="en-US" dirty="0" err="1"/>
              <a:t>Masukan</a:t>
            </a:r>
            <a:r>
              <a:rPr lang="en-US" dirty="0"/>
              <a:t> data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id-ID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berlangsungnya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sistematis</a:t>
            </a:r>
            <a:r>
              <a:rPr lang="id-ID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id-ID" dirty="0"/>
              <a:t> </a:t>
            </a:r>
            <a:r>
              <a:rPr lang="en-US" dirty="0" err="1"/>
              <a:t>operasional</a:t>
            </a:r>
            <a:r>
              <a:rPr lang="en-US" dirty="0"/>
              <a:t>.</a:t>
            </a:r>
            <a:endParaRPr lang="id-ID" dirty="0"/>
          </a:p>
        </p:txBody>
      </p:sp>
      <p:sp>
        <p:nvSpPr>
          <p:cNvPr id="864" name="Google Shape;864;p33"/>
          <p:cNvSpPr txBox="1">
            <a:spLocks noGrp="1"/>
          </p:cNvSpPr>
          <p:nvPr>
            <p:ph type="title"/>
          </p:nvPr>
        </p:nvSpPr>
        <p:spPr>
          <a:xfrm>
            <a:off x="1423676" y="987574"/>
            <a:ext cx="47325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dirty="0"/>
              <a:t>Mengumpulkan Data Masukan</a:t>
            </a:r>
            <a:endParaRPr sz="2800" dirty="0"/>
          </a:p>
        </p:txBody>
      </p:sp>
      <p:sp>
        <p:nvSpPr>
          <p:cNvPr id="4" name="Google Shape;847;p32"/>
          <p:cNvSpPr txBox="1">
            <a:spLocks/>
          </p:cNvSpPr>
          <p:nvPr/>
        </p:nvSpPr>
        <p:spPr>
          <a:xfrm>
            <a:off x="318848" y="915566"/>
            <a:ext cx="10848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sz="36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pPr algn="ctr"/>
            <a:r>
              <a:rPr lang="en" sz="4400" dirty="0"/>
              <a:t>01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3"/>
          <p:cNvSpPr txBox="1">
            <a:spLocks noGrp="1"/>
          </p:cNvSpPr>
          <p:nvPr>
            <p:ph type="subTitle" idx="1"/>
          </p:nvPr>
        </p:nvSpPr>
        <p:spPr>
          <a:xfrm>
            <a:off x="107504" y="2114030"/>
            <a:ext cx="5328592" cy="11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4763" algn="just">
              <a:lnSpc>
                <a:spcPct val="150000"/>
              </a:lnSpc>
            </a:pPr>
            <a:r>
              <a:rPr lang="id-ID" dirty="0" err="1"/>
              <a:t>S</a:t>
            </a:r>
            <a:r>
              <a:rPr lang="en-US" dirty="0" err="1"/>
              <a:t>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data </a:t>
            </a:r>
            <a:r>
              <a:rPr lang="en-US" dirty="0" err="1"/>
              <a:t>mentah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nantinya</a:t>
            </a:r>
            <a:r>
              <a:rPr lang="en-US" dirty="0"/>
              <a:t> </a:t>
            </a:r>
            <a:r>
              <a:rPr lang="en-US" dirty="0" err="1"/>
              <a:t>diproses</a:t>
            </a:r>
            <a:r>
              <a:rPr lang="en-US" dirty="0"/>
              <a:t>. </a:t>
            </a:r>
            <a:r>
              <a:rPr lang="en-US" dirty="0" err="1"/>
              <a:t>Penyimpanan</a:t>
            </a:r>
            <a:r>
              <a:rPr lang="en-US" dirty="0"/>
              <a:t> data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berlaku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data, </a:t>
            </a:r>
            <a:r>
              <a:rPr lang="en-US" dirty="0" err="1"/>
              <a:t>baik</a:t>
            </a:r>
            <a:r>
              <a:rPr lang="en-US" dirty="0"/>
              <a:t> data </a:t>
            </a:r>
            <a:r>
              <a:rPr lang="en-US" dirty="0" err="1"/>
              <a:t>relevan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. </a:t>
            </a:r>
            <a:endParaRPr lang="id-ID" dirty="0"/>
          </a:p>
        </p:txBody>
      </p:sp>
      <p:sp>
        <p:nvSpPr>
          <p:cNvPr id="864" name="Google Shape;864;p33"/>
          <p:cNvSpPr txBox="1">
            <a:spLocks noGrp="1"/>
          </p:cNvSpPr>
          <p:nvPr>
            <p:ph type="title"/>
          </p:nvPr>
        </p:nvSpPr>
        <p:spPr>
          <a:xfrm>
            <a:off x="1403648" y="987574"/>
            <a:ext cx="47325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dirty="0"/>
              <a:t>Menyimpan Data </a:t>
            </a:r>
            <a:endParaRPr sz="2800" dirty="0"/>
          </a:p>
        </p:txBody>
      </p:sp>
      <p:sp>
        <p:nvSpPr>
          <p:cNvPr id="4" name="Google Shape;847;p32"/>
          <p:cNvSpPr txBox="1">
            <a:spLocks/>
          </p:cNvSpPr>
          <p:nvPr/>
        </p:nvSpPr>
        <p:spPr>
          <a:xfrm>
            <a:off x="35496" y="915566"/>
            <a:ext cx="1512168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sz="36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pPr algn="ctr"/>
            <a:r>
              <a:rPr lang="en" sz="4400" dirty="0"/>
              <a:t>0</a:t>
            </a:r>
            <a:r>
              <a:rPr lang="id-ID" sz="4400" dirty="0"/>
              <a:t>2</a:t>
            </a:r>
            <a:endParaRPr lang="en" sz="4400" dirty="0"/>
          </a:p>
        </p:txBody>
      </p:sp>
    </p:spTree>
    <p:extLst>
      <p:ext uri="{BB962C8B-B14F-4D97-AF65-F5344CB8AC3E}">
        <p14:creationId xmlns:p14="http://schemas.microsoft.com/office/powerpoint/2010/main" val="2938621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3"/>
          <p:cNvSpPr txBox="1">
            <a:spLocks noGrp="1"/>
          </p:cNvSpPr>
          <p:nvPr>
            <p:ph type="subTitle" idx="1"/>
          </p:nvPr>
        </p:nvSpPr>
        <p:spPr>
          <a:xfrm>
            <a:off x="251520" y="2474070"/>
            <a:ext cx="5328592" cy="11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4763" algn="just">
              <a:lnSpc>
                <a:spcPct val="150000"/>
              </a:lnSpc>
            </a:pPr>
            <a:r>
              <a:rPr lang="id-ID" dirty="0" err="1"/>
              <a:t>S</a:t>
            </a:r>
            <a:r>
              <a:rPr lang="en-US" dirty="0" err="1"/>
              <a:t>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menganalisis</a:t>
            </a:r>
            <a:r>
              <a:rPr lang="en-US" dirty="0"/>
              <a:t> data </a:t>
            </a:r>
            <a:r>
              <a:rPr lang="en-US" dirty="0" err="1"/>
              <a:t>menjadi</a:t>
            </a:r>
            <a:endParaRPr lang="id-ID" dirty="0"/>
          </a:p>
          <a:p>
            <a:pPr indent="-4763" algn="just">
              <a:lnSpc>
                <a:spcPct val="150000"/>
              </a:lnSpc>
            </a:pP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luaran</a:t>
            </a:r>
            <a:r>
              <a:rPr lang="en-US" dirty="0"/>
              <a:t> (</a:t>
            </a:r>
            <a:r>
              <a:rPr lang="en-US" i="1" dirty="0"/>
              <a:t>output</a:t>
            </a:r>
            <a:r>
              <a:rPr lang="en-US" dirty="0"/>
              <a:t>)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kebutuhan</a:t>
            </a:r>
            <a:endParaRPr lang="id-ID" dirty="0"/>
          </a:p>
          <a:p>
            <a:pPr indent="-4763" algn="just">
              <a:lnSpc>
                <a:spcPct val="150000"/>
              </a:lnSpc>
            </a:pPr>
            <a:r>
              <a:rPr lang="en-US" dirty="0" err="1"/>
              <a:t>organisasi</a:t>
            </a:r>
            <a:r>
              <a:rPr lang="en-US" dirty="0"/>
              <a:t>.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tentunya</a:t>
            </a:r>
            <a:endParaRPr lang="id-ID" dirty="0"/>
          </a:p>
          <a:p>
            <a:pPr indent="-4763" algn="just">
              <a:lnSpc>
                <a:spcPct val="150000"/>
              </a:lnSpc>
            </a:pP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formula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proses</a:t>
            </a:r>
            <a:endParaRPr lang="id-ID" dirty="0"/>
          </a:p>
          <a:p>
            <a:pPr indent="-4763" algn="just">
              <a:lnSpc>
                <a:spcPct val="150000"/>
              </a:lnSpc>
            </a:pPr>
            <a:r>
              <a:rPr lang="en-US" dirty="0" err="1"/>
              <a:t>pengolahan</a:t>
            </a:r>
            <a:r>
              <a:rPr lang="en-US" dirty="0"/>
              <a:t> data,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nantinya</a:t>
            </a:r>
            <a:r>
              <a:rPr lang="en-US" dirty="0"/>
              <a:t> </a:t>
            </a:r>
            <a:r>
              <a:rPr lang="en-US" dirty="0" err="1"/>
              <a:t>dihasilkan</a:t>
            </a:r>
            <a:endParaRPr lang="id-ID" dirty="0"/>
          </a:p>
          <a:p>
            <a:pPr indent="-4763" algn="just">
              <a:lnSpc>
                <a:spcPct val="150000"/>
              </a:lnSpc>
            </a:pP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relevan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.</a:t>
            </a:r>
            <a:endParaRPr lang="id-ID" dirty="0"/>
          </a:p>
        </p:txBody>
      </p:sp>
      <p:sp>
        <p:nvSpPr>
          <p:cNvPr id="864" name="Google Shape;864;p33"/>
          <p:cNvSpPr txBox="1">
            <a:spLocks noGrp="1"/>
          </p:cNvSpPr>
          <p:nvPr>
            <p:ph type="title"/>
          </p:nvPr>
        </p:nvSpPr>
        <p:spPr>
          <a:xfrm>
            <a:off x="1403648" y="987574"/>
            <a:ext cx="47325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dirty="0"/>
              <a:t>Menghasilkan Luaran Informasi </a:t>
            </a:r>
            <a:endParaRPr sz="2800" dirty="0"/>
          </a:p>
        </p:txBody>
      </p:sp>
      <p:sp>
        <p:nvSpPr>
          <p:cNvPr id="4" name="Google Shape;847;p32"/>
          <p:cNvSpPr txBox="1">
            <a:spLocks/>
          </p:cNvSpPr>
          <p:nvPr/>
        </p:nvSpPr>
        <p:spPr>
          <a:xfrm>
            <a:off x="35496" y="915566"/>
            <a:ext cx="1512168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sz="36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pPr algn="ctr"/>
            <a:r>
              <a:rPr lang="en" sz="4400" dirty="0"/>
              <a:t>0</a:t>
            </a:r>
            <a:r>
              <a:rPr lang="id-ID" sz="4400" dirty="0"/>
              <a:t>3</a:t>
            </a:r>
            <a:endParaRPr lang="en" sz="4400" dirty="0"/>
          </a:p>
        </p:txBody>
      </p:sp>
    </p:spTree>
    <p:extLst>
      <p:ext uri="{BB962C8B-B14F-4D97-AF65-F5344CB8AC3E}">
        <p14:creationId xmlns:p14="http://schemas.microsoft.com/office/powerpoint/2010/main" val="3389923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37"/>
          <p:cNvSpPr txBox="1">
            <a:spLocks noGrp="1"/>
          </p:cNvSpPr>
          <p:nvPr>
            <p:ph type="title" idx="9"/>
          </p:nvPr>
        </p:nvSpPr>
        <p:spPr>
          <a:xfrm>
            <a:off x="611560" y="185167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600" dirty="0"/>
              <a:t>KOMPONEN SISTEM INFORMASI</a:t>
            </a:r>
            <a:endParaRPr sz="3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3"/>
          <p:cNvSpPr txBox="1">
            <a:spLocks noGrp="1"/>
          </p:cNvSpPr>
          <p:nvPr>
            <p:ph type="subTitle" idx="1"/>
          </p:nvPr>
        </p:nvSpPr>
        <p:spPr>
          <a:xfrm>
            <a:off x="107504" y="2546078"/>
            <a:ext cx="5760640" cy="11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14288" algn="just">
              <a:lnSpc>
                <a:spcPct val="150000"/>
              </a:lnSpc>
            </a:pPr>
            <a:r>
              <a:rPr lang="id-ID" dirty="0" err="1"/>
              <a:t>A</a:t>
            </a:r>
            <a:r>
              <a:rPr lang="en-US" dirty="0" err="1"/>
              <a:t>danya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keras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dan</a:t>
            </a:r>
            <a:endParaRPr lang="id-ID" dirty="0"/>
          </a:p>
          <a:p>
            <a:pPr indent="-14288" algn="just">
              <a:lnSpc>
                <a:spcPct val="150000"/>
              </a:lnSpc>
            </a:pP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kabel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id-ID" dirty="0"/>
              <a:t> sehingga </a:t>
            </a:r>
            <a:r>
              <a:rPr lang="en-US" dirty="0" err="1"/>
              <a:t>dibangun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id-ID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terdistribusi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server</a:t>
            </a:r>
            <a:r>
              <a:rPr lang="id-ID" i="1" dirty="0"/>
              <a:t> </a:t>
            </a:r>
            <a:r>
              <a:rPr lang="en-US" dirty="0" err="1"/>
              <a:t>pemrosesan</a:t>
            </a:r>
            <a:r>
              <a:rPr lang="en-US" dirty="0"/>
              <a:t> </a:t>
            </a:r>
            <a:r>
              <a:rPr lang="en-US" dirty="0" err="1"/>
              <a:t>paralel</a:t>
            </a:r>
            <a:r>
              <a:rPr lang="en-US" dirty="0"/>
              <a:t>.</a:t>
            </a:r>
            <a:r>
              <a:rPr lang="id-ID" dirty="0"/>
              <a:t> </a:t>
            </a:r>
            <a:r>
              <a:rPr lang="en-US" dirty="0" err="1"/>
              <a:t>Keberadaan</a:t>
            </a:r>
            <a:r>
              <a:rPr lang="en-US" dirty="0"/>
              <a:t> server</a:t>
            </a:r>
            <a:r>
              <a:rPr lang="id-ID" dirty="0"/>
              <a:t> </a:t>
            </a:r>
            <a:r>
              <a:rPr lang="en-US" dirty="0" err="1"/>
              <a:t>pemrosesan</a:t>
            </a:r>
            <a:r>
              <a:rPr lang="id-ID" dirty="0"/>
              <a:t> </a:t>
            </a:r>
            <a:r>
              <a:rPr lang="en-US" dirty="0" err="1"/>
              <a:t>paralel</a:t>
            </a:r>
            <a:r>
              <a:rPr lang="en-US" dirty="0"/>
              <a:t> yang </a:t>
            </a:r>
            <a:r>
              <a:rPr lang="en-US" dirty="0" err="1"/>
              <a:t>kuat</a:t>
            </a:r>
            <a:r>
              <a:rPr lang="id-ID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id-ID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menjangkau</a:t>
            </a:r>
            <a:r>
              <a:rPr lang="en-US" dirty="0"/>
              <a:t> </a:t>
            </a:r>
            <a:r>
              <a:rPr lang="en-US" dirty="0" err="1"/>
              <a:t>integrasi</a:t>
            </a:r>
            <a:r>
              <a:rPr lang="id-ID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. Hal </a:t>
            </a:r>
            <a:r>
              <a:rPr lang="en-US" dirty="0" err="1"/>
              <a:t>ini</a:t>
            </a:r>
            <a:r>
              <a:rPr lang="id-ID" dirty="0"/>
              <a:t> </a:t>
            </a:r>
            <a:r>
              <a:rPr lang="en-US" dirty="0"/>
              <a:t>yang </a:t>
            </a:r>
            <a:r>
              <a:rPr lang="en-US" dirty="0" err="1"/>
              <a:t>nantinya</a:t>
            </a:r>
            <a:r>
              <a:rPr lang="en-US" dirty="0"/>
              <a:t> </a:t>
            </a:r>
            <a:r>
              <a:rPr lang="en-US" dirty="0" err="1"/>
              <a:t>berperan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proses</a:t>
            </a:r>
            <a:r>
              <a:rPr lang="id-ID" dirty="0"/>
              <a:t> </a:t>
            </a:r>
            <a:r>
              <a:rPr lang="en-US" dirty="0"/>
              <a:t>input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menuju</a:t>
            </a:r>
            <a:r>
              <a:rPr lang="en-US" dirty="0"/>
              <a:t> </a:t>
            </a:r>
            <a:r>
              <a:rPr lang="en-US" i="1" dirty="0"/>
              <a:t>server</a:t>
            </a:r>
            <a:r>
              <a:rPr lang="id-ID" i="1" dirty="0"/>
              <a:t> </a:t>
            </a:r>
            <a:r>
              <a:rPr lang="en-US" dirty="0" err="1"/>
              <a:t>utama</a:t>
            </a:r>
            <a:r>
              <a:rPr lang="en-US" dirty="0"/>
              <a:t>.</a:t>
            </a:r>
            <a:endParaRPr lang="id-ID" dirty="0"/>
          </a:p>
        </p:txBody>
      </p:sp>
      <p:sp>
        <p:nvSpPr>
          <p:cNvPr id="864" name="Google Shape;864;p33"/>
          <p:cNvSpPr txBox="1">
            <a:spLocks noGrp="1"/>
          </p:cNvSpPr>
          <p:nvPr>
            <p:ph type="title"/>
          </p:nvPr>
        </p:nvSpPr>
        <p:spPr>
          <a:xfrm>
            <a:off x="1403648" y="627534"/>
            <a:ext cx="47325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dirty="0"/>
              <a:t>Perangkat Keras Komputer</a:t>
            </a:r>
            <a:endParaRPr sz="2800" dirty="0"/>
          </a:p>
        </p:txBody>
      </p:sp>
      <p:sp>
        <p:nvSpPr>
          <p:cNvPr id="4" name="Google Shape;847;p32"/>
          <p:cNvSpPr txBox="1">
            <a:spLocks/>
          </p:cNvSpPr>
          <p:nvPr/>
        </p:nvSpPr>
        <p:spPr>
          <a:xfrm>
            <a:off x="35496" y="555526"/>
            <a:ext cx="1512168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sz="36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alanquin Dark"/>
              <a:buNone/>
              <a:defRPr sz="3200" b="1" i="0" u="none" strike="noStrike" cap="none">
                <a:solidFill>
                  <a:schemeClr val="l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pPr algn="ctr"/>
            <a:r>
              <a:rPr lang="en" sz="4400" dirty="0"/>
              <a:t>0</a:t>
            </a:r>
            <a:r>
              <a:rPr lang="id-ID" sz="4400" dirty="0"/>
              <a:t>1</a:t>
            </a:r>
            <a:endParaRPr lang="en" sz="4400" dirty="0"/>
          </a:p>
        </p:txBody>
      </p:sp>
    </p:spTree>
    <p:extLst>
      <p:ext uri="{BB962C8B-B14F-4D97-AF65-F5344CB8AC3E}">
        <p14:creationId xmlns:p14="http://schemas.microsoft.com/office/powerpoint/2010/main" val="2200829996"/>
      </p:ext>
    </p:extLst>
  </p:cSld>
  <p:clrMapOvr>
    <a:masterClrMapping/>
  </p:clrMapOvr>
</p:sld>
</file>

<file path=ppt/theme/theme1.xml><?xml version="1.0" encoding="utf-8"?>
<a:theme xmlns:a="http://schemas.openxmlformats.org/drawingml/2006/main" name="The Evolution of Invention in Canada Thesis by Slidesgo">
  <a:themeElements>
    <a:clrScheme name="Simple Light">
      <a:dk1>
        <a:srgbClr val="E3EEED"/>
      </a:dk1>
      <a:lt1>
        <a:srgbClr val="383536"/>
      </a:lt1>
      <a:dk2>
        <a:srgbClr val="FC2E12"/>
      </a:dk2>
      <a:lt2>
        <a:srgbClr val="C1D6CE"/>
      </a:lt2>
      <a:accent1>
        <a:srgbClr val="64818C"/>
      </a:accent1>
      <a:accent2>
        <a:srgbClr val="DD4815"/>
      </a:accent2>
      <a:accent3>
        <a:srgbClr val="24A364"/>
      </a:accent3>
      <a:accent4>
        <a:srgbClr val="FFFFFF"/>
      </a:accent4>
      <a:accent5>
        <a:srgbClr val="FFFFFF"/>
      </a:accent5>
      <a:accent6>
        <a:srgbClr val="FFFFFF"/>
      </a:accent6>
      <a:hlink>
        <a:srgbClr val="3835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1727</Words>
  <Application>Microsoft Office PowerPoint</Application>
  <PresentationFormat>On-screen Show (16:9)</PresentationFormat>
  <Paragraphs>129</Paragraphs>
  <Slides>35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Orbitron</vt:lpstr>
      <vt:lpstr>Arial</vt:lpstr>
      <vt:lpstr>Palanquin Dark</vt:lpstr>
      <vt:lpstr>Roboto Condensed Light</vt:lpstr>
      <vt:lpstr>Fredoka One</vt:lpstr>
      <vt:lpstr>Roboto</vt:lpstr>
      <vt:lpstr>Times New Roman</vt:lpstr>
      <vt:lpstr>The Evolution of Invention in Canada Thesis by Slidesgo</vt:lpstr>
      <vt:lpstr>SISTEM INFORMASI</vt:lpstr>
      <vt:lpstr>DEFINISI SISTEM INFORMASI</vt:lpstr>
      <vt:lpstr>DEFINISI SISTEM INFORMASI</vt:lpstr>
      <vt:lpstr>TUJUAN  SISTEM INFORMASI</vt:lpstr>
      <vt:lpstr>Mengumpulkan Data Masukan</vt:lpstr>
      <vt:lpstr>Menyimpan Data </vt:lpstr>
      <vt:lpstr>Menghasilkan Luaran Informasi </vt:lpstr>
      <vt:lpstr>KOMPONEN SISTEM INFORMASI</vt:lpstr>
      <vt:lpstr>Perangkat Keras Komputer</vt:lpstr>
      <vt:lpstr>Perangkat Lunak Komputer</vt:lpstr>
      <vt:lpstr>Telekomunikasi</vt:lpstr>
      <vt:lpstr>Basis Data dan Penyimpanan</vt:lpstr>
      <vt:lpstr>SDM dan Prosedur</vt:lpstr>
      <vt:lpstr>JENIS  SISTEM INFORMASI</vt:lpstr>
      <vt:lpstr>Sistem Informasi Manajemen</vt:lpstr>
      <vt:lpstr>Sistem Informasi Akuntansi</vt:lpstr>
      <vt:lpstr>Sistem Informasi Keuangan</vt:lpstr>
      <vt:lpstr>Sistem Informasi Manufaktur</vt:lpstr>
      <vt:lpstr>Sistem Informasi SDM</vt:lpstr>
      <vt:lpstr>Sistem Informasi Pemasaran</vt:lpstr>
      <vt:lpstr>Sistem Informasi Eksekutif</vt:lpstr>
      <vt:lpstr>CONTOH PENERAPAN  SISTEM INFORMASI</vt:lpstr>
      <vt:lpstr>e-Commerce</vt:lpstr>
      <vt:lpstr>e-Learning</vt:lpstr>
      <vt:lpstr>Knowledge Work System</vt:lpstr>
      <vt:lpstr>Office Automation System</vt:lpstr>
      <vt:lpstr>Fleet Management System</vt:lpstr>
      <vt:lpstr>Transaction Processing System</vt:lpstr>
      <vt:lpstr>KESIMPULAN</vt:lpstr>
      <vt:lpstr>THANKS!</vt:lpstr>
      <vt:lpstr>Tugas Resume</vt:lpstr>
      <vt:lpstr>Resume Pertanyaan Audiens </vt:lpstr>
      <vt:lpstr>Diatas tadi adalah beberapa pertanyaan yang ditanyakana oleh para audiens yang kemudian akan kami jawab sesuai dengan pembahasan kami pada hari ini. Berikutpenjelasan jawaban dari pertanyaan audiens tersebut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INFORMASI</dc:title>
  <cp:lastModifiedBy>Asus</cp:lastModifiedBy>
  <cp:revision>27</cp:revision>
  <dcterms:modified xsi:type="dcterms:W3CDTF">2022-11-11T10:34:36Z</dcterms:modified>
</cp:coreProperties>
</file>