
<file path=[Content_Types].xml><?xml version="1.0" encoding="utf-8"?>
<Types xmlns="http://schemas.openxmlformats.org/package/2006/content-types">
  <Default Extension="crdownload" ContentType="image/gi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179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27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208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79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54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9715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5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41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27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3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168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722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97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56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87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4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1C027B-C5F7-4119-B80C-6BDBE2D4B4E9}" type="datetimeFigureOut">
              <a:rPr lang="en-ID" smtClean="0"/>
              <a:t>12/11/2022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96078E-A741-481E-9A50-813E212BFC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2574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agastekno.com/sejarah-jaringan-komputer-lengkap/" TargetMode="External"/><Relationship Id="rId2" Type="http://schemas.openxmlformats.org/officeDocument/2006/relationships/hyperlink" Target="https://tekno.kompas.com/read/2022/05/19/12150067/pengertian-jaringan-komputer-lengkap-dengan-jenis-dan-perbedaanya?page=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sabamedia.com/pengertian-jaringan-komputer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crdownloa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C9F0-EF11-41F2-9070-5898E7E59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8452" y="1811178"/>
            <a:ext cx="7197726" cy="10013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“</a:t>
            </a:r>
            <a:r>
              <a:rPr lang="en-US" sz="4000" dirty="0" err="1">
                <a:latin typeface="Bodoni MT" panose="02070603080606020203" pitchFamily="18" charset="0"/>
              </a:rPr>
              <a:t>Jaringan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komputer</a:t>
            </a:r>
            <a:r>
              <a:rPr lang="en-US" sz="4000" dirty="0">
                <a:latin typeface="Bodoni MT" panose="02070603080606020203" pitchFamily="18" charset="0"/>
              </a:rPr>
              <a:t>”</a:t>
            </a:r>
            <a:endParaRPr lang="en-ID" sz="4000" dirty="0">
              <a:latin typeface="Bodoni MT" panose="020706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DF5A9-CEF8-4A66-8308-DFA9672A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7675" y="2680493"/>
            <a:ext cx="5303022" cy="421046"/>
          </a:xfrm>
        </p:spPr>
        <p:txBody>
          <a:bodyPr/>
          <a:lstStyle/>
          <a:p>
            <a:r>
              <a:rPr lang="en-US" cap="none" dirty="0" err="1">
                <a:latin typeface="Bodoni MT" panose="02070603080606020203" pitchFamily="18" charset="0"/>
              </a:rPr>
              <a:t>Dosen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pengampu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dirty="0">
                <a:latin typeface="Bodoni MT" panose="02070603080606020203" pitchFamily="18" charset="0"/>
              </a:rPr>
              <a:t>: </a:t>
            </a:r>
            <a:r>
              <a:rPr lang="en-US" cap="none" dirty="0" err="1">
                <a:latin typeface="Bodoni MT" panose="02070603080606020203" pitchFamily="18" charset="0"/>
              </a:rPr>
              <a:t>Achmad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Arif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Munaji</a:t>
            </a:r>
            <a:r>
              <a:rPr lang="en-US" dirty="0">
                <a:latin typeface="Bodoni MT" panose="02070603080606020203" pitchFamily="18" charset="0"/>
              </a:rPr>
              <a:t>, </a:t>
            </a:r>
            <a:r>
              <a:rPr lang="en-US" dirty="0" err="1">
                <a:latin typeface="Bodoni MT" panose="02070603080606020203" pitchFamily="18" charset="0"/>
              </a:rPr>
              <a:t>st.</a:t>
            </a:r>
            <a:r>
              <a:rPr lang="en-US" dirty="0">
                <a:latin typeface="Bodoni MT" panose="02070603080606020203" pitchFamily="18" charset="0"/>
              </a:rPr>
              <a:t>, </a:t>
            </a:r>
            <a:r>
              <a:rPr lang="en-US" dirty="0" err="1">
                <a:latin typeface="Bodoni MT" panose="02070603080606020203" pitchFamily="18" charset="0"/>
              </a:rPr>
              <a:t>m.</a:t>
            </a:r>
            <a:r>
              <a:rPr lang="en-US" cap="none" dirty="0" err="1">
                <a:latin typeface="Bodoni MT" panose="02070603080606020203" pitchFamily="18" charset="0"/>
              </a:rPr>
              <a:t>Kom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CF778-44FC-437A-8876-AE74722E9EC3}"/>
              </a:ext>
            </a:extLst>
          </p:cNvPr>
          <p:cNvSpPr txBox="1">
            <a:spLocks/>
          </p:cNvSpPr>
          <p:nvPr/>
        </p:nvSpPr>
        <p:spPr>
          <a:xfrm>
            <a:off x="2767914" y="1359242"/>
            <a:ext cx="8948265" cy="88144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err="1">
                <a:latin typeface="Bodoni MT" panose="02070603080606020203" pitchFamily="18" charset="0"/>
              </a:rPr>
              <a:t>Pengantar</a:t>
            </a:r>
            <a:r>
              <a:rPr lang="en-US" sz="4000" dirty="0">
                <a:latin typeface="Bodoni MT" panose="02070603080606020203" pitchFamily="18" charset="0"/>
              </a:rPr>
              <a:t> Teknik </a:t>
            </a:r>
            <a:r>
              <a:rPr lang="en-US" sz="4000" dirty="0" err="1">
                <a:latin typeface="Bodoni MT" panose="02070603080606020203" pitchFamily="18" charset="0"/>
              </a:rPr>
              <a:t>komputer</a:t>
            </a:r>
            <a:endParaRPr lang="en-ID" sz="4000" dirty="0">
              <a:latin typeface="Bodoni MT" panose="02070603080606020203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2AFCEC3-02AE-42AF-B332-AB499A13466E}"/>
              </a:ext>
            </a:extLst>
          </p:cNvPr>
          <p:cNvSpPr txBox="1">
            <a:spLocks/>
          </p:cNvSpPr>
          <p:nvPr/>
        </p:nvSpPr>
        <p:spPr>
          <a:xfrm>
            <a:off x="6395607" y="3429000"/>
            <a:ext cx="4127157" cy="1640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err="1">
                <a:latin typeface="Bodoni MT" panose="02070603080606020203" pitchFamily="18" charset="0"/>
              </a:rPr>
              <a:t>Kelompok</a:t>
            </a:r>
            <a:r>
              <a:rPr lang="en-US" sz="2400" dirty="0">
                <a:latin typeface="Bodoni MT" panose="02070603080606020203" pitchFamily="18" charset="0"/>
              </a:rPr>
              <a:t> c :</a:t>
            </a:r>
          </a:p>
          <a:p>
            <a:pPr algn="ctr"/>
            <a:r>
              <a:rPr lang="en-US" sz="2400" dirty="0" err="1">
                <a:latin typeface="Bodoni MT" panose="02070603080606020203" pitchFamily="18" charset="0"/>
              </a:rPr>
              <a:t>Rizky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  <a:r>
              <a:rPr lang="en-US" sz="2400" dirty="0" err="1">
                <a:latin typeface="Bodoni MT" panose="02070603080606020203" pitchFamily="18" charset="0"/>
              </a:rPr>
              <a:t>saputra</a:t>
            </a:r>
            <a:r>
              <a:rPr lang="en-US" sz="2400" dirty="0">
                <a:latin typeface="Bodoni MT" panose="02070603080606020203" pitchFamily="18" charset="0"/>
              </a:rPr>
              <a:t> </a:t>
            </a:r>
          </a:p>
          <a:p>
            <a:pPr algn="ctr"/>
            <a:r>
              <a:rPr lang="en-ID" sz="2400" dirty="0">
                <a:latin typeface="Bodoni MT" panose="02070603080606020203" pitchFamily="18" charset="0"/>
              </a:rPr>
              <a:t>m. Nor </a:t>
            </a:r>
            <a:r>
              <a:rPr lang="en-ID" sz="2400" dirty="0" err="1">
                <a:latin typeface="Bodoni MT" panose="02070603080606020203" pitchFamily="18" charset="0"/>
              </a:rPr>
              <a:t>arifin</a:t>
            </a:r>
            <a:endParaRPr lang="en-ID" sz="2400" dirty="0">
              <a:latin typeface="Bodoni MT" panose="020706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55806-D822-4B03-9063-B07D64D6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8" b="93590" l="3000" r="97667">
                        <a14:foregroundMark x1="32000" y1="18462" x2="32000" y2="18462"/>
                        <a14:foregroundMark x1="42111" y1="28333" x2="42111" y2="28333"/>
                        <a14:foregroundMark x1="15667" y1="48333" x2="15667" y2="48333"/>
                        <a14:foregroundMark x1="7778" y1="42949" x2="8778" y2="47564"/>
                        <a14:foregroundMark x1="26111" y1="16923" x2="26444" y2="19615"/>
                        <a14:foregroundMark x1="67333" y1="17692" x2="67333" y2="17692"/>
                        <a14:foregroundMark x1="70556" y1="15128" x2="70556" y2="19231"/>
                        <a14:foregroundMark x1="89889" y1="47179" x2="90222" y2="43718"/>
                        <a14:foregroundMark x1="89889" y1="50128" x2="90222" y2="47179"/>
                        <a14:foregroundMark x1="71556" y1="66410" x2="71556" y2="66410"/>
                        <a14:foregroundMark x1="27111" y1="68718" x2="27111" y2="68718"/>
                        <a14:foregroundMark x1="90556" y1="38462" x2="87889" y2="38077"/>
                        <a14:foregroundMark x1="71556" y1="14359" x2="71556" y2="10897"/>
                        <a14:foregroundMark x1="62778" y1="12051" x2="70556" y2="12436"/>
                        <a14:foregroundMark x1="78444" y1="24872" x2="78444" y2="24872"/>
                        <a14:foregroundMark x1="82000" y1="38846" x2="85667" y2="40385"/>
                        <a14:foregroundMark x1="87889" y1="46026" x2="87889" y2="46026"/>
                        <a14:foregroundMark x1="86556" y1="40000" x2="84333" y2="39615"/>
                        <a14:foregroundMark x1="29667" y1="66795" x2="29667" y2="66795"/>
                        <a14:foregroundMark x1="16444" y1="56923" x2="12444" y2="56923"/>
                        <a14:foregroundMark x1="33111" y1="85256" x2="28222" y2="85641"/>
                        <a14:foregroundMark x1="66111" y1="85256" x2="68444" y2="86410"/>
                        <a14:foregroundMark x1="83778" y1="56538" x2="87000" y2="57308"/>
                        <a14:foregroundMark x1="63111" y1="29103" x2="69000" y2="31282"/>
                        <a14:foregroundMark x1="31444" y1="30256" x2="34444" y2="302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51" y="3101539"/>
            <a:ext cx="3779425" cy="327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353764-C4EF-4341-9B18-9F6FE36A4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0784"/>
            <a:ext cx="2724150" cy="3467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4BFD47-52F8-40B7-BE93-E54821F31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355" y="5145522"/>
            <a:ext cx="1339414" cy="13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1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6. CAN (</a:t>
            </a:r>
            <a:r>
              <a:rPr lang="en-ID" sz="3600" cap="none" dirty="0">
                <a:latin typeface="Bodoni MT" panose="02070603080606020203" pitchFamily="18" charset="0"/>
              </a:rPr>
              <a:t>Corporate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 fontScale="92500"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CAN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aneka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dan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dalam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instansi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pendidikan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seperti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sekolah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kampus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universitas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institut</a:t>
            </a:r>
            <a:r>
              <a:rPr lang="en-ID" sz="2400" dirty="0">
                <a:latin typeface="Bodoni MT" panose="02070603080606020203" pitchFamily="18" charset="0"/>
              </a:rPr>
              <a:t>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. CAN juga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berbagai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dalam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bangunan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perusahaan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memiliki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banyak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ruangan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</a:p>
          <a:p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segmen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sekolah</a:t>
            </a:r>
            <a:r>
              <a:rPr lang="en-ID" sz="2400" dirty="0">
                <a:latin typeface="Bodoni MT" panose="02070603080606020203" pitchFamily="18" charset="0"/>
              </a:rPr>
              <a:t>, CAN </a:t>
            </a:r>
            <a:r>
              <a:rPr lang="en-ID" sz="2400" dirty="0" err="1">
                <a:latin typeface="Bodoni MT" panose="02070603080606020203" pitchFamily="18" charset="0"/>
              </a:rPr>
              <a:t>sendiri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biasanya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mempermudah</a:t>
            </a:r>
            <a:r>
              <a:rPr lang="en-ID" sz="2400" dirty="0">
                <a:latin typeface="Bodoni MT" panose="02070603080606020203" pitchFamily="18" charset="0"/>
              </a:rPr>
              <a:t> proses </a:t>
            </a:r>
            <a:r>
              <a:rPr lang="en-ID" sz="2400" dirty="0" err="1">
                <a:latin typeface="Bodoni MT" panose="02070603080606020203" pitchFamily="18" charset="0"/>
              </a:rPr>
              <a:t>administrasi</a:t>
            </a:r>
            <a:r>
              <a:rPr lang="en-ID" sz="2400" dirty="0">
                <a:latin typeface="Bodoni MT" panose="02070603080606020203" pitchFamily="18" charset="0"/>
              </a:rPr>
              <a:t> dan </a:t>
            </a:r>
            <a:r>
              <a:rPr lang="en-ID" sz="2400" dirty="0" err="1">
                <a:latin typeface="Bodoni MT" panose="02070603080606020203" pitchFamily="18" charset="0"/>
              </a:rPr>
              <a:t>akademik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lembaga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pendidikan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tersebut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seperti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memproses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nilai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menginput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performa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peserta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didik</a:t>
            </a:r>
            <a:r>
              <a:rPr lang="en-ID" sz="2400" dirty="0">
                <a:latin typeface="Bodoni MT" panose="02070603080606020203" pitchFamily="18" charset="0"/>
              </a:rPr>
              <a:t>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9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7. SAN (</a:t>
            </a:r>
            <a:r>
              <a:rPr lang="en-ID" sz="3600" cap="none" dirty="0">
                <a:latin typeface="Bodoni MT" panose="02070603080606020203" pitchFamily="18" charset="0"/>
              </a:rPr>
              <a:t>Storage-Area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Storage-Area Network (SAN)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sejumlah</a:t>
            </a:r>
            <a:r>
              <a:rPr lang="en-ID" sz="2400" dirty="0">
                <a:latin typeface="Bodoni MT" panose="02070603080606020203" pitchFamily="18" charset="0"/>
              </a:rPr>
              <a:t> media </a:t>
            </a:r>
            <a:r>
              <a:rPr lang="en-ID" sz="2400" dirty="0" err="1">
                <a:latin typeface="Bodoni MT" panose="02070603080606020203" pitchFamily="18" charset="0"/>
              </a:rPr>
              <a:t>penyimpanan</a:t>
            </a:r>
            <a:r>
              <a:rPr lang="en-ID" sz="2400" dirty="0">
                <a:latin typeface="Bodoni MT" panose="02070603080606020203" pitchFamily="18" charset="0"/>
              </a:rPr>
              <a:t> (storage) </a:t>
            </a:r>
            <a:r>
              <a:rPr lang="en-ID" sz="2400" dirty="0" err="1">
                <a:latin typeface="Bodoni MT" panose="02070603080606020203" pitchFamily="18" charset="0"/>
              </a:rPr>
              <a:t>berkemampuan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tinggi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dalam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server.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mengakses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SAN </a:t>
            </a:r>
            <a:r>
              <a:rPr lang="en-ID" sz="2400" dirty="0" err="1">
                <a:latin typeface="Bodoni MT" panose="02070603080606020203" pitchFamily="18" charset="0"/>
              </a:rPr>
              <a:t>ini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begitu</a:t>
            </a:r>
            <a:r>
              <a:rPr lang="en-ID" sz="2400" dirty="0">
                <a:latin typeface="Bodoni MT" panose="02070603080606020203" pitchFamily="18" charset="0"/>
              </a:rPr>
              <a:t> juga </a:t>
            </a:r>
            <a:r>
              <a:rPr lang="en-ID" sz="2400" dirty="0" err="1">
                <a:latin typeface="Bodoni MT" panose="02070603080606020203" pitchFamily="18" charset="0"/>
              </a:rPr>
              <a:t>mengambil</a:t>
            </a:r>
            <a:r>
              <a:rPr lang="en-ID" sz="2400" dirty="0">
                <a:latin typeface="Bodoni MT" panose="02070603080606020203" pitchFamily="18" charset="0"/>
              </a:rPr>
              <a:t> data yang </a:t>
            </a:r>
            <a:r>
              <a:rPr lang="en-ID" sz="2400" dirty="0" err="1">
                <a:latin typeface="Bodoni MT" panose="02070603080606020203" pitchFamily="18" charset="0"/>
              </a:rPr>
              <a:t>ada</a:t>
            </a:r>
            <a:r>
              <a:rPr lang="en-ID" sz="2400" dirty="0">
                <a:latin typeface="Bodoni MT" panose="02070603080606020203" pitchFamily="18" charset="0"/>
              </a:rPr>
              <a:t> di </a:t>
            </a:r>
            <a:r>
              <a:rPr lang="en-ID" sz="2400" dirty="0" err="1">
                <a:latin typeface="Bodoni MT" panose="02070603080606020203" pitchFamily="18" charset="0"/>
              </a:rPr>
              <a:t>dalamnya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jika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mereka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terhubung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server yang </a:t>
            </a:r>
            <a:r>
              <a:rPr lang="en-ID" sz="2400" dirty="0" err="1">
                <a:latin typeface="Bodoni MT" panose="02070603080606020203" pitchFamily="18" charset="0"/>
              </a:rPr>
              <a:t>menjadi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jembatan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media </a:t>
            </a:r>
            <a:r>
              <a:rPr lang="en-ID" sz="2400" dirty="0" err="1">
                <a:latin typeface="Bodoni MT" panose="02070603080606020203" pitchFamily="18" charset="0"/>
              </a:rPr>
              <a:t>penyimpanan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tersebut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5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8. POLAN (</a:t>
            </a:r>
            <a:r>
              <a:rPr lang="en-ID" sz="3600" cap="none" dirty="0">
                <a:latin typeface="Bodoni MT" panose="02070603080606020203" pitchFamily="18" charset="0"/>
              </a:rPr>
              <a:t>Passive Optical Local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/>
          </a:bodyPr>
          <a:lstStyle/>
          <a:p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POLAN </a:t>
            </a:r>
            <a:r>
              <a:rPr lang="en-ID" sz="2400" dirty="0" err="1">
                <a:latin typeface="Bodoni MT" panose="02070603080606020203" pitchFamily="18" charset="0"/>
              </a:rPr>
              <a:t>dipakai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sebagai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alternatif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LAN. </a:t>
            </a:r>
            <a:r>
              <a:rPr lang="en-ID" sz="2400" dirty="0" err="1">
                <a:latin typeface="Bodoni MT" panose="02070603080606020203" pitchFamily="18" charset="0"/>
              </a:rPr>
              <a:t>Namun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alih-alih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kabel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biasa</a:t>
            </a:r>
            <a:r>
              <a:rPr lang="en-ID" sz="2400" dirty="0">
                <a:latin typeface="Bodoni MT" panose="02070603080606020203" pitchFamily="18" charset="0"/>
              </a:rPr>
              <a:t>, POLAN </a:t>
            </a:r>
            <a:r>
              <a:rPr lang="en-ID" sz="2400" dirty="0" err="1">
                <a:latin typeface="Bodoni MT" panose="02070603080606020203" pitchFamily="18" charset="0"/>
              </a:rPr>
              <a:t>memanfaatkan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kabel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fiber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optik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melancarkan</a:t>
            </a:r>
            <a:r>
              <a:rPr lang="en-ID" sz="2400" dirty="0">
                <a:latin typeface="Bodoni MT" panose="02070603080606020203" pitchFamily="18" charset="0"/>
              </a:rPr>
              <a:t> proses </a:t>
            </a:r>
            <a:r>
              <a:rPr lang="en-ID" sz="2400" dirty="0" err="1">
                <a:latin typeface="Bodoni MT" panose="02070603080606020203" pitchFamily="18" charset="0"/>
              </a:rPr>
              <a:t>transmisi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antar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. Kabel </a:t>
            </a:r>
            <a:r>
              <a:rPr lang="en-ID" sz="2400" dirty="0" err="1">
                <a:latin typeface="Bodoni MT" panose="02070603080606020203" pitchFamily="18" charset="0"/>
              </a:rPr>
              <a:t>fiber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optik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sendiri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dikenal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memiliki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performa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cukup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cepat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mentransmisikan</a:t>
            </a:r>
            <a:r>
              <a:rPr lang="en-ID" sz="2400" dirty="0">
                <a:latin typeface="Bodoni MT" panose="02070603080606020203" pitchFamily="18" charset="0"/>
              </a:rPr>
              <a:t> data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lainnya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POLAN </a:t>
            </a:r>
            <a:r>
              <a:rPr lang="en-ID" sz="2400" dirty="0" err="1">
                <a:latin typeface="Bodoni MT" panose="02070603080606020203" pitchFamily="18" charset="0"/>
              </a:rPr>
              <a:t>biasanya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dipakai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menyambungkan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fiber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optik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router, </a:t>
            </a:r>
            <a:r>
              <a:rPr lang="en-ID" sz="2400" dirty="0" err="1">
                <a:latin typeface="Bodoni MT" panose="02070603080606020203" pitchFamily="18" charset="0"/>
              </a:rPr>
              <a:t>sehingga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nantinya</a:t>
            </a:r>
            <a:r>
              <a:rPr lang="en-ID" sz="2400" dirty="0">
                <a:latin typeface="Bodoni MT" panose="02070603080606020203" pitchFamily="18" charset="0"/>
              </a:rPr>
              <a:t> internet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disalurkan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gadget di </a:t>
            </a:r>
            <a:r>
              <a:rPr lang="en-ID" sz="2400" dirty="0" err="1">
                <a:latin typeface="Bodoni MT" panose="02070603080606020203" pitchFamily="18" charset="0"/>
              </a:rPr>
              <a:t>sekitarnya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melalui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WLAN.</a:t>
            </a:r>
          </a:p>
        </p:txBody>
      </p:sp>
    </p:spTree>
    <p:extLst>
      <p:ext uri="{BB962C8B-B14F-4D97-AF65-F5344CB8AC3E}">
        <p14:creationId xmlns:p14="http://schemas.microsoft.com/office/powerpoint/2010/main" val="255494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9. EPN (</a:t>
            </a:r>
            <a:r>
              <a:rPr lang="en-ID" sz="3600" cap="none" dirty="0">
                <a:latin typeface="Bodoni MT" panose="02070603080606020203" pitchFamily="18" charset="0"/>
              </a:rPr>
              <a:t>Enterprise Private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 fontScale="92500"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Enterprise Private Network (EPN) </a:t>
            </a:r>
            <a:r>
              <a:rPr lang="en-ID" sz="2400" dirty="0" err="1">
                <a:latin typeface="Bodoni MT" panose="02070603080606020203" pitchFamily="18" charset="0"/>
              </a:rPr>
              <a:t>biasanya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menyambungkan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berbagai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, storage,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dalam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perusahaan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besar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  <a:r>
              <a:rPr lang="en-ID" sz="2400" dirty="0" err="1">
                <a:latin typeface="Bodoni MT" panose="02070603080606020203" pitchFamily="18" charset="0"/>
              </a:rPr>
              <a:t>Kegunaan</a:t>
            </a:r>
            <a:r>
              <a:rPr lang="en-ID" sz="2400" dirty="0">
                <a:latin typeface="Bodoni MT" panose="02070603080606020203" pitchFamily="18" charset="0"/>
              </a:rPr>
              <a:t> EPN </a:t>
            </a:r>
            <a:r>
              <a:rPr lang="en-ID" sz="2400" dirty="0" err="1">
                <a:latin typeface="Bodoni MT" panose="02070603080606020203" pitchFamily="18" charset="0"/>
              </a:rPr>
              <a:t>tentunya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ada</a:t>
            </a:r>
            <a:r>
              <a:rPr lang="en-ID" sz="2400" dirty="0">
                <a:latin typeface="Bodoni MT" panose="02070603080606020203" pitchFamily="18" charset="0"/>
              </a:rPr>
              <a:t> di </a:t>
            </a:r>
            <a:r>
              <a:rPr lang="en-ID" sz="2400" dirty="0" err="1">
                <a:latin typeface="Bodoni MT" panose="02070603080606020203" pitchFamily="18" charset="0"/>
              </a:rPr>
              <a:t>segi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keamanannya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sehingga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EPN </a:t>
            </a:r>
            <a:r>
              <a:rPr lang="en-ID" sz="2400" dirty="0" err="1">
                <a:latin typeface="Bodoni MT" panose="02070603080606020203" pitchFamily="18" charset="0"/>
              </a:rPr>
              <a:t>biasa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oleh </a:t>
            </a:r>
            <a:r>
              <a:rPr lang="en-ID" sz="2400" dirty="0" err="1">
                <a:latin typeface="Bodoni MT" panose="02070603080606020203" pitchFamily="18" charset="0"/>
              </a:rPr>
              <a:t>perusahaan-perusahaan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menyimpan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berbagai</a:t>
            </a:r>
            <a:r>
              <a:rPr lang="en-ID" sz="2400" dirty="0">
                <a:latin typeface="Bodoni MT" panose="02070603080606020203" pitchFamily="18" charset="0"/>
              </a:rPr>
              <a:t> data </a:t>
            </a:r>
            <a:r>
              <a:rPr lang="en-ID" sz="2400" dirty="0" err="1">
                <a:latin typeface="Bodoni MT" panose="02070603080606020203" pitchFamily="18" charset="0"/>
              </a:rPr>
              <a:t>krusial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seperti</a:t>
            </a:r>
            <a:r>
              <a:rPr lang="en-ID" sz="2400" dirty="0">
                <a:latin typeface="Bodoni MT" panose="02070603080606020203" pitchFamily="18" charset="0"/>
              </a:rPr>
              <a:t> data </a:t>
            </a:r>
            <a:r>
              <a:rPr lang="en-ID" sz="2400" dirty="0" err="1">
                <a:latin typeface="Bodoni MT" panose="02070603080606020203" pitchFamily="18" charset="0"/>
              </a:rPr>
              <a:t>pribadi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pengguna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</a:p>
          <a:p>
            <a:r>
              <a:rPr lang="en-ID" sz="2400" dirty="0" err="1">
                <a:latin typeface="Bodoni MT" panose="02070603080606020203" pitchFamily="18" charset="0"/>
              </a:rPr>
              <a:t>Contoh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kegunaan</a:t>
            </a:r>
            <a:r>
              <a:rPr lang="en-ID" sz="2400" dirty="0">
                <a:latin typeface="Bodoni MT" panose="02070603080606020203" pitchFamily="18" charset="0"/>
              </a:rPr>
              <a:t> EPN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perusahaan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cabang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kantor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pusat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mentransfer</a:t>
            </a:r>
            <a:r>
              <a:rPr lang="en-ID" sz="2400" dirty="0">
                <a:latin typeface="Bodoni MT" panose="02070603080606020203" pitchFamily="18" charset="0"/>
              </a:rPr>
              <a:t> data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bangunan</a:t>
            </a:r>
            <a:r>
              <a:rPr lang="en-ID" sz="2400" dirty="0">
                <a:latin typeface="Bodoni MT" panose="02070603080606020203" pitchFamily="18" charset="0"/>
              </a:rPr>
              <a:t> di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kampus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bangunan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lainnya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tanpa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intenet</a:t>
            </a:r>
            <a:r>
              <a:rPr lang="en-ID" sz="2400" dirty="0">
                <a:latin typeface="Bodoni MT" panose="02070603080606020203" pitchFamily="18" charset="0"/>
              </a:rPr>
              <a:t>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4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10.VPN (</a:t>
            </a:r>
            <a:r>
              <a:rPr lang="en-ID" sz="3600" cap="none" dirty="0">
                <a:latin typeface="Bodoni MT" panose="02070603080606020203" pitchFamily="18" charset="0"/>
              </a:rPr>
              <a:t>Virtual Private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 fontScale="92500" lnSpcReduction="20000"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VPN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membuat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kegiatan</a:t>
            </a:r>
            <a:r>
              <a:rPr lang="en-ID" sz="2400" dirty="0">
                <a:latin typeface="Bodoni MT" panose="02070603080606020203" pitchFamily="18" charset="0"/>
              </a:rPr>
              <a:t> internet </a:t>
            </a:r>
            <a:r>
              <a:rPr lang="en-ID" sz="2400" dirty="0" err="1">
                <a:latin typeface="Bodoni MT" panose="02070603080606020203" pitchFamily="18" charset="0"/>
              </a:rPr>
              <a:t>pengguna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menjadi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lebih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aman</a:t>
            </a:r>
            <a:r>
              <a:rPr lang="en-ID" sz="2400" dirty="0">
                <a:latin typeface="Bodoni MT" panose="02070603080606020203" pitchFamily="18" charset="0"/>
              </a:rPr>
              <a:t> dan </a:t>
            </a:r>
            <a:r>
              <a:rPr lang="en-ID" sz="2400" dirty="0" err="1">
                <a:latin typeface="Bodoni MT" panose="02070603080606020203" pitchFamily="18" charset="0"/>
              </a:rPr>
              <a:t>tak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dilacak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  <a:r>
              <a:rPr lang="en-ID" sz="2400" dirty="0" err="1">
                <a:latin typeface="Bodoni MT" panose="02070603080606020203" pitchFamily="18" charset="0"/>
              </a:rPr>
              <a:t>Pasalnya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VPN </a:t>
            </a:r>
            <a:r>
              <a:rPr lang="en-ID" sz="2400" dirty="0" err="1">
                <a:latin typeface="Bodoni MT" panose="02070603080606020203" pitchFamily="18" charset="0"/>
              </a:rPr>
              <a:t>memungkinkan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koneksi</a:t>
            </a:r>
            <a:r>
              <a:rPr lang="en-ID" sz="2400" dirty="0">
                <a:latin typeface="Bodoni MT" panose="02070603080606020203" pitchFamily="18" charset="0"/>
              </a:rPr>
              <a:t> internet </a:t>
            </a:r>
            <a:r>
              <a:rPr lang="en-ID" sz="2400" dirty="0" err="1">
                <a:latin typeface="Bodoni MT" panose="02070603080606020203" pitchFamily="18" charset="0"/>
              </a:rPr>
              <a:t>pengguna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terhubung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pribadi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dimiliki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perusahaan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server. Dari </a:t>
            </a:r>
            <a:r>
              <a:rPr lang="en-ID" sz="2400" dirty="0" err="1">
                <a:latin typeface="Bodoni MT" panose="02070603080606020203" pitchFamily="18" charset="0"/>
              </a:rPr>
              <a:t>sana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koneksi</a:t>
            </a:r>
            <a:r>
              <a:rPr lang="en-ID" sz="2400" dirty="0">
                <a:latin typeface="Bodoni MT" panose="02070603080606020203" pitchFamily="18" charset="0"/>
              </a:rPr>
              <a:t> internet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data yang </a:t>
            </a:r>
            <a:r>
              <a:rPr lang="en-ID" sz="2400" dirty="0" err="1">
                <a:latin typeface="Bodoni MT" panose="02070603080606020203" pitchFamily="18" charset="0"/>
              </a:rPr>
              <a:t>dikirim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pengguna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bakal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diteruskan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server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ingin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dikomunikasikan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sehingga</a:t>
            </a:r>
            <a:r>
              <a:rPr lang="en-ID" sz="2400" dirty="0">
                <a:latin typeface="Bodoni MT" panose="02070603080606020203" pitchFamily="18" charset="0"/>
              </a:rPr>
              <a:t> data </a:t>
            </a:r>
            <a:r>
              <a:rPr lang="en-ID" sz="2400" dirty="0" err="1">
                <a:latin typeface="Bodoni MT" panose="02070603080606020203" pitchFamily="18" charset="0"/>
              </a:rPr>
              <a:t>seakan-akan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dikirimkan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lembaga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tersebut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padahal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itu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dikirim</a:t>
            </a:r>
            <a:r>
              <a:rPr lang="en-ID" sz="2400" dirty="0">
                <a:latin typeface="Bodoni MT" panose="02070603080606020203" pitchFamily="18" charset="0"/>
              </a:rPr>
              <a:t> oleh </a:t>
            </a:r>
            <a:r>
              <a:rPr lang="en-ID" sz="2400" dirty="0" err="1">
                <a:latin typeface="Bodoni MT" panose="02070603080606020203" pitchFamily="18" charset="0"/>
              </a:rPr>
              <a:t>pengguna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  <a:p>
            <a:r>
              <a:rPr lang="en-ID" sz="2400" dirty="0" err="1">
                <a:latin typeface="Bodoni MT" panose="02070603080606020203" pitchFamily="18" charset="0"/>
              </a:rPr>
              <a:t>Contoh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VPN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layanan</a:t>
            </a:r>
            <a:r>
              <a:rPr lang="en-ID" sz="2400" dirty="0">
                <a:latin typeface="Bodoni MT" panose="02070603080606020203" pitchFamily="18" charset="0"/>
              </a:rPr>
              <a:t> VPN, </a:t>
            </a:r>
            <a:r>
              <a:rPr lang="en-ID" sz="2400" dirty="0" err="1">
                <a:latin typeface="Bodoni MT" panose="02070603080606020203" pitchFamily="18" charset="0"/>
              </a:rPr>
              <a:t>seperti</a:t>
            </a:r>
            <a:r>
              <a:rPr lang="en-ID" sz="2400" dirty="0">
                <a:latin typeface="Bodoni MT" panose="02070603080606020203" pitchFamily="18" charset="0"/>
              </a:rPr>
              <a:t> 1.1.1.1, </a:t>
            </a:r>
            <a:r>
              <a:rPr lang="en-ID" sz="2400" dirty="0" err="1">
                <a:latin typeface="Bodoni MT" panose="02070603080606020203" pitchFamily="18" charset="0"/>
              </a:rPr>
              <a:t>NordVPN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ExpressVPN</a:t>
            </a:r>
            <a:r>
              <a:rPr lang="en-ID" sz="2400" dirty="0">
                <a:latin typeface="Bodoni MT" panose="02070603080606020203" pitchFamily="18" charset="0"/>
              </a:rPr>
              <a:t>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mengakses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berbagai</a:t>
            </a:r>
            <a:r>
              <a:rPr lang="en-ID" sz="2400" dirty="0">
                <a:latin typeface="Bodoni MT" panose="02070603080606020203" pitchFamily="18" charset="0"/>
              </a:rPr>
              <a:t> situs web </a:t>
            </a:r>
            <a:r>
              <a:rPr lang="en-ID" sz="2400" dirty="0" err="1">
                <a:latin typeface="Bodoni MT" panose="02070603080606020203" pitchFamily="18" charset="0"/>
              </a:rPr>
              <a:t>luar</a:t>
            </a:r>
            <a:r>
              <a:rPr lang="en-ID" sz="2400" dirty="0">
                <a:latin typeface="Bodoni MT" panose="02070603080606020203" pitchFamily="18" charset="0"/>
              </a:rPr>
              <a:t> negeri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website </a:t>
            </a:r>
            <a:r>
              <a:rPr lang="en-ID" sz="2400" dirty="0" err="1">
                <a:latin typeface="Bodoni MT" panose="02070603080606020203" pitchFamily="18" charset="0"/>
              </a:rPr>
              <a:t>terlarang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diblokir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7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13967-BC84-4EB8-9A42-1422534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C. </a:t>
            </a:r>
            <a:r>
              <a:rPr lang="en-US" cap="none" dirty="0">
                <a:latin typeface="Bodoni MT" panose="02070603080606020203" pitchFamily="18" charset="0"/>
              </a:rPr>
              <a:t>Sejarah </a:t>
            </a:r>
            <a:r>
              <a:rPr lang="en-US" cap="none" dirty="0" err="1">
                <a:latin typeface="Bodoni MT" panose="02070603080606020203" pitchFamily="18" charset="0"/>
              </a:rPr>
              <a:t>Jaringan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Bodoni MT" panose="02070603080606020203" pitchFamily="18" charset="0"/>
              </a:rPr>
              <a:t>Sejarah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di dunia </a:t>
            </a:r>
            <a:r>
              <a:rPr lang="en-ID" sz="2000" dirty="0" err="1">
                <a:latin typeface="Bodoni MT" panose="02070603080606020203" pitchFamily="18" charset="0"/>
              </a:rPr>
              <a:t>dimulai</a:t>
            </a:r>
            <a:r>
              <a:rPr lang="en-ID" sz="2000" dirty="0">
                <a:latin typeface="Bodoni MT" panose="02070603080606020203" pitchFamily="18" charset="0"/>
              </a:rPr>
              <a:t> pada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1940-an di Amerika.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digagas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pertama</a:t>
            </a:r>
            <a:r>
              <a:rPr lang="en-ID" sz="2000" dirty="0">
                <a:latin typeface="Bodoni MT" panose="02070603080606020203" pitchFamily="18" charset="0"/>
              </a:rPr>
              <a:t> kali oleh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pengembangan</a:t>
            </a:r>
            <a:r>
              <a:rPr lang="en-ID" sz="2000" dirty="0">
                <a:latin typeface="Bodoni MT" panose="02070603080606020203" pitchFamily="18" charset="0"/>
              </a:rPr>
              <a:t> MODEL I di </a:t>
            </a:r>
            <a:r>
              <a:rPr lang="en-ID" sz="2000" dirty="0" err="1">
                <a:latin typeface="Bodoni MT" panose="02070603080606020203" pitchFamily="18" charset="0"/>
              </a:rPr>
              <a:t>Laboratorium</a:t>
            </a:r>
            <a:r>
              <a:rPr lang="en-ID" sz="2000" dirty="0">
                <a:latin typeface="Bodoni MT" panose="02070603080606020203" pitchFamily="18" charset="0"/>
              </a:rPr>
              <a:t> Bell dan </a:t>
            </a:r>
            <a:r>
              <a:rPr lang="en-ID" sz="2000" dirty="0" err="1">
                <a:latin typeface="Bodoni MT" panose="02070603080606020203" pitchFamily="18" charset="0"/>
              </a:rPr>
              <a:t>grup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riset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Universitas</a:t>
            </a:r>
            <a:r>
              <a:rPr lang="en-ID" sz="2000" dirty="0">
                <a:latin typeface="Bodoni MT" panose="02070603080606020203" pitchFamily="18" charset="0"/>
              </a:rPr>
              <a:t> Harvard.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dipimpin</a:t>
            </a:r>
            <a:r>
              <a:rPr lang="en-ID" sz="2000" dirty="0">
                <a:latin typeface="Bodoni MT" panose="02070603080606020203" pitchFamily="18" charset="0"/>
              </a:rPr>
              <a:t> oleh Prof. H. Aiken. Jika </a:t>
            </a:r>
            <a:r>
              <a:rPr lang="en-ID" sz="2000" dirty="0" err="1">
                <a:latin typeface="Bodoni MT" panose="02070603080606020203" pitchFamily="18" charset="0"/>
              </a:rPr>
              <a:t>sekarang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sudah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user dan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keperluan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namun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sebenarnya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tujuan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jauh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sederhana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daripada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Tujuan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awal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sebenarnya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agar </a:t>
            </a:r>
            <a:r>
              <a:rPr lang="en-ID" sz="2000" dirty="0" err="1">
                <a:latin typeface="Bodoni MT" panose="02070603080606020203" pitchFamily="18" charset="0"/>
              </a:rPr>
              <a:t>suatu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bersama-sama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Saat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harga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sangatlah</a:t>
            </a:r>
            <a:r>
              <a:rPr lang="en-ID" sz="2000" dirty="0">
                <a:latin typeface="Bodoni MT" panose="02070603080606020203" pitchFamily="18" charset="0"/>
              </a:rPr>
              <a:t> mahal, </a:t>
            </a:r>
            <a:r>
              <a:rPr lang="en-ID" sz="2000" dirty="0" err="1">
                <a:latin typeface="Bodoni MT" panose="02070603080606020203" pitchFamily="18" charset="0"/>
              </a:rPr>
              <a:t>sehingga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belum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dipakai</a:t>
            </a:r>
            <a:r>
              <a:rPr lang="en-ID" sz="2000" dirty="0">
                <a:latin typeface="Bodoni MT" panose="02070603080606020203" pitchFamily="18" charset="0"/>
              </a:rPr>
              <a:t> oleh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orang.</a:t>
            </a:r>
          </a:p>
        </p:txBody>
      </p:sp>
    </p:spTree>
    <p:extLst>
      <p:ext uri="{BB962C8B-B14F-4D97-AF65-F5344CB8AC3E}">
        <p14:creationId xmlns:p14="http://schemas.microsoft.com/office/powerpoint/2010/main" val="361019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13967-BC84-4EB8-9A42-1422534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cap="none" dirty="0">
                <a:latin typeface="Bodoni MT" panose="02070603080606020203" pitchFamily="18" charset="0"/>
              </a:rPr>
              <a:t>Gambar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Generasi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Pertama</a:t>
            </a:r>
            <a:r>
              <a:rPr lang="en-US" cap="none" dirty="0">
                <a:latin typeface="Bodoni MT" panose="02070603080606020203" pitchFamily="18" charset="0"/>
              </a:rPr>
              <a:t> Th 1940</a:t>
            </a:r>
            <a:endParaRPr lang="en-ID" cap="none" dirty="0">
              <a:latin typeface="Bodoni MT" panose="020706030806060202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8F92E-6EBA-44FD-81AF-0CCC649B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68" y="1701914"/>
            <a:ext cx="7358664" cy="48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13967-BC84-4EB8-9A42-1422534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694772" cy="1456267"/>
          </a:xfrm>
        </p:spPr>
        <p:txBody>
          <a:bodyPr/>
          <a:lstStyle/>
          <a:p>
            <a:r>
              <a:rPr lang="en-US" cap="none" dirty="0">
                <a:latin typeface="Bodoni MT" panose="02070603080606020203" pitchFamily="18" charset="0"/>
              </a:rPr>
              <a:t>a</a:t>
            </a:r>
            <a:r>
              <a:rPr lang="en-US" dirty="0">
                <a:latin typeface="Bodoni MT" panose="02070603080606020203" pitchFamily="18" charset="0"/>
              </a:rPr>
              <a:t>. </a:t>
            </a:r>
            <a:r>
              <a:rPr lang="en-US" cap="none" dirty="0">
                <a:latin typeface="Bodoni MT" panose="02070603080606020203" pitchFamily="18" charset="0"/>
              </a:rPr>
              <a:t>Sejarah </a:t>
            </a:r>
            <a:r>
              <a:rPr lang="en-US" cap="none" dirty="0" err="1">
                <a:latin typeface="Bodoni MT" panose="02070603080606020203" pitchFamily="18" charset="0"/>
              </a:rPr>
              <a:t>Jaringan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r>
              <a:rPr lang="en-US" cap="none" dirty="0">
                <a:latin typeface="Bodoni MT" panose="02070603080606020203" pitchFamily="18" charset="0"/>
              </a:rPr>
              <a:t> &amp; </a:t>
            </a:r>
            <a:r>
              <a:rPr lang="en-US" cap="none" dirty="0" err="1">
                <a:latin typeface="Bodoni MT" panose="02070603080606020203" pitchFamily="18" charset="0"/>
              </a:rPr>
              <a:t>Perkembangan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nya</a:t>
            </a:r>
            <a:r>
              <a:rPr lang="en-US" cap="none" dirty="0">
                <a:latin typeface="Bodoni MT" panose="02070603080606020203" pitchFamily="18" charset="0"/>
              </a:rPr>
              <a:t>. 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2000" dirty="0">
                <a:latin typeface="Bodoni MT" panose="02070603080606020203" pitchFamily="18" charset="0"/>
              </a:rPr>
              <a:t>-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1950-an: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TSS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Pada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1950-an, </a:t>
            </a:r>
            <a:r>
              <a:rPr lang="en-ID" sz="2000" dirty="0" err="1">
                <a:latin typeface="Bodoni MT" panose="02070603080606020203" pitchFamily="18" charset="0"/>
              </a:rPr>
              <a:t>sejarah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memasuki</a:t>
            </a:r>
            <a:r>
              <a:rPr lang="en-ID" sz="2000" dirty="0">
                <a:latin typeface="Bodoni MT" panose="02070603080606020203" pitchFamily="18" charset="0"/>
              </a:rPr>
              <a:t> era </a:t>
            </a:r>
            <a:r>
              <a:rPr lang="en-ID" sz="2000" dirty="0" err="1">
                <a:latin typeface="Bodoni MT" panose="02070603080606020203" pitchFamily="18" charset="0"/>
              </a:rPr>
              <a:t>pengembangan</a:t>
            </a:r>
            <a:r>
              <a:rPr lang="en-ID" sz="2000" dirty="0">
                <a:latin typeface="Bodoni MT" panose="02070603080606020203" pitchFamily="18" charset="0"/>
              </a:rPr>
              <a:t>. 10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setelah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proyek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dimulai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jadi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semakin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baik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Perkembangan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ditandai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berkembangnya</a:t>
            </a:r>
            <a:r>
              <a:rPr lang="en-ID" sz="2000" dirty="0">
                <a:latin typeface="Bodoni MT" panose="02070603080606020203" pitchFamily="18" charset="0"/>
              </a:rPr>
              <a:t> super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. Di </a:t>
            </a:r>
            <a:r>
              <a:rPr lang="en-ID" sz="2000" dirty="0" err="1">
                <a:latin typeface="Bodoni MT" panose="02070603080606020203" pitchFamily="18" charset="0"/>
              </a:rPr>
              <a:t>jaman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super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dituntut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melayani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menjalankan</a:t>
            </a:r>
            <a:r>
              <a:rPr lang="en-ID" sz="2000" dirty="0">
                <a:latin typeface="Bodoni MT" panose="02070603080606020203" pitchFamily="18" charset="0"/>
              </a:rPr>
              <a:t> program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terminal. Hal </a:t>
            </a:r>
            <a:r>
              <a:rPr lang="en-ID" sz="2000" dirty="0" err="1">
                <a:latin typeface="Bodoni MT" panose="02070603080606020203" pitchFamily="18" charset="0"/>
              </a:rPr>
              <a:t>inilah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melatarbelakangi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diciptakannya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dikenal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TSS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Time Sharing System.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TSS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konsep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distribusi</a:t>
            </a:r>
            <a:r>
              <a:rPr lang="en-ID" sz="2000" dirty="0">
                <a:latin typeface="Bodoni MT" panose="02070603080606020203" pitchFamily="18" charset="0"/>
              </a:rPr>
              <a:t> proses </a:t>
            </a:r>
            <a:r>
              <a:rPr lang="en-ID" sz="2000" dirty="0" err="1">
                <a:latin typeface="Bodoni MT" panose="02070603080606020203" pitchFamily="18" charset="0"/>
              </a:rPr>
              <a:t>berdasarkan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waktu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TSS </a:t>
            </a:r>
            <a:r>
              <a:rPr lang="en-ID" sz="2000" dirty="0" err="1">
                <a:latin typeface="Bodoni MT" panose="02070603080606020203" pitchFamily="18" charset="0"/>
              </a:rPr>
              <a:t>inilah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melatar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belakangi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hadirnya</a:t>
            </a:r>
            <a:r>
              <a:rPr lang="en-ID" sz="2000" dirty="0">
                <a:latin typeface="Bodoni MT" panose="02070603080606020203" pitchFamily="18" charset="0"/>
              </a:rPr>
              <a:t> network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kita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kenal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memungkinkan</a:t>
            </a:r>
            <a:r>
              <a:rPr lang="en-ID" sz="2000" dirty="0">
                <a:latin typeface="Bodoni MT" panose="02070603080606020203" pitchFamily="18" charset="0"/>
              </a:rPr>
              <a:t> salah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bertindak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server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host yang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diakses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melalui</a:t>
            </a:r>
            <a:r>
              <a:rPr lang="en-ID" sz="2000" dirty="0">
                <a:latin typeface="Bodoni MT" panose="02070603080606020203" pitchFamily="18" charset="0"/>
              </a:rPr>
              <a:t> terminal, workstation,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client yang </a:t>
            </a:r>
            <a:r>
              <a:rPr lang="en-ID" sz="2000" dirty="0" err="1">
                <a:latin typeface="Bodoni MT" panose="02070603080606020203" pitchFamily="18" charset="0"/>
              </a:rPr>
              <a:t>tersedia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waktu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bersamaan</a:t>
            </a:r>
            <a:r>
              <a:rPr lang="en-ID" sz="2000" dirty="0">
                <a:latin typeface="Bodoni MT" panose="02070603080606020203" pitchFamily="18" charset="0"/>
              </a:rPr>
              <a:t>. Setelah proses TSS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berkembang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tepatnya</a:t>
            </a:r>
            <a:r>
              <a:rPr lang="en-ID" sz="2000" dirty="0">
                <a:latin typeface="Bodoni MT" panose="02070603080606020203" pitchFamily="18" charset="0"/>
              </a:rPr>
              <a:t> pada 1970-an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baru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dikembangkan</a:t>
            </a:r>
            <a:endParaRPr lang="en-ID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1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7838"/>
            <a:ext cx="10131425" cy="558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>
                <a:latin typeface="Bodoni MT" panose="02070603080606020203" pitchFamily="18" charset="0"/>
              </a:rPr>
              <a:t>-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1970-an: </a:t>
            </a:r>
            <a:r>
              <a:rPr lang="en-ID" sz="2000" dirty="0" err="1">
                <a:latin typeface="Bodoni MT" panose="02070603080606020203" pitchFamily="18" charset="0"/>
              </a:rPr>
              <a:t>Lahirnya</a:t>
            </a:r>
            <a:r>
              <a:rPr lang="en-ID" sz="2000" dirty="0">
                <a:latin typeface="Bodoni MT" panose="02070603080606020203" pitchFamily="18" charset="0"/>
              </a:rPr>
              <a:t> Internet</a:t>
            </a:r>
          </a:p>
          <a:p>
            <a:r>
              <a:rPr lang="en-ID" sz="2000" dirty="0" err="1">
                <a:latin typeface="Bodoni MT" panose="02070603080606020203" pitchFamily="18" charset="0"/>
              </a:rPr>
              <a:t>Pengembangan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baru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dilakukan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melahirkan</a:t>
            </a:r>
            <a:r>
              <a:rPr lang="en-ID" sz="2000" dirty="0">
                <a:latin typeface="Bodoni MT" panose="02070603080606020203" pitchFamily="18" charset="0"/>
              </a:rPr>
              <a:t> proses </a:t>
            </a:r>
            <a:r>
              <a:rPr lang="en-ID" sz="2000" dirty="0" err="1">
                <a:latin typeface="Bodoni MT" panose="02070603080606020203" pitchFamily="18" charset="0"/>
              </a:rPr>
              <a:t>distribusi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disebut</a:t>
            </a:r>
            <a:r>
              <a:rPr lang="en-ID" sz="2000" dirty="0">
                <a:latin typeface="Bodoni MT" panose="02070603080606020203" pitchFamily="18" charset="0"/>
              </a:rPr>
              <a:t> Distribution Processing. </a:t>
            </a:r>
            <a:r>
              <a:rPr lang="en-ID" sz="2000" dirty="0" err="1">
                <a:latin typeface="Bodoni MT" panose="02070603080606020203" pitchFamily="18" charset="0"/>
              </a:rPr>
              <a:t>Latar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belakang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proses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karena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pekerjaan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ditanggung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semakin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sementara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sisi</a:t>
            </a:r>
            <a:r>
              <a:rPr lang="en-ID" sz="2000" dirty="0">
                <a:latin typeface="Bodoni MT" panose="02070603080606020203" pitchFamily="18" charset="0"/>
              </a:rPr>
              <a:t> lain </a:t>
            </a:r>
            <a:r>
              <a:rPr lang="en-ID" sz="2000" dirty="0" err="1">
                <a:latin typeface="Bodoni MT" panose="02070603080606020203" pitchFamily="18" charset="0"/>
              </a:rPr>
              <a:t>komponen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harga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sangat</a:t>
            </a:r>
            <a:r>
              <a:rPr lang="en-ID" sz="2000" dirty="0">
                <a:latin typeface="Bodoni MT" panose="02070603080606020203" pitchFamily="18" charset="0"/>
              </a:rPr>
              <a:t> mahal. Oleh </a:t>
            </a:r>
            <a:r>
              <a:rPr lang="en-ID" sz="2000" dirty="0" err="1">
                <a:latin typeface="Bodoni MT" panose="02070603080606020203" pitchFamily="18" charset="0"/>
              </a:rPr>
              <a:t>karena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suatu</a:t>
            </a:r>
            <a:r>
              <a:rPr lang="en-ID" sz="2000" dirty="0">
                <a:latin typeface="Bodoni MT" panose="02070603080606020203" pitchFamily="18" charset="0"/>
              </a:rPr>
              <a:t> data yang </a:t>
            </a:r>
            <a:r>
              <a:rPr lang="en-ID" sz="2000" dirty="0" err="1">
                <a:latin typeface="Bodoni MT" panose="02070603080606020203" pitchFamily="18" charset="0"/>
              </a:rPr>
              <a:t>ada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host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server </a:t>
            </a:r>
            <a:r>
              <a:rPr lang="en-ID" sz="2000" dirty="0" err="1">
                <a:latin typeface="Bodoni MT" panose="02070603080606020203" pitchFamily="18" charset="0"/>
              </a:rPr>
              <a:t>dibagi-bagi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secara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paralel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Host </a:t>
            </a:r>
            <a:r>
              <a:rPr lang="en-ID" sz="2000" dirty="0" err="1">
                <a:latin typeface="Bodoni MT" panose="02070603080606020203" pitchFamily="18" charset="0"/>
              </a:rPr>
              <a:t>lainnya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proses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Host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Server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mengolah</a:t>
            </a:r>
            <a:r>
              <a:rPr lang="en-ID" sz="2000" dirty="0">
                <a:latin typeface="Bodoni MT" panose="02070603080606020203" pitchFamily="18" charset="0"/>
              </a:rPr>
              <a:t> data dan </a:t>
            </a:r>
            <a:r>
              <a:rPr lang="en-ID" sz="2000" dirty="0" err="1">
                <a:latin typeface="Bodoni MT" panose="02070603080606020203" pitchFamily="18" charset="0"/>
              </a:rPr>
              <a:t>melayani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terminal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optimal.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Pada 1972, Roy </a:t>
            </a:r>
            <a:r>
              <a:rPr lang="en-ID" sz="2000" dirty="0" err="1">
                <a:latin typeface="Bodoni MT" panose="02070603080606020203" pitchFamily="18" charset="0"/>
              </a:rPr>
              <a:t>Tomlison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berhasil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mengembangkan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surat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elektonik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email. Setelah email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diminati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berkembang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pesat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ia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kemudian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membangun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bernama</a:t>
            </a:r>
            <a:r>
              <a:rPr lang="en-ID" sz="2000" dirty="0">
                <a:latin typeface="Bodoni MT" panose="02070603080606020203" pitchFamily="18" charset="0"/>
              </a:rPr>
              <a:t> ARPANET. Email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cara</a:t>
            </a:r>
            <a:r>
              <a:rPr lang="en-ID" sz="2000" dirty="0">
                <a:latin typeface="Bodoni MT" panose="02070603080606020203" pitchFamily="18" charset="0"/>
              </a:rPr>
              <a:t> paling </a:t>
            </a:r>
            <a:r>
              <a:rPr lang="en-ID" sz="2000" dirty="0" err="1">
                <a:latin typeface="Bodoni MT" panose="02070603080606020203" pitchFamily="18" charset="0"/>
              </a:rPr>
              <a:t>cerdas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bertukar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informasi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cepat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melalui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berada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bawah</a:t>
            </a:r>
            <a:r>
              <a:rPr lang="en-ID" sz="2000" dirty="0">
                <a:latin typeface="Bodoni MT" panose="02070603080606020203" pitchFamily="18" charset="0"/>
              </a:rPr>
              <a:t> ARPANET. </a:t>
            </a:r>
            <a:r>
              <a:rPr lang="en-ID" sz="2000" dirty="0" err="1">
                <a:latin typeface="Bodoni MT" panose="02070603080606020203" pitchFamily="18" charset="0"/>
              </a:rPr>
              <a:t>Semua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terhubung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harus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mendaftarkan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ARPANET </a:t>
            </a:r>
            <a:r>
              <a:rPr lang="en-ID" sz="2000" dirty="0" err="1">
                <a:latin typeface="Bodoni MT" panose="02070603080606020203" pitchFamily="18" charset="0"/>
              </a:rPr>
              <a:t>supaya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berkirim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surat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elektronik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10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7838"/>
            <a:ext cx="10131425" cy="558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>
                <a:latin typeface="Bodoni MT" panose="02070603080606020203" pitchFamily="18" charset="0"/>
              </a:rPr>
              <a:t>-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1980-an: </a:t>
            </a:r>
            <a:r>
              <a:rPr lang="en-ID" sz="2000" dirty="0" err="1">
                <a:latin typeface="Bodoni MT" panose="02070603080606020203" pitchFamily="18" charset="0"/>
              </a:rPr>
              <a:t>Standarisasi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Internet</a:t>
            </a:r>
          </a:p>
          <a:p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semakin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berkembang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semakin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peminatnya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merupakan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cikal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bakal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lahirnya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protokol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resmi</a:t>
            </a:r>
            <a:r>
              <a:rPr lang="en-ID" sz="2000" dirty="0">
                <a:latin typeface="Bodoni MT" panose="02070603080606020203" pitchFamily="18" charset="0"/>
              </a:rPr>
              <a:t> internet yang </a:t>
            </a:r>
            <a:r>
              <a:rPr lang="en-ID" sz="2000" dirty="0" err="1">
                <a:latin typeface="Bodoni MT" panose="02070603080606020203" pitchFamily="18" charset="0"/>
              </a:rPr>
              <a:t>bernama</a:t>
            </a:r>
            <a:r>
              <a:rPr lang="en-ID" sz="2000" dirty="0">
                <a:latin typeface="Bodoni MT" panose="02070603080606020203" pitchFamily="18" charset="0"/>
              </a:rPr>
              <a:t> TCP (Transmission Control Protocol)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juga </a:t>
            </a:r>
            <a:r>
              <a:rPr lang="en-ID" sz="2000" dirty="0" err="1">
                <a:latin typeface="Bodoni MT" panose="02070603080606020203" pitchFamily="18" charset="0"/>
              </a:rPr>
              <a:t>dikenal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istilah</a:t>
            </a:r>
            <a:r>
              <a:rPr lang="en-ID" sz="2000" dirty="0">
                <a:latin typeface="Bodoni MT" panose="02070603080606020203" pitchFamily="18" charset="0"/>
              </a:rPr>
              <a:t> IP (Internet Protocol). </a:t>
            </a:r>
            <a:r>
              <a:rPr lang="en-ID" sz="2000" dirty="0" err="1">
                <a:latin typeface="Bodoni MT" panose="02070603080606020203" pitchFamily="18" charset="0"/>
              </a:rPr>
              <a:t>Protokol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tersebut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memungkinkan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saling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terhubung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internasional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user di </a:t>
            </a:r>
            <a:r>
              <a:rPr lang="en-ID" sz="2000" dirty="0" err="1">
                <a:latin typeface="Bodoni MT" panose="02070603080606020203" pitchFamily="18" charset="0"/>
              </a:rPr>
              <a:t>seluruh</a:t>
            </a:r>
            <a:r>
              <a:rPr lang="en-ID" sz="2000" dirty="0">
                <a:latin typeface="Bodoni MT" panose="02070603080606020203" pitchFamily="18" charset="0"/>
              </a:rPr>
              <a:t> dunia.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Pada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1984 </a:t>
            </a:r>
            <a:r>
              <a:rPr lang="en-ID" sz="2000" dirty="0" err="1">
                <a:latin typeface="Bodoni MT" panose="02070603080606020203" pitchFamily="18" charset="0"/>
              </a:rPr>
              <a:t>kemudian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diperkenalkan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domain.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menyeragamkan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alamat-alamat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berada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sama</a:t>
            </a:r>
            <a:r>
              <a:rPr lang="en-ID" sz="2000" dirty="0">
                <a:latin typeface="Bodoni MT" panose="02070603080606020203" pitchFamily="18" charset="0"/>
              </a:rPr>
              <a:t>. Domain </a:t>
            </a:r>
            <a:r>
              <a:rPr lang="en-ID" sz="2000" dirty="0" err="1">
                <a:latin typeface="Bodoni MT" panose="02070603080606020203" pitchFamily="18" charset="0"/>
              </a:rPr>
              <a:t>kemudian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disebut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DNS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Domain Name System. Di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DNS </a:t>
            </a:r>
            <a:r>
              <a:rPr lang="en-ID" sz="2000" dirty="0" err="1">
                <a:latin typeface="Bodoni MT" panose="02070603080606020203" pitchFamily="18" charset="0"/>
              </a:rPr>
              <a:t>terdapat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alamat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berbeda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dikunjungi</a:t>
            </a:r>
            <a:r>
              <a:rPr lang="en-ID" sz="2000" dirty="0">
                <a:latin typeface="Bodoni MT" panose="02070603080606020203" pitchFamily="18" charset="0"/>
              </a:rPr>
              <a:t> oleh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orang </a:t>
            </a:r>
            <a:r>
              <a:rPr lang="en-ID" sz="2000" dirty="0" err="1">
                <a:latin typeface="Bodoni MT" panose="02070603080606020203" pitchFamily="18" charset="0"/>
              </a:rPr>
              <a:t>jika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terhubung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internet. Setelah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 pada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1988, </a:t>
            </a:r>
            <a:r>
              <a:rPr lang="en-ID" sz="2000" dirty="0" err="1">
                <a:latin typeface="Bodoni MT" panose="02070603080606020203" pitchFamily="18" charset="0"/>
              </a:rPr>
              <a:t>Jakko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Oikaren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mengembangkan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chatting </a:t>
            </a:r>
            <a:r>
              <a:rPr lang="en-ID" sz="2000" dirty="0" err="1">
                <a:latin typeface="Bodoni MT" panose="02070603080606020203" pitchFamily="18" charset="0"/>
              </a:rPr>
              <a:t>berbasis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secara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luas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menggunakan</a:t>
            </a:r>
            <a:r>
              <a:rPr lang="en-ID" sz="2000" dirty="0">
                <a:latin typeface="Bodoni MT" panose="02070603080606020203" pitchFamily="18" charset="0"/>
              </a:rPr>
              <a:t> internet.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bernama</a:t>
            </a:r>
            <a:r>
              <a:rPr lang="en-ID" sz="2000" dirty="0">
                <a:latin typeface="Bodoni MT" panose="02070603080606020203" pitchFamily="18" charset="0"/>
              </a:rPr>
              <a:t> IRC (Internet Relay Chat) </a:t>
            </a:r>
            <a:r>
              <a:rPr lang="en-ID" sz="2000" dirty="0" err="1">
                <a:latin typeface="Bodoni MT" panose="02070603080606020203" pitchFamily="18" charset="0"/>
              </a:rPr>
              <a:t>tersebut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memungkinkan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setiap</a:t>
            </a:r>
            <a:r>
              <a:rPr lang="en-ID" sz="2000" dirty="0">
                <a:latin typeface="Bodoni MT" panose="02070603080606020203" pitchFamily="18" charset="0"/>
              </a:rPr>
              <a:t> user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melakukan</a:t>
            </a:r>
            <a:r>
              <a:rPr lang="en-ID" sz="2000" dirty="0">
                <a:latin typeface="Bodoni MT" panose="02070603080606020203" pitchFamily="18" charset="0"/>
              </a:rPr>
              <a:t> chatting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user lain </a:t>
            </a:r>
            <a:r>
              <a:rPr lang="en-ID" sz="2000" dirty="0" err="1">
                <a:latin typeface="Bodoni MT" panose="02070603080606020203" pitchFamily="18" charset="0"/>
              </a:rPr>
              <a:t>melalui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12915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C758-BFB6-4BD1-A5EC-6AD630B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A. </a:t>
            </a:r>
            <a:r>
              <a:rPr lang="en-US" cap="none" dirty="0" err="1">
                <a:latin typeface="Bodoni MT" panose="02070603080606020203" pitchFamily="18" charset="0"/>
              </a:rPr>
              <a:t>Definisi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Jaringan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F096-9E68-4E7A-A396-857FE88F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/>
          </a:bodyPr>
          <a:lstStyle/>
          <a:p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sistem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berbagi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informasi</a:t>
            </a:r>
            <a:r>
              <a:rPr lang="en-ID" sz="2000" dirty="0">
                <a:latin typeface="Bodoni MT" panose="02070603080606020203" pitchFamily="18" charset="0"/>
              </a:rPr>
              <a:t> (data) dan </a:t>
            </a:r>
            <a:r>
              <a:rPr lang="en-ID" sz="2000" dirty="0" err="1">
                <a:latin typeface="Bodoni MT" panose="02070603080606020203" pitchFamily="18" charset="0"/>
              </a:rPr>
              <a:t>sumber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daya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lain yang </a:t>
            </a:r>
            <a:r>
              <a:rPr lang="en-ID" sz="2000" dirty="0" err="1">
                <a:latin typeface="Bodoni MT" panose="02070603080606020203" pitchFamily="18" charset="0"/>
              </a:rPr>
              <a:t>saling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terhubung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bakal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memungkinkan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pengguna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berkomunikasi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mudah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membuat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lainnya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disambungkan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menggunakan</a:t>
            </a:r>
            <a:r>
              <a:rPr lang="en-ID" sz="2000" dirty="0">
                <a:latin typeface="Bodoni MT" panose="02070603080606020203" pitchFamily="18" charset="0"/>
              </a:rPr>
              <a:t> media </a:t>
            </a:r>
            <a:r>
              <a:rPr lang="en-ID" sz="2000" dirty="0" err="1">
                <a:latin typeface="Bodoni MT" panose="02070603080606020203" pitchFamily="18" charset="0"/>
              </a:rPr>
              <a:t>kabel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nirkabel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Selain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menggunakan</a:t>
            </a:r>
            <a:r>
              <a:rPr lang="en-ID" sz="2000" dirty="0">
                <a:latin typeface="Bodoni MT" panose="02070603080606020203" pitchFamily="18" charset="0"/>
              </a:rPr>
              <a:t> hardware </a:t>
            </a:r>
            <a:r>
              <a:rPr lang="en-ID" sz="2000" dirty="0" err="1">
                <a:latin typeface="Bodoni MT" panose="02070603080606020203" pitchFamily="18" charset="0"/>
              </a:rPr>
              <a:t>tersebut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membuat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umumnya</a:t>
            </a:r>
            <a:r>
              <a:rPr lang="en-ID" sz="2000" dirty="0">
                <a:latin typeface="Bodoni MT" panose="02070603080606020203" pitchFamily="18" charset="0"/>
              </a:rPr>
              <a:t> juga </a:t>
            </a:r>
            <a:r>
              <a:rPr lang="en-ID" sz="2000" dirty="0" err="1">
                <a:latin typeface="Bodoni MT" panose="02070603080606020203" pitchFamily="18" charset="0"/>
              </a:rPr>
              <a:t>perlu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memasang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lunak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software </a:t>
            </a:r>
            <a:r>
              <a:rPr lang="en-ID" sz="2000" dirty="0" err="1">
                <a:latin typeface="Bodoni MT" panose="02070603080606020203" pitchFamily="18" charset="0"/>
              </a:rPr>
              <a:t>tertentu</a:t>
            </a:r>
            <a:r>
              <a:rPr lang="en-ID" sz="2000" dirty="0">
                <a:latin typeface="Bodoni MT" panose="02070603080606020203" pitchFamily="18" charset="0"/>
              </a:rPr>
              <a:t>. Software </a:t>
            </a:r>
            <a:r>
              <a:rPr lang="en-ID" sz="2000" dirty="0" err="1">
                <a:latin typeface="Bodoni MT" panose="02070603080606020203" pitchFamily="18" charset="0"/>
              </a:rPr>
              <a:t>dipakai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mendeteksi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berada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Secara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sederhana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biasanya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tersusun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Server yang </a:t>
            </a:r>
            <a:r>
              <a:rPr lang="en-ID" sz="2000" dirty="0" err="1">
                <a:latin typeface="Bodoni MT" panose="02070603080606020203" pitchFamily="18" charset="0"/>
              </a:rPr>
              <a:t>berperan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pusat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pengaturan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Host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tempat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pengguna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beroperasi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94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7838"/>
            <a:ext cx="10131425" cy="5585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>
                <a:latin typeface="Bodoni MT" panose="02070603080606020203" pitchFamily="18" charset="0"/>
              </a:rPr>
              <a:t>-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1990-an: </a:t>
            </a:r>
            <a:r>
              <a:rPr lang="en-ID" sz="2000" dirty="0" err="1">
                <a:latin typeface="Bodoni MT" panose="02070603080606020203" pitchFamily="18" charset="0"/>
              </a:rPr>
              <a:t>Lahirnya</a:t>
            </a:r>
            <a:r>
              <a:rPr lang="en-ID" sz="2000" dirty="0">
                <a:latin typeface="Bodoni MT" panose="02070603080606020203" pitchFamily="18" charset="0"/>
              </a:rPr>
              <a:t> WWW (Word Wide Web)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Pada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1990-an, Tim Barnes Lee </a:t>
            </a:r>
            <a:r>
              <a:rPr lang="en-ID" sz="2000" dirty="0" err="1">
                <a:latin typeface="Bodoni MT" panose="02070603080606020203" pitchFamily="18" charset="0"/>
              </a:rPr>
              <a:t>mengembangkan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merancang</a:t>
            </a:r>
            <a:r>
              <a:rPr lang="en-ID" sz="2000" dirty="0">
                <a:latin typeface="Bodoni MT" panose="02070603080606020203" pitchFamily="18" charset="0"/>
              </a:rPr>
              <a:t> program </a:t>
            </a:r>
            <a:r>
              <a:rPr lang="en-ID" sz="2000" dirty="0" err="1">
                <a:latin typeface="Bodoni MT" panose="02070603080606020203" pitchFamily="18" charset="0"/>
              </a:rPr>
              <a:t>penyunting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melihat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internet yang </a:t>
            </a:r>
            <a:r>
              <a:rPr lang="en-ID" sz="2000" dirty="0" err="1">
                <a:latin typeface="Bodoni MT" panose="02070603080606020203" pitchFamily="18" charset="0"/>
              </a:rPr>
              <a:t>kini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dikenal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nama</a:t>
            </a:r>
            <a:r>
              <a:rPr lang="en-ID" sz="2000" dirty="0">
                <a:latin typeface="Bodoni MT" panose="02070603080606020203" pitchFamily="18" charset="0"/>
              </a:rPr>
              <a:t> www (world wide web). </a:t>
            </a:r>
            <a:r>
              <a:rPr lang="en-ID" sz="2000" dirty="0" err="1">
                <a:latin typeface="Bodoni MT" panose="02070603080606020203" pitchFamily="18" charset="0"/>
              </a:rPr>
              <a:t>Pengembangan</a:t>
            </a:r>
            <a:r>
              <a:rPr lang="en-ID" sz="2000" dirty="0">
                <a:latin typeface="Bodoni MT" panose="02070603080606020203" pitchFamily="18" charset="0"/>
              </a:rPr>
              <a:t> www </a:t>
            </a:r>
            <a:r>
              <a:rPr lang="en-ID" sz="2000" dirty="0" err="1">
                <a:latin typeface="Bodoni MT" panose="02070603080606020203" pitchFamily="18" charset="0"/>
              </a:rPr>
              <a:t>membuat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antar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melakukan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penjelajahan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memberikan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akses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sesama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membentuk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</a:p>
          <a:p>
            <a:r>
              <a:rPr lang="en-ID" sz="2000" dirty="0">
                <a:latin typeface="Bodoni MT" panose="02070603080606020203" pitchFamily="18" charset="0"/>
              </a:rPr>
              <a:t>Di </a:t>
            </a:r>
            <a:r>
              <a:rPr lang="en-ID" sz="2000" dirty="0" err="1">
                <a:latin typeface="Bodoni MT" panose="02070603080606020203" pitchFamily="18" charset="0"/>
              </a:rPr>
              <a:t>tahun</a:t>
            </a:r>
            <a:r>
              <a:rPr lang="en-ID" sz="2000" dirty="0">
                <a:latin typeface="Bodoni MT" panose="02070603080606020203" pitchFamily="18" charset="0"/>
              </a:rPr>
              <a:t> 1992 </a:t>
            </a:r>
            <a:r>
              <a:rPr lang="en-ID" sz="2000" dirty="0" err="1">
                <a:latin typeface="Bodoni MT" panose="02070603080606020203" pitchFamily="18" charset="0"/>
              </a:rPr>
              <a:t>pengguna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terhubung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1 </a:t>
            </a:r>
            <a:r>
              <a:rPr lang="en-ID" sz="2000" dirty="0" err="1">
                <a:latin typeface="Bodoni MT" panose="02070603080606020203" pitchFamily="18" charset="0"/>
              </a:rPr>
              <a:t>juta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Saat</a:t>
            </a:r>
            <a:r>
              <a:rPr lang="en-ID" sz="2000" dirty="0">
                <a:latin typeface="Bodoni MT" panose="02070603080606020203" pitchFamily="18" charset="0"/>
              </a:rPr>
              <a:t> www </a:t>
            </a:r>
            <a:r>
              <a:rPr lang="en-ID" sz="2000" dirty="0" err="1">
                <a:latin typeface="Bodoni MT" panose="02070603080606020203" pitchFamily="18" charset="0"/>
              </a:rPr>
              <a:t>berkembang</a:t>
            </a:r>
            <a:r>
              <a:rPr lang="en-ID" sz="2000" dirty="0">
                <a:latin typeface="Bodoni MT" panose="02070603080606020203" pitchFamily="18" charset="0"/>
              </a:rPr>
              <a:t>, user </a:t>
            </a:r>
            <a:r>
              <a:rPr lang="en-ID" sz="2000" dirty="0" err="1">
                <a:latin typeface="Bodoni MT" panose="02070603080606020203" pitchFamily="18" charset="0"/>
              </a:rPr>
              <a:t>sudah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berbelanja</a:t>
            </a:r>
            <a:r>
              <a:rPr lang="en-ID" sz="2000" dirty="0">
                <a:latin typeface="Bodoni MT" panose="02070603080606020203" pitchFamily="18" charset="0"/>
              </a:rPr>
              <a:t> online </a:t>
            </a:r>
            <a:r>
              <a:rPr lang="en-ID" sz="2000" dirty="0" err="1">
                <a:latin typeface="Bodoni MT" panose="02070603080606020203" pitchFamily="18" charset="0"/>
              </a:rPr>
              <a:t>melalui</a:t>
            </a:r>
            <a:r>
              <a:rPr lang="en-ID" sz="2000" dirty="0">
                <a:latin typeface="Bodoni MT" panose="02070603080606020203" pitchFamily="18" charset="0"/>
              </a:rPr>
              <a:t> situs e-commerce. </a:t>
            </a:r>
            <a:r>
              <a:rPr lang="en-ID" sz="2000" dirty="0" err="1">
                <a:latin typeface="Bodoni MT" panose="02070603080606020203" pitchFamily="18" charset="0"/>
              </a:rPr>
              <a:t>Selain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, Yahoo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berdiri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situs </a:t>
            </a:r>
            <a:r>
              <a:rPr lang="en-ID" sz="2000" dirty="0" err="1">
                <a:latin typeface="Bodoni MT" panose="02070603080606020203" pitchFamily="18" charset="0"/>
              </a:rPr>
              <a:t>pencarian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ternama</a:t>
            </a:r>
            <a:r>
              <a:rPr lang="en-ID" sz="2000" dirty="0">
                <a:latin typeface="Bodoni MT" panose="02070603080606020203" pitchFamily="18" charset="0"/>
              </a:rPr>
              <a:t> dunia. </a:t>
            </a:r>
            <a:r>
              <a:rPr lang="en-ID" sz="2000" dirty="0" err="1">
                <a:latin typeface="Bodoni MT" panose="02070603080606020203" pitchFamily="18" charset="0"/>
              </a:rPr>
              <a:t>Selain</a:t>
            </a:r>
            <a:r>
              <a:rPr lang="en-ID" sz="2000" dirty="0">
                <a:latin typeface="Bodoni MT" panose="02070603080606020203" pitchFamily="18" charset="0"/>
              </a:rPr>
              <a:t> situs </a:t>
            </a:r>
            <a:r>
              <a:rPr lang="en-ID" sz="2000" dirty="0" err="1">
                <a:latin typeface="Bodoni MT" panose="02070603080606020203" pitchFamily="18" charset="0"/>
              </a:rPr>
              <a:t>pencarian</a:t>
            </a:r>
            <a:r>
              <a:rPr lang="en-ID" sz="2000" dirty="0">
                <a:latin typeface="Bodoni MT" panose="02070603080606020203" pitchFamily="18" charset="0"/>
              </a:rPr>
              <a:t> juga </a:t>
            </a:r>
            <a:r>
              <a:rPr lang="en-ID" sz="2000" dirty="0" err="1">
                <a:latin typeface="Bodoni MT" panose="02070603080606020203" pitchFamily="18" charset="0"/>
              </a:rPr>
              <a:t>mulai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muncul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penggunaan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netscape</a:t>
            </a:r>
            <a:r>
              <a:rPr lang="en-ID" sz="2000" dirty="0">
                <a:latin typeface="Bodoni MT" panose="02070603080606020203" pitchFamily="18" charset="0"/>
              </a:rPr>
              <a:t> navigator yang </a:t>
            </a:r>
            <a:r>
              <a:rPr lang="en-ID" sz="2000" dirty="0" err="1">
                <a:latin typeface="Bodoni MT" panose="02070603080606020203" pitchFamily="18" charset="0"/>
              </a:rPr>
              <a:t>dikenal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browser. Browser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alat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mengakses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situs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alamat</a:t>
            </a:r>
            <a:r>
              <a:rPr lang="en-ID" sz="2000" dirty="0">
                <a:latin typeface="Bodoni MT" panose="02070603080606020203" pitchFamily="18" charset="0"/>
              </a:rPr>
              <a:t> www yang </a:t>
            </a:r>
            <a:r>
              <a:rPr lang="en-ID" sz="2000" dirty="0" err="1">
                <a:latin typeface="Bodoni MT" panose="02070603080606020203" pitchFamily="18" charset="0"/>
              </a:rPr>
              <a:t>telah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terdaftar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7674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13967-BC84-4EB8-9A42-1422534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D. </a:t>
            </a:r>
            <a:r>
              <a:rPr lang="en-US" cap="none" dirty="0" err="1">
                <a:latin typeface="Bodoni MT" panose="02070603080606020203" pitchFamily="18" charset="0"/>
              </a:rPr>
              <a:t>Penerapan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Jaringan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 dirty="0" err="1">
                <a:latin typeface="Bodoni MT" panose="02070603080606020203" pitchFamily="18" charset="0"/>
              </a:rPr>
              <a:t>penerapan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sendiri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terbagi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menjadi</a:t>
            </a:r>
            <a:r>
              <a:rPr lang="en-ID" sz="2000" dirty="0">
                <a:latin typeface="Bodoni MT" panose="02070603080606020203" pitchFamily="18" charset="0"/>
              </a:rPr>
              <a:t> lima </a:t>
            </a:r>
            <a:r>
              <a:rPr lang="en-ID" sz="2000" dirty="0" err="1">
                <a:latin typeface="Bodoni MT" panose="02070603080606020203" pitchFamily="18" charset="0"/>
              </a:rPr>
              <a:t>kategori</a:t>
            </a:r>
            <a:r>
              <a:rPr lang="en-ID" sz="2000" dirty="0">
                <a:latin typeface="Bodoni MT" panose="02070603080606020203" pitchFamily="18" charset="0"/>
              </a:rPr>
              <a:t> .</a:t>
            </a:r>
          </a:p>
          <a:p>
            <a:pPr>
              <a:buFontTx/>
              <a:buChar char="-"/>
            </a:pPr>
            <a:r>
              <a:rPr lang="en-ID" sz="2000" dirty="0" err="1">
                <a:latin typeface="Bodoni MT" panose="02070603080606020203" pitchFamily="18" charset="0"/>
              </a:rPr>
              <a:t>Berdasarkan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Topologi</a:t>
            </a:r>
            <a:r>
              <a:rPr lang="en-ID" sz="2000" dirty="0">
                <a:latin typeface="Bodoni MT" panose="02070603080606020203" pitchFamily="18" charset="0"/>
              </a:rPr>
              <a:t> (</a:t>
            </a:r>
            <a:r>
              <a:rPr lang="en-US" sz="2000" dirty="0">
                <a:latin typeface="Bodoni MT" panose="02070603080606020203" pitchFamily="18" charset="0"/>
              </a:rPr>
              <a:t>Bus, Star, Mesh, Ring, Peer To Peer, Linier, Tree, Hybrid)</a:t>
            </a:r>
          </a:p>
          <a:p>
            <a:pPr>
              <a:buFontTx/>
              <a:buChar char="-"/>
            </a:pPr>
            <a:r>
              <a:rPr lang="en-ID" sz="2000" dirty="0" err="1">
                <a:latin typeface="Bodoni MT" panose="02070603080606020203" pitchFamily="18" charset="0"/>
              </a:rPr>
              <a:t>Berdasarkan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Jangkauan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Geografis</a:t>
            </a:r>
            <a:r>
              <a:rPr lang="en-ID" sz="2000" dirty="0">
                <a:latin typeface="Bodoni MT" panose="02070603080606020203" pitchFamily="18" charset="0"/>
              </a:rPr>
              <a:t> (LAN, MAN, WAN)</a:t>
            </a:r>
          </a:p>
          <a:p>
            <a:pPr>
              <a:buFontTx/>
              <a:buChar char="-"/>
            </a:pPr>
            <a:r>
              <a:rPr lang="it-IT" sz="2000" dirty="0">
                <a:latin typeface="Bodoni MT" panose="02070603080606020203" pitchFamily="18" charset="0"/>
              </a:rPr>
              <a:t>Berdasarkan Distribusi Data (Terpusat, Terdistribusi)</a:t>
            </a:r>
          </a:p>
          <a:p>
            <a:pPr>
              <a:buFontTx/>
              <a:buChar char="-"/>
            </a:pPr>
            <a:r>
              <a:rPr lang="en-ID" sz="2000" dirty="0" err="1">
                <a:latin typeface="Bodoni MT" panose="02070603080606020203" pitchFamily="18" charset="0"/>
              </a:rPr>
              <a:t>Berdasarkan</a:t>
            </a:r>
            <a:r>
              <a:rPr lang="en-ID" sz="2000" dirty="0">
                <a:latin typeface="Bodoni MT" panose="02070603080606020203" pitchFamily="18" charset="0"/>
              </a:rPr>
              <a:t> Media </a:t>
            </a:r>
            <a:r>
              <a:rPr lang="en-ID" sz="2000" dirty="0" err="1">
                <a:latin typeface="Bodoni MT" panose="02070603080606020203" pitchFamily="18" charset="0"/>
              </a:rPr>
              <a:t>Transmisi</a:t>
            </a:r>
            <a:r>
              <a:rPr lang="en-ID" sz="2000" dirty="0">
                <a:latin typeface="Bodoni MT" panose="02070603080606020203" pitchFamily="18" charset="0"/>
              </a:rPr>
              <a:t> (Kabel, </a:t>
            </a:r>
            <a:r>
              <a:rPr lang="en-ID" sz="2000" dirty="0" err="1">
                <a:latin typeface="Bodoni MT" panose="02070603080606020203" pitchFamily="18" charset="0"/>
              </a:rPr>
              <a:t>Nirkabel</a:t>
            </a:r>
            <a:r>
              <a:rPr lang="en-ID" sz="2000" dirty="0">
                <a:latin typeface="Bodoni MT" panose="02070603080606020203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ID" sz="2000" dirty="0" err="1">
                <a:latin typeface="Bodoni MT" panose="02070603080606020203" pitchFamily="18" charset="0"/>
              </a:rPr>
              <a:t>Berdasarkan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Peranan</a:t>
            </a:r>
            <a:r>
              <a:rPr lang="en-ID" sz="2000" dirty="0">
                <a:latin typeface="Bodoni MT" panose="02070603080606020203" pitchFamily="18" charset="0"/>
              </a:rPr>
              <a:t> (Client – Server, Peer to Peer)</a:t>
            </a:r>
          </a:p>
        </p:txBody>
      </p:sp>
    </p:spTree>
    <p:extLst>
      <p:ext uri="{BB962C8B-B14F-4D97-AF65-F5344CB8AC3E}">
        <p14:creationId xmlns:p14="http://schemas.microsoft.com/office/powerpoint/2010/main" val="384798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13967-BC84-4EB8-9A42-1422534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17725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DAFTAR PUSTAKA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DF4666-1CA1-4EC7-8255-9678A3A7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Artikel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Lengkap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Perbedaanya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u="sng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https://tekno.kompas.com/read/2022/05/19/12150067/pengertian-jaringan-komputer-lengkap-dengan-jenis-dan-perbedaanya?page=all</a:t>
            </a:r>
            <a:r>
              <a:rPr lang="en-ID" sz="1800" i="1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solidFill>
                <a:schemeClr val="bg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11-11-2022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Zulfikar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Hardiansyah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 : Zulfikar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Hardiansyah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800" i="1" u="sng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https://gagastekno.com/sejarah-jaringan-komputer-lengkap/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tanggal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11-11-2022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Zakaria Muhammad.“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Macam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 </a:t>
            </a:r>
            <a:r>
              <a:rPr lang="en-ID" sz="1800" i="1" spc="-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MacamJaringan</a:t>
            </a:r>
            <a:r>
              <a:rPr lang="en-ID" sz="1800" i="1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i="1" spc="-7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ID" sz="1800" i="1" u="sng" dirty="0">
                <a:solidFill>
                  <a:schemeClr val="bg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https://www.nesabamedia.com/pengertian-jaringan-komputer</a:t>
            </a:r>
            <a:r>
              <a:rPr lang="en-ID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Di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tanggal</a:t>
            </a:r>
            <a:r>
              <a:rPr lang="en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11-11-2022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924F22-81D8-4664-935C-C6EA47DC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3" y="-98854"/>
            <a:ext cx="11516496" cy="67344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1F0D135-1DD0-4058-9A16-45D28B579E2E}"/>
              </a:ext>
            </a:extLst>
          </p:cNvPr>
          <p:cNvSpPr txBox="1">
            <a:spLocks/>
          </p:cNvSpPr>
          <p:nvPr/>
        </p:nvSpPr>
        <p:spPr>
          <a:xfrm>
            <a:off x="3640093" y="2771867"/>
            <a:ext cx="448241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D" dirty="0">
              <a:latin typeface="Bodoni MT" panose="020706030806060202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B333BF-6DE9-4E37-B482-79EB5E81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99" y="1084533"/>
            <a:ext cx="5743956" cy="32342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4DE48F-9A30-45B6-8F9A-DE7912008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0" y="2701678"/>
            <a:ext cx="3574122" cy="25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5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repeatCount="indefinite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F0D135-1DD0-4058-9A16-45D28B579E2E}"/>
              </a:ext>
            </a:extLst>
          </p:cNvPr>
          <p:cNvSpPr txBox="1">
            <a:spLocks/>
          </p:cNvSpPr>
          <p:nvPr/>
        </p:nvSpPr>
        <p:spPr>
          <a:xfrm>
            <a:off x="3640093" y="2771867"/>
            <a:ext cx="4482413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D" dirty="0"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DAAD6-6CA3-42D6-AA08-80D942C7F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568" y="837857"/>
            <a:ext cx="3886715" cy="2591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FB9694-B52F-4EF5-A32E-5F87DB2F90D1}"/>
              </a:ext>
            </a:extLst>
          </p:cNvPr>
          <p:cNvSpPr txBox="1"/>
          <p:nvPr/>
        </p:nvSpPr>
        <p:spPr>
          <a:xfrm>
            <a:off x="444841" y="3235951"/>
            <a:ext cx="11578281" cy="1148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lang="en-ID" sz="2400" b="1" u="sng" dirty="0">
                <a:latin typeface="Bodoni MT" panose="02070603080606020203" pitchFamily="18" charset="0"/>
              </a:rPr>
              <a:t>Resume 2 </a:t>
            </a:r>
            <a:r>
              <a:rPr lang="en-ID" sz="2400" b="1" u="sng" dirty="0" err="1">
                <a:latin typeface="Bodoni MT" panose="02070603080606020203" pitchFamily="18" charset="0"/>
              </a:rPr>
              <a:t>halaman</a:t>
            </a:r>
            <a:r>
              <a:rPr lang="en-ID" sz="2400" b="1" u="sng" dirty="0">
                <a:latin typeface="Bodoni MT" panose="02070603080606020203" pitchFamily="18" charset="0"/>
              </a:rPr>
              <a:t> </a:t>
            </a:r>
            <a:r>
              <a:rPr lang="en-ID" sz="2400" b="1" u="sng" dirty="0" err="1">
                <a:latin typeface="Bodoni MT" panose="02070603080606020203" pitchFamily="18" charset="0"/>
              </a:rPr>
              <a:t>kertas</a:t>
            </a:r>
            <a:r>
              <a:rPr lang="en-ID" sz="2400" b="1" u="sng" dirty="0">
                <a:latin typeface="Bodoni MT" panose="02070603080606020203" pitchFamily="18" charset="0"/>
              </a:rPr>
              <a:t> folio </a:t>
            </a:r>
            <a:r>
              <a:rPr lang="en-ID" sz="2400" b="1" u="sng" dirty="0" err="1">
                <a:latin typeface="Bodoni MT" panose="02070603080606020203" pitchFamily="18" charset="0"/>
              </a:rPr>
              <a:t>bergaris</a:t>
            </a:r>
            <a:r>
              <a:rPr lang="en-ID" sz="2400" b="1" u="sng" dirty="0">
                <a:latin typeface="Bodoni MT" panose="02070603080606020203" pitchFamily="18" charset="0"/>
              </a:rPr>
              <a:t> </a:t>
            </a:r>
            <a:r>
              <a:rPr lang="en-ID" sz="2400" b="1" u="sng" dirty="0" err="1">
                <a:latin typeface="Bodoni MT" panose="02070603080606020203" pitchFamily="18" charset="0"/>
              </a:rPr>
              <a:t>tentang</a:t>
            </a:r>
            <a:r>
              <a:rPr lang="en-ID" sz="2400" b="1" u="sng" dirty="0">
                <a:latin typeface="Bodoni MT" panose="02070603080606020203" pitchFamily="18" charset="0"/>
              </a:rPr>
              <a:t> :</a:t>
            </a:r>
          </a:p>
          <a:p>
            <a:pPr marL="133350" lvl="0" indent="0" algn="ctr">
              <a:lnSpc>
                <a:spcPct val="150000"/>
              </a:lnSpc>
              <a:buSzPts val="1500"/>
              <a:buNone/>
            </a:pPr>
            <a:r>
              <a:rPr lang="en-ID" sz="2400" b="1" u="sng" dirty="0">
                <a:latin typeface="Bodoni MT" panose="02070603080606020203" pitchFamily="18" charset="0"/>
              </a:rPr>
              <a:t>“Lima </a:t>
            </a:r>
            <a:r>
              <a:rPr lang="en-ID" sz="2400" b="1" u="sng" dirty="0" err="1">
                <a:latin typeface="Bodoni MT" panose="02070603080606020203" pitchFamily="18" charset="0"/>
              </a:rPr>
              <a:t>kategori</a:t>
            </a:r>
            <a:r>
              <a:rPr lang="en-ID" sz="2400" b="1" u="sng" dirty="0">
                <a:latin typeface="Bodoni MT" panose="02070603080606020203" pitchFamily="18" charset="0"/>
              </a:rPr>
              <a:t> </a:t>
            </a:r>
            <a:r>
              <a:rPr lang="en-ID" sz="2400" b="1" u="sng" dirty="0" err="1">
                <a:latin typeface="Bodoni MT" panose="02070603080606020203" pitchFamily="18" charset="0"/>
              </a:rPr>
              <a:t>Penerapan</a:t>
            </a:r>
            <a:r>
              <a:rPr lang="en-ID" sz="2400" b="1" u="sng" dirty="0">
                <a:latin typeface="Bodoni MT" panose="02070603080606020203" pitchFamily="18" charset="0"/>
              </a:rPr>
              <a:t> </a:t>
            </a:r>
            <a:r>
              <a:rPr lang="en-ID" sz="2400" b="1" u="sng" dirty="0" err="1">
                <a:latin typeface="Bodoni MT" panose="02070603080606020203" pitchFamily="18" charset="0"/>
              </a:rPr>
              <a:t>Jaringan</a:t>
            </a:r>
            <a:r>
              <a:rPr lang="en-ID" sz="2400" b="1" u="sng" dirty="0">
                <a:latin typeface="Bodoni MT" panose="02070603080606020203" pitchFamily="18" charset="0"/>
              </a:rPr>
              <a:t> </a:t>
            </a:r>
            <a:r>
              <a:rPr lang="en-ID" sz="2400" b="1" u="sng" dirty="0" err="1">
                <a:latin typeface="Bodoni MT" panose="02070603080606020203" pitchFamily="18" charset="0"/>
              </a:rPr>
              <a:t>Komputer</a:t>
            </a:r>
            <a:r>
              <a:rPr lang="en-ID" sz="2400" b="1" u="sng" dirty="0">
                <a:latin typeface="Bodoni MT" panose="02070603080606020203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65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9999-07A3-48D4-B175-58246D6D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83" y="327975"/>
            <a:ext cx="11763633" cy="1456267"/>
          </a:xfrm>
        </p:spPr>
        <p:txBody>
          <a:bodyPr/>
          <a:lstStyle/>
          <a:p>
            <a:r>
              <a:rPr lang="en-US" dirty="0" err="1">
                <a:latin typeface="Bodoni MT" panose="02070603080606020203" pitchFamily="18" charset="0"/>
              </a:rPr>
              <a:t>Contoh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simulasi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kerja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jaringan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 err="1">
                <a:latin typeface="Bodoni MT" panose="02070603080606020203" pitchFamily="18" charset="0"/>
              </a:rPr>
              <a:t>komputer</a:t>
            </a:r>
            <a:endParaRPr lang="en-ID" dirty="0">
              <a:latin typeface="Bodoni MT" panose="0207060308060602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2D40A-9498-4FF5-A391-98749FD09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" y="1789670"/>
            <a:ext cx="9766902" cy="47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04C7C2-F886-4105-A768-4842B6A5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b. </a:t>
            </a:r>
            <a:r>
              <a:rPr lang="en-US" cap="none" dirty="0" err="1">
                <a:latin typeface="Bodoni MT" panose="02070603080606020203" pitchFamily="18" charset="0"/>
              </a:rPr>
              <a:t>Fungsi</a:t>
            </a:r>
            <a:r>
              <a:rPr lang="en-US" cap="none" dirty="0">
                <a:latin typeface="Bodoni MT" panose="02070603080606020203" pitchFamily="18" charset="0"/>
              </a:rPr>
              <a:t> dan </a:t>
            </a:r>
            <a:r>
              <a:rPr lang="en-US" cap="none" dirty="0" err="1">
                <a:latin typeface="Bodoni MT" panose="02070603080606020203" pitchFamily="18" charset="0"/>
              </a:rPr>
              <a:t>Jenis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Jaringan</a:t>
            </a:r>
            <a:r>
              <a:rPr lang="en-US" cap="none" dirty="0">
                <a:latin typeface="Bodoni MT" panose="02070603080606020203" pitchFamily="18" charset="0"/>
              </a:rPr>
              <a:t> </a:t>
            </a:r>
            <a:r>
              <a:rPr lang="en-US" cap="none" dirty="0" err="1">
                <a:latin typeface="Bodoni MT" panose="02070603080606020203" pitchFamily="18" charset="0"/>
              </a:rPr>
              <a:t>Komputer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FA3446-977B-4B2A-8113-4C901FFA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73992"/>
            <a:ext cx="10131425" cy="3649133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Bodoni MT" panose="02070603080606020203" pitchFamily="18" charset="0"/>
              </a:rPr>
              <a:t>Adapun </a:t>
            </a:r>
            <a:r>
              <a:rPr lang="en-ID" sz="2000" dirty="0" err="1">
                <a:latin typeface="Bodoni MT" panose="02070603080606020203" pitchFamily="18" charset="0"/>
              </a:rPr>
              <a:t>fungsi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paling </a:t>
            </a:r>
            <a:r>
              <a:rPr lang="en-ID" sz="2000" dirty="0" err="1">
                <a:latin typeface="Bodoni MT" panose="02070603080606020203" pitchFamily="18" charset="0"/>
              </a:rPr>
              <a:t>sederhana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memudahkan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membagi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kerja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menjalankan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program. </a:t>
            </a:r>
            <a:r>
              <a:rPr lang="en-ID" sz="2000" dirty="0" err="1">
                <a:latin typeface="Bodoni MT" panose="02070603080606020203" pitchFamily="18" charset="0"/>
              </a:rPr>
              <a:t>Selain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itu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fungsi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berikutnya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menghemat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sumber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daya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Misalnya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melakukan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cetak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dokumen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print </a:t>
            </a:r>
            <a:r>
              <a:rPr lang="en-ID" sz="2000" dirty="0" err="1">
                <a:latin typeface="Bodoni MT" panose="02070603080606020203" pitchFamily="18" charset="0"/>
              </a:rPr>
              <a:t>lewat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printer yang </a:t>
            </a:r>
            <a:r>
              <a:rPr lang="en-ID" sz="2000" dirty="0" err="1">
                <a:latin typeface="Bodoni MT" panose="02070603080606020203" pitchFamily="18" charset="0"/>
              </a:rPr>
              <a:t>sama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  <a:p>
            <a:r>
              <a:rPr lang="en-ID" sz="2000" dirty="0" err="1">
                <a:latin typeface="Bodoni MT" panose="02070603080606020203" pitchFamily="18" charset="0"/>
              </a:rPr>
              <a:t>Tiap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jenis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umumnya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memiliki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perbedaan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sesuai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cakupan</a:t>
            </a:r>
            <a:r>
              <a:rPr lang="en-ID" sz="2000" dirty="0">
                <a:latin typeface="Bodoni MT" panose="02070603080606020203" pitchFamily="18" charset="0"/>
              </a:rPr>
              <a:t> wilayah, </a:t>
            </a:r>
            <a:r>
              <a:rPr lang="en-ID" sz="2000" dirty="0" err="1">
                <a:latin typeface="Bodoni MT" panose="02070603080606020203" pitchFamily="18" charset="0"/>
              </a:rPr>
              <a:t>alat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penghubung</a:t>
            </a:r>
            <a:r>
              <a:rPr lang="en-ID" sz="2000" dirty="0">
                <a:latin typeface="Bodoni MT" panose="02070603080606020203" pitchFamily="18" charset="0"/>
              </a:rPr>
              <a:t>, dan </a:t>
            </a:r>
            <a:r>
              <a:rPr lang="en-ID" sz="2000" dirty="0" err="1">
                <a:latin typeface="Bodoni MT" panose="02070603080606020203" pitchFamily="18" charset="0"/>
              </a:rPr>
              <a:t>sebagainya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  <a:p>
            <a:r>
              <a:rPr lang="en-ID" sz="2000" dirty="0" err="1">
                <a:latin typeface="Bodoni MT" panose="02070603080606020203" pitchFamily="18" charset="0"/>
              </a:rPr>
              <a:t>jenis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sering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dipakai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LAN, MAN, WAN, </a:t>
            </a:r>
            <a:r>
              <a:rPr lang="en-ID" sz="2000" dirty="0" err="1">
                <a:latin typeface="Bodoni MT" panose="02070603080606020203" pitchFamily="18" charset="0"/>
              </a:rPr>
              <a:t>dll</a:t>
            </a:r>
            <a:endParaRPr lang="en-ID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en-ID" sz="2000" dirty="0">
                <a:latin typeface="Bodoni MT" panose="02070603080606020203" pitchFamily="18" charset="0"/>
              </a:rPr>
              <a:t>	</a:t>
            </a:r>
            <a:r>
              <a:rPr lang="en-ID" sz="2000" dirty="0" err="1">
                <a:latin typeface="Bodoni MT" panose="02070603080606020203" pitchFamily="18" charset="0"/>
              </a:rPr>
              <a:t>Berikut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penjelasan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jenis</a:t>
            </a:r>
            <a:r>
              <a:rPr lang="en-ID" sz="2000" dirty="0">
                <a:latin typeface="Bodoni MT" panose="02070603080606020203" pitchFamily="18" charset="0"/>
              </a:rPr>
              <a:t> 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computer :</a:t>
            </a:r>
          </a:p>
        </p:txBody>
      </p:sp>
    </p:spTree>
    <p:extLst>
      <p:ext uri="{BB962C8B-B14F-4D97-AF65-F5344CB8AC3E}">
        <p14:creationId xmlns:p14="http://schemas.microsoft.com/office/powerpoint/2010/main" val="20277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1. </a:t>
            </a:r>
            <a:r>
              <a:rPr lang="en-US" cap="none" dirty="0">
                <a:latin typeface="Bodoni MT" panose="02070603080606020203" pitchFamily="18" charset="0"/>
              </a:rPr>
              <a:t>LAN (Local Area Network)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9" y="2372496"/>
            <a:ext cx="10131425" cy="3274541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Bodoni MT" panose="02070603080606020203" pitchFamily="18" charset="0"/>
              </a:rPr>
              <a:t>LAN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jarak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biasanya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berdekatan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menggunakan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kabel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saluran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utamanya</a:t>
            </a:r>
            <a:r>
              <a:rPr lang="en-ID" sz="2000" dirty="0">
                <a:latin typeface="Bodoni MT" panose="02070603080606020203" pitchFamily="18" charset="0"/>
              </a:rPr>
              <a:t>. LAN </a:t>
            </a:r>
            <a:r>
              <a:rPr lang="en-ID" sz="2000" dirty="0" err="1">
                <a:latin typeface="Bodoni MT" panose="02070603080606020203" pitchFamily="18" charset="0"/>
              </a:rPr>
              <a:t>biasanya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menyambungkan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rumah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tersambung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kabel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tetapi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masih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atap. LAN juga </a:t>
            </a:r>
            <a:r>
              <a:rPr lang="en-ID" sz="2000" dirty="0" err="1">
                <a:latin typeface="Bodoni MT" panose="02070603080606020203" pitchFamily="18" charset="0"/>
              </a:rPr>
              <a:t>diterapkan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berbagai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warnet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banyak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server, di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ruangan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kantor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, server, </a:t>
            </a:r>
            <a:r>
              <a:rPr lang="en-ID" sz="2000" dirty="0" err="1">
                <a:latin typeface="Bodoni MT" panose="02070603080606020203" pitchFamily="18" charset="0"/>
              </a:rPr>
              <a:t>hingga</a:t>
            </a:r>
            <a:r>
              <a:rPr lang="en-ID" sz="2000" dirty="0">
                <a:latin typeface="Bodoni MT" panose="02070603080606020203" pitchFamily="18" charset="0"/>
              </a:rPr>
              <a:t> printer, dan lain </a:t>
            </a:r>
            <a:r>
              <a:rPr lang="en-ID" sz="2000" dirty="0" err="1">
                <a:latin typeface="Bodoni MT" panose="02070603080606020203" pitchFamily="18" charset="0"/>
              </a:rPr>
              <a:t>sebagainya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  <a:p>
            <a:endParaRPr lang="en-ID" sz="2000" dirty="0">
              <a:latin typeface="Bodoni MT" panose="02070603080606020203" pitchFamily="18" charset="0"/>
            </a:endParaRPr>
          </a:p>
          <a:p>
            <a:endParaRPr lang="en-ID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2. </a:t>
            </a:r>
            <a:r>
              <a:rPr lang="en-US" cap="none" dirty="0">
                <a:latin typeface="Bodoni MT" panose="02070603080606020203" pitchFamily="18" charset="0"/>
              </a:rPr>
              <a:t>MAN (</a:t>
            </a:r>
            <a:r>
              <a:rPr lang="en-ID" sz="3600" cap="none" dirty="0">
                <a:latin typeface="Bodoni MT" panose="02070603080606020203" pitchFamily="18" charset="0"/>
              </a:rPr>
              <a:t>Metropolitan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6"/>
            <a:ext cx="10131425" cy="2963333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Bodoni MT" panose="02070603080606020203" pitchFamily="18" charset="0"/>
              </a:rPr>
              <a:t>MAN, </a:t>
            </a:r>
            <a:r>
              <a:rPr lang="en-ID" sz="2000" dirty="0" err="1">
                <a:latin typeface="Bodoni MT" panose="02070603080606020203" pitchFamily="18" charset="0"/>
              </a:rPr>
              <a:t>seperti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namanya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merupakan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digunakan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area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kota</a:t>
            </a:r>
            <a:r>
              <a:rPr lang="en-ID" sz="2000" dirty="0">
                <a:latin typeface="Bodoni MT" panose="02070603080606020203" pitchFamily="18" charset="0"/>
              </a:rPr>
              <a:t>.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jangkauannya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lebih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besar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dari</a:t>
            </a:r>
            <a:r>
              <a:rPr lang="en-ID" sz="2000" dirty="0">
                <a:latin typeface="Bodoni MT" panose="02070603080606020203" pitchFamily="18" charset="0"/>
              </a:rPr>
              <a:t> LAN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dimanfaatkan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untuk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di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lembaga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lembaga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lainnya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satu</a:t>
            </a:r>
            <a:r>
              <a:rPr lang="en-ID" sz="2000" dirty="0">
                <a:latin typeface="Bodoni MT" panose="02070603080606020203" pitchFamily="18" charset="0"/>
              </a:rPr>
              <a:t> wilayah </a:t>
            </a:r>
            <a:r>
              <a:rPr lang="en-ID" sz="2000" dirty="0" err="1">
                <a:latin typeface="Bodoni MT" panose="02070603080606020203" pitchFamily="18" charset="0"/>
              </a:rPr>
              <a:t>administratif</a:t>
            </a:r>
            <a:r>
              <a:rPr lang="en-ID" sz="2000" dirty="0">
                <a:latin typeface="Bodoni MT" panose="02070603080606020203" pitchFamily="18" charset="0"/>
              </a:rPr>
              <a:t>.</a:t>
            </a:r>
          </a:p>
          <a:p>
            <a:endParaRPr lang="en-ID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3. </a:t>
            </a:r>
            <a:r>
              <a:rPr lang="en-US" cap="none" dirty="0">
                <a:latin typeface="Bodoni MT" panose="02070603080606020203" pitchFamily="18" charset="0"/>
              </a:rPr>
              <a:t>WAN (</a:t>
            </a:r>
            <a:r>
              <a:rPr lang="en-ID" sz="3600" cap="none" dirty="0">
                <a:latin typeface="Bodoni MT" panose="02070603080606020203" pitchFamily="18" charset="0"/>
              </a:rPr>
              <a:t>Wide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/>
          </a:bodyPr>
          <a:lstStyle/>
          <a:p>
            <a:r>
              <a:rPr lang="en-ID" sz="2000" dirty="0">
                <a:latin typeface="Bodoni MT" panose="02070603080606020203" pitchFamily="18" charset="0"/>
              </a:rPr>
              <a:t>WAN </a:t>
            </a:r>
            <a:r>
              <a:rPr lang="en-ID" sz="2000" dirty="0" err="1">
                <a:latin typeface="Bodoni MT" panose="02070603080606020203" pitchFamily="18" charset="0"/>
              </a:rPr>
              <a:t>merupakan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jenis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beberapa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berbagai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macam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tipe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lainnya</a:t>
            </a:r>
            <a:r>
              <a:rPr lang="en-ID" sz="2000" dirty="0">
                <a:latin typeface="Bodoni MT" panose="02070603080606020203" pitchFamily="18" charset="0"/>
              </a:rPr>
              <a:t> (</a:t>
            </a:r>
            <a:r>
              <a:rPr lang="en-ID" sz="2000" dirty="0" err="1">
                <a:latin typeface="Bodoni MT" panose="02070603080606020203" pitchFamily="18" charset="0"/>
              </a:rPr>
              <a:t>seperti</a:t>
            </a:r>
            <a:r>
              <a:rPr lang="en-ID" sz="2000" dirty="0">
                <a:latin typeface="Bodoni MT" panose="02070603080606020203" pitchFamily="18" charset="0"/>
              </a:rPr>
              <a:t> LAN dan WLAN),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jarak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jangkauan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cukup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jauh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bahkan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antar</a:t>
            </a:r>
            <a:r>
              <a:rPr lang="en-ID" sz="2000" dirty="0">
                <a:latin typeface="Bodoni MT" panose="02070603080606020203" pitchFamily="18" charset="0"/>
              </a:rPr>
              <a:t> negara.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WAN, data di </a:t>
            </a:r>
            <a:r>
              <a:rPr lang="en-ID" sz="2000" dirty="0" err="1">
                <a:latin typeface="Bodoni MT" panose="02070603080606020203" pitchFamily="18" charset="0"/>
              </a:rPr>
              <a:t>dalam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yang </a:t>
            </a:r>
            <a:r>
              <a:rPr lang="en-ID" sz="2000" dirty="0" err="1">
                <a:latin typeface="Bodoni MT" panose="02070603080606020203" pitchFamily="18" charset="0"/>
              </a:rPr>
              <a:t>terletak</a:t>
            </a:r>
            <a:r>
              <a:rPr lang="en-ID" sz="2000" dirty="0">
                <a:latin typeface="Bodoni MT" panose="02070603080606020203" pitchFamily="18" charset="0"/>
              </a:rPr>
              <a:t> di Indonesia, </a:t>
            </a:r>
            <a:r>
              <a:rPr lang="en-ID" sz="2000" dirty="0" err="1">
                <a:latin typeface="Bodoni MT" panose="02070603080606020203" pitchFamily="18" charset="0"/>
              </a:rPr>
              <a:t>misalnya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bisa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ditransfer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mudah</a:t>
            </a:r>
            <a:r>
              <a:rPr lang="en-ID" sz="2000" dirty="0">
                <a:latin typeface="Bodoni MT" panose="02070603080606020203" pitchFamily="18" charset="0"/>
              </a:rPr>
              <a:t> dan </a:t>
            </a:r>
            <a:r>
              <a:rPr lang="en-ID" sz="2000" dirty="0" err="1">
                <a:latin typeface="Bodoni MT" panose="02070603080606020203" pitchFamily="18" charset="0"/>
              </a:rPr>
              <a:t>cepat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di negara </a:t>
            </a:r>
            <a:r>
              <a:rPr lang="en-ID" sz="2000" dirty="0" err="1">
                <a:latin typeface="Bodoni MT" panose="02070603080606020203" pitchFamily="18" charset="0"/>
              </a:rPr>
              <a:t>lainnya</a:t>
            </a:r>
            <a:r>
              <a:rPr lang="en-ID" sz="2000" dirty="0">
                <a:latin typeface="Bodoni MT" panose="02070603080606020203" pitchFamily="18" charset="0"/>
              </a:rPr>
              <a:t>, </a:t>
            </a:r>
            <a:r>
              <a:rPr lang="en-ID" sz="2000" dirty="0" err="1">
                <a:latin typeface="Bodoni MT" panose="02070603080606020203" pitchFamily="18" charset="0"/>
              </a:rPr>
              <a:t>misalnya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ke</a:t>
            </a:r>
            <a:r>
              <a:rPr lang="en-ID" sz="2000" dirty="0">
                <a:latin typeface="Bodoni MT" panose="02070603080606020203" pitchFamily="18" charset="0"/>
              </a:rPr>
              <a:t> Amerika </a:t>
            </a:r>
            <a:r>
              <a:rPr lang="en-ID" sz="2000" dirty="0" err="1">
                <a:latin typeface="Bodoni MT" panose="02070603080606020203" pitchFamily="18" charset="0"/>
              </a:rPr>
              <a:t>Serikat</a:t>
            </a:r>
            <a:r>
              <a:rPr lang="en-ID" sz="2000" dirty="0">
                <a:latin typeface="Bodoni MT" panose="02070603080606020203" pitchFamily="18" charset="0"/>
              </a:rPr>
              <a:t> (AS). </a:t>
            </a:r>
          </a:p>
          <a:p>
            <a:r>
              <a:rPr lang="en-ID" sz="2000" dirty="0" err="1">
                <a:latin typeface="Bodoni MT" panose="02070603080606020203" pitchFamily="18" charset="0"/>
              </a:rPr>
              <a:t>Contoh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mudah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penerapan</a:t>
            </a:r>
            <a:r>
              <a:rPr lang="en-ID" sz="2000" dirty="0">
                <a:latin typeface="Bodoni MT" panose="02070603080606020203" pitchFamily="18" charset="0"/>
              </a:rPr>
              <a:t> WAN </a:t>
            </a:r>
            <a:r>
              <a:rPr lang="en-ID" sz="2000" dirty="0" err="1">
                <a:latin typeface="Bodoni MT" panose="02070603080606020203" pitchFamily="18" charset="0"/>
              </a:rPr>
              <a:t>adalah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jaringan</a:t>
            </a:r>
            <a:r>
              <a:rPr lang="en-ID" sz="2000" dirty="0">
                <a:latin typeface="Bodoni MT" panose="02070603080606020203" pitchFamily="18" charset="0"/>
              </a:rPr>
              <a:t> internet yang </a:t>
            </a:r>
            <a:r>
              <a:rPr lang="en-ID" sz="2000" dirty="0" err="1">
                <a:latin typeface="Bodoni MT" panose="02070603080606020203" pitchFamily="18" charset="0"/>
              </a:rPr>
              <a:t>umum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dipakai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selama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ini</a:t>
            </a:r>
            <a:r>
              <a:rPr lang="en-ID" sz="2000" dirty="0">
                <a:latin typeface="Bodoni MT" panose="02070603080606020203" pitchFamily="18" charset="0"/>
              </a:rPr>
              <a:t>, di mana WAN </a:t>
            </a:r>
            <a:r>
              <a:rPr lang="en-ID" sz="2000" dirty="0" err="1">
                <a:latin typeface="Bodoni MT" panose="02070603080606020203" pitchFamily="18" charset="0"/>
              </a:rPr>
              <a:t>akan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menghubungkan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perangkat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dengan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sebuah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komputer</a:t>
            </a:r>
            <a:r>
              <a:rPr lang="en-ID" sz="2000" dirty="0">
                <a:latin typeface="Bodoni MT" panose="02070603080606020203" pitchFamily="18" charset="0"/>
              </a:rPr>
              <a:t> </a:t>
            </a:r>
            <a:r>
              <a:rPr lang="en-ID" sz="2000" dirty="0" err="1">
                <a:latin typeface="Bodoni MT" panose="02070603080606020203" pitchFamily="18" charset="0"/>
              </a:rPr>
              <a:t>atau</a:t>
            </a:r>
            <a:r>
              <a:rPr lang="en-ID" sz="2000" dirty="0">
                <a:latin typeface="Bodoni MT" panose="02070603080606020203" pitchFamily="18" charset="0"/>
              </a:rPr>
              <a:t> server yang di negara lain.</a:t>
            </a:r>
          </a:p>
        </p:txBody>
      </p:sp>
    </p:spTree>
    <p:extLst>
      <p:ext uri="{BB962C8B-B14F-4D97-AF65-F5344CB8AC3E}">
        <p14:creationId xmlns:p14="http://schemas.microsoft.com/office/powerpoint/2010/main" val="335381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4. </a:t>
            </a:r>
            <a:r>
              <a:rPr lang="en-US" cap="none" dirty="0">
                <a:latin typeface="Bodoni MT" panose="02070603080606020203" pitchFamily="18" charset="0"/>
              </a:rPr>
              <a:t>PAN (</a:t>
            </a:r>
            <a:r>
              <a:rPr lang="en-ID" sz="3600" cap="none" dirty="0">
                <a:latin typeface="Bodoni MT" panose="02070603080606020203" pitchFamily="18" charset="0"/>
              </a:rPr>
              <a:t>Personal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PAN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jenis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biasanya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berbagai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perlengkapan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elektronik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milik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pribadi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dikelola</a:t>
            </a:r>
            <a:r>
              <a:rPr lang="en-ID" sz="2400" dirty="0">
                <a:latin typeface="Bodoni MT" panose="02070603080606020203" pitchFamily="18" charset="0"/>
              </a:rPr>
              <a:t> oleh orang </a:t>
            </a:r>
            <a:r>
              <a:rPr lang="en-ID" sz="2400" dirty="0" err="1">
                <a:latin typeface="Bodoni MT" panose="02070603080606020203" pitchFamily="18" charset="0"/>
              </a:rPr>
              <a:t>itu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sendiri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</a:p>
          <a:p>
            <a:r>
              <a:rPr lang="en-ID" sz="2400" dirty="0" err="1">
                <a:latin typeface="Bodoni MT" panose="02070603080606020203" pitchFamily="18" charset="0"/>
              </a:rPr>
              <a:t>contoh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sederhana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penggunaan</a:t>
            </a:r>
            <a:r>
              <a:rPr lang="en-ID" sz="2400" dirty="0">
                <a:latin typeface="Bodoni MT" panose="02070603080606020203" pitchFamily="18" charset="0"/>
              </a:rPr>
              <a:t> PAN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printer </a:t>
            </a:r>
            <a:r>
              <a:rPr lang="en-ID" sz="2400" dirty="0" err="1">
                <a:latin typeface="Bodoni MT" panose="02070603080606020203" pitchFamily="18" charset="0"/>
              </a:rPr>
              <a:t>ke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speaker </a:t>
            </a:r>
            <a:r>
              <a:rPr lang="en-ID" sz="2400" dirty="0" err="1">
                <a:latin typeface="Bodoni MT" panose="02070603080606020203" pitchFamily="18" charset="0"/>
              </a:rPr>
              <a:t>bluetooth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60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14D98C-1B6E-4100-BD23-4E5D5A6C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5. </a:t>
            </a:r>
            <a:r>
              <a:rPr lang="en-US" dirty="0" err="1">
                <a:latin typeface="Bodoni MT" panose="02070603080606020203" pitchFamily="18" charset="0"/>
              </a:rPr>
              <a:t>Wlan</a:t>
            </a:r>
            <a:r>
              <a:rPr lang="en-US" dirty="0">
                <a:latin typeface="Bodoni MT" panose="02070603080606020203" pitchFamily="18" charset="0"/>
              </a:rPr>
              <a:t> (</a:t>
            </a:r>
            <a:r>
              <a:rPr lang="en-ID" sz="3600" cap="none" dirty="0">
                <a:latin typeface="Bodoni MT" panose="02070603080606020203" pitchFamily="18" charset="0"/>
              </a:rPr>
              <a:t>Wireless Local Area Network</a:t>
            </a:r>
            <a:r>
              <a:rPr lang="en-ID" sz="3600" dirty="0">
                <a:latin typeface="Bodoni MT" panose="02070603080606020203" pitchFamily="18" charset="0"/>
              </a:rPr>
              <a:t>)</a:t>
            </a:r>
            <a:endParaRPr lang="en-ID" dirty="0">
              <a:latin typeface="Bodoni MT" panose="02070603080606020203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59CF0E9-A62C-492D-9DB1-976DAA2B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46" y="2065867"/>
            <a:ext cx="10131425" cy="3074544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>
                <a:latin typeface="Bodoni MT" panose="02070603080606020203" pitchFamily="18" charset="0"/>
              </a:rPr>
              <a:t>WLAN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dibilang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sama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LAN, </a:t>
            </a:r>
            <a:r>
              <a:rPr lang="en-ID" sz="2400" dirty="0" err="1">
                <a:latin typeface="Bodoni MT" panose="02070603080606020203" pitchFamily="18" charset="0"/>
              </a:rPr>
              <a:t>tetapi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tipe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ini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tidak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memerlukan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kabel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menghubungkan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banyak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  <a:r>
              <a:rPr lang="en-ID" sz="2400" dirty="0" err="1">
                <a:latin typeface="Bodoni MT" panose="02070603080606020203" pitchFamily="18" charset="0"/>
              </a:rPr>
              <a:t>Melalui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teknologi</a:t>
            </a:r>
            <a:r>
              <a:rPr lang="en-ID" sz="2400" dirty="0">
                <a:latin typeface="Bodoni MT" panose="02070603080606020203" pitchFamily="18" charset="0"/>
              </a:rPr>
              <a:t> wireless </a:t>
            </a:r>
            <a:r>
              <a:rPr lang="en-ID" sz="2400" dirty="0" err="1">
                <a:latin typeface="Bodoni MT" panose="02070603080606020203" pitchFamily="18" charset="0"/>
              </a:rPr>
              <a:t>seperti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WiFi</a:t>
            </a:r>
            <a:r>
              <a:rPr lang="en-ID" sz="2400" dirty="0">
                <a:latin typeface="Bodoni MT" panose="02070603080606020203" pitchFamily="18" charset="0"/>
              </a:rPr>
              <a:t>, WLAN punya </a:t>
            </a:r>
            <a:r>
              <a:rPr lang="en-ID" sz="2400" dirty="0" err="1">
                <a:latin typeface="Bodoni MT" panose="02070603080606020203" pitchFamily="18" charset="0"/>
              </a:rPr>
              <a:t>fungsi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sama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LAN, </a:t>
            </a:r>
            <a:r>
              <a:rPr lang="en-ID" sz="2400" dirty="0" err="1">
                <a:latin typeface="Bodoni MT" panose="02070603080606020203" pitchFamily="18" charset="0"/>
              </a:rPr>
              <a:t>sehingga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bisa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digunakan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untuk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menyambungkan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komputer</a:t>
            </a:r>
            <a:r>
              <a:rPr lang="en-ID" sz="2400" dirty="0">
                <a:latin typeface="Bodoni MT" panose="02070603080606020203" pitchFamily="18" charset="0"/>
              </a:rPr>
              <a:t>, server, printer, dan lain </a:t>
            </a:r>
            <a:r>
              <a:rPr lang="en-ID" sz="2400" dirty="0" err="1">
                <a:latin typeface="Bodoni MT" panose="02070603080606020203" pitchFamily="18" charset="0"/>
              </a:rPr>
              <a:t>sebagainya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dalam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sebuah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jangkauan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kecil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</a:p>
          <a:p>
            <a:r>
              <a:rPr lang="en-ID" sz="2400" dirty="0" err="1">
                <a:latin typeface="Bodoni MT" panose="02070603080606020203" pitchFamily="18" charset="0"/>
              </a:rPr>
              <a:t>Contoh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penggunaan</a:t>
            </a:r>
            <a:r>
              <a:rPr lang="en-ID" sz="2400" dirty="0">
                <a:latin typeface="Bodoni MT" panose="02070603080606020203" pitchFamily="18" charset="0"/>
              </a:rPr>
              <a:t> WLAN </a:t>
            </a:r>
            <a:r>
              <a:rPr lang="en-ID" sz="2400" dirty="0" err="1">
                <a:latin typeface="Bodoni MT" panose="02070603080606020203" pitchFamily="18" charset="0"/>
              </a:rPr>
              <a:t>adalah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terhubungnya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beberapa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dari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sejumlah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rumah</a:t>
            </a:r>
            <a:r>
              <a:rPr lang="en-ID" sz="2400" dirty="0">
                <a:latin typeface="Bodoni MT" panose="02070603080606020203" pitchFamily="18" charset="0"/>
              </a:rPr>
              <a:t> di area </a:t>
            </a:r>
            <a:r>
              <a:rPr lang="en-ID" sz="2400" dirty="0" err="1">
                <a:latin typeface="Bodoni MT" panose="02070603080606020203" pitchFamily="18" charset="0"/>
              </a:rPr>
              <a:t>kecil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atau</a:t>
            </a:r>
            <a:r>
              <a:rPr lang="en-ID" sz="2400" dirty="0">
                <a:latin typeface="Bodoni MT" panose="02070603080606020203" pitchFamily="18" charset="0"/>
              </a:rPr>
              <a:t> di </a:t>
            </a:r>
            <a:r>
              <a:rPr lang="en-ID" sz="2400" dirty="0" err="1">
                <a:latin typeface="Bodoni MT" panose="02070603080606020203" pitchFamily="18" charset="0"/>
              </a:rPr>
              <a:t>satu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blok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komplek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satu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WiFi</a:t>
            </a:r>
            <a:r>
              <a:rPr lang="en-ID" sz="2400" dirty="0">
                <a:latin typeface="Bodoni MT" panose="02070603080606020203" pitchFamily="18" charset="0"/>
              </a:rPr>
              <a:t>. </a:t>
            </a:r>
            <a:r>
              <a:rPr lang="en-ID" sz="2400" dirty="0" err="1">
                <a:latin typeface="Bodoni MT" panose="02070603080606020203" pitchFamily="18" charset="0"/>
              </a:rPr>
              <a:t>Perlu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dicatat</a:t>
            </a:r>
            <a:r>
              <a:rPr lang="en-ID" sz="2400" dirty="0">
                <a:latin typeface="Bodoni MT" panose="02070603080606020203" pitchFamily="18" charset="0"/>
              </a:rPr>
              <a:t>, </a:t>
            </a:r>
            <a:r>
              <a:rPr lang="en-ID" sz="2400" dirty="0" err="1">
                <a:latin typeface="Bodoni MT" panose="02070603080606020203" pitchFamily="18" charset="0"/>
              </a:rPr>
              <a:t>perangkat</a:t>
            </a:r>
            <a:r>
              <a:rPr lang="en-ID" sz="2400" dirty="0">
                <a:latin typeface="Bodoni MT" panose="02070603080606020203" pitchFamily="18" charset="0"/>
              </a:rPr>
              <a:t> yang </a:t>
            </a:r>
            <a:r>
              <a:rPr lang="en-ID" sz="2400" dirty="0" err="1">
                <a:latin typeface="Bodoni MT" panose="02070603080606020203" pitchFamily="18" charset="0"/>
              </a:rPr>
              <a:t>ingin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memanfaatkan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jaringan</a:t>
            </a:r>
            <a:r>
              <a:rPr lang="en-ID" sz="2400" dirty="0">
                <a:latin typeface="Bodoni MT" panose="02070603080606020203" pitchFamily="18" charset="0"/>
              </a:rPr>
              <a:t> WLAN </a:t>
            </a:r>
            <a:r>
              <a:rPr lang="en-ID" sz="2400" dirty="0" err="1">
                <a:latin typeface="Bodoni MT" panose="02070603080606020203" pitchFamily="18" charset="0"/>
              </a:rPr>
              <a:t>tentunya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harus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sudah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dibekali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dengan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dukungan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teknologi</a:t>
            </a:r>
            <a:r>
              <a:rPr lang="en-ID" sz="2400" dirty="0">
                <a:latin typeface="Bodoni MT" panose="02070603080606020203" pitchFamily="18" charset="0"/>
              </a:rPr>
              <a:t> </a:t>
            </a:r>
            <a:r>
              <a:rPr lang="en-ID" sz="2400" dirty="0" err="1">
                <a:latin typeface="Bodoni MT" panose="02070603080606020203" pitchFamily="18" charset="0"/>
              </a:rPr>
              <a:t>WiFi</a:t>
            </a:r>
            <a:r>
              <a:rPr lang="en-ID" sz="2400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4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388</TotalTime>
  <Words>1948</Words>
  <Application>Microsoft Office PowerPoint</Application>
  <PresentationFormat>Widescreen</PresentationFormat>
  <Paragraphs>76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Times New Roman</vt:lpstr>
      <vt:lpstr>Celestial</vt:lpstr>
      <vt:lpstr>“Jaringan komputer”</vt:lpstr>
      <vt:lpstr>A. Definisi Jaringan Komputer</vt:lpstr>
      <vt:lpstr>Contoh simulasi kerja jaringan komputer</vt:lpstr>
      <vt:lpstr>b. Fungsi dan Jenis Jaringan Komputer</vt:lpstr>
      <vt:lpstr>1. LAN (Local Area Network)</vt:lpstr>
      <vt:lpstr>2. MAN (Metropolitan Area Network)</vt:lpstr>
      <vt:lpstr>3. WAN (Wide Area Network)</vt:lpstr>
      <vt:lpstr>4. PAN (Personal Area Network)</vt:lpstr>
      <vt:lpstr>5. Wlan (Wireless Local Area Network)</vt:lpstr>
      <vt:lpstr>6. CAN (Corporate Area Network)</vt:lpstr>
      <vt:lpstr>7. SAN (Storage-Area Network)</vt:lpstr>
      <vt:lpstr>8. POLAN (Passive Optical Local Area Network)</vt:lpstr>
      <vt:lpstr>9. EPN (Enterprise Private Network)</vt:lpstr>
      <vt:lpstr>10.VPN (Virtual Private Network)</vt:lpstr>
      <vt:lpstr>C. Sejarah Jaringan Komputer</vt:lpstr>
      <vt:lpstr>Gambar Komputer Generasi Pertama Th 1940</vt:lpstr>
      <vt:lpstr>a. Sejarah Jaringan Komputer &amp; Perkembangan nya. </vt:lpstr>
      <vt:lpstr>PowerPoint Presentation</vt:lpstr>
      <vt:lpstr>PowerPoint Presentation</vt:lpstr>
      <vt:lpstr>PowerPoint Presentation</vt:lpstr>
      <vt:lpstr>D. Penerapan Jaringan Komputer</vt:lpstr>
      <vt:lpstr>DAFTAR PUSTAKA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“Jaringan komputer”</dc:title>
  <dc:creator>ASUS</dc:creator>
  <cp:lastModifiedBy>ASUS</cp:lastModifiedBy>
  <cp:revision>5</cp:revision>
  <dcterms:created xsi:type="dcterms:W3CDTF">2022-11-12T13:37:15Z</dcterms:created>
  <dcterms:modified xsi:type="dcterms:W3CDTF">2022-11-12T20:05:34Z</dcterms:modified>
</cp:coreProperties>
</file>