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56" r:id="rId3"/>
    <p:sldId id="257" r:id="rId4"/>
    <p:sldId id="275" r:id="rId5"/>
    <p:sldId id="261" r:id="rId6"/>
    <p:sldId id="274" r:id="rId7"/>
    <p:sldId id="262" r:id="rId8"/>
    <p:sldId id="258" r:id="rId9"/>
    <p:sldId id="259" r:id="rId10"/>
    <p:sldId id="292" r:id="rId11"/>
    <p:sldId id="260" r:id="rId12"/>
    <p:sldId id="263" r:id="rId13"/>
    <p:sldId id="264" r:id="rId14"/>
    <p:sldId id="265" r:id="rId15"/>
    <p:sldId id="266" r:id="rId16"/>
    <p:sldId id="267" r:id="rId17"/>
    <p:sldId id="294" r:id="rId18"/>
    <p:sldId id="291" r:id="rId19"/>
    <p:sldId id="295" r:id="rId20"/>
    <p:sldId id="296" r:id="rId21"/>
    <p:sldId id="297" r:id="rId22"/>
    <p:sldId id="298" r:id="rId23"/>
    <p:sldId id="299" r:id="rId24"/>
    <p:sldId id="290" r:id="rId2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Franklin Gothic Medium" panose="020B0603020102020204" pitchFamily="34" charset="0"/>
      <p:regular r:id="rId28"/>
      <p:italic r:id="rId29"/>
    </p:embeddedFont>
    <p:embeddedFont>
      <p:font typeface="IBM Plex Sans" panose="020B0503050203000203" pitchFamily="34" charset="0"/>
      <p:regular r:id="rId30"/>
      <p:bold r:id="rId31"/>
      <p:italic r:id="rId32"/>
      <p:boldItalic r:id="rId33"/>
    </p:embeddedFont>
    <p:embeddedFont>
      <p:font typeface="IBM Plex Sans Medium" panose="020B0603050203000203" pitchFamily="34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  <p:embeddedFont>
      <p:font typeface="Proxima Nova Semibold" panose="020B0604020202020204" charset="0"/>
      <p:regular r:id="rId42"/>
      <p:bold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  <p:embeddedFont>
      <p:font typeface="Yu Gothic" panose="020B0400000000000000" pitchFamily="34" charset="-128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2DC92-2F70-4D62-9C35-F8F3EFD81E71}">
  <a:tblStyle styleId="{3C02DC92-2F70-4D62-9C35-F8F3EFD81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>
      <p:cViewPr>
        <p:scale>
          <a:sx n="100" d="100"/>
          <a:sy n="100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e6ea64383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e6ea64383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6d1a6f91d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6d1a6f91d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6d1a6f91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6d1a6f91d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6d1a6f91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6d1a6f91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e6ea6438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e6ea6438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36d1a6f9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36d1a6f9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e6ea64383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e6ea64383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d1a6f9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6d1a6f9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3e6ea643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3e6ea643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6ea64383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6ea64383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d1a6f9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d1a6f9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6ea64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6ea6438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9038" y="346697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68" name="Google Shape;6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71" name="Google Shape;7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 rot="10800000" flipH="1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82" name="Google Shape;8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 rot="10800000" flipH="1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85" name="Google Shape;8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88" name="Google Shape;8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terar.net/2021/12/28/sejarah-augmented-reality/" TargetMode="External"/><Relationship Id="rId7" Type="http://schemas.openxmlformats.org/officeDocument/2006/relationships/hyperlink" Target="https://ids.ac.id/makin-canggih-ini-7-penerapan-virtual-reality-pada-berbagai-bidang-di-indonesia/" TargetMode="External"/><Relationship Id="rId2" Type="http://schemas.openxmlformats.org/officeDocument/2006/relationships/hyperlink" Target="https://web.archive.org/web/20180412201734id_/http:/ejournal.unikama.ac.id/index.php/JFTI/article/viewFile/1490/116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udent-activity.binus.ac.id/himsisfo/2016/10/pengertian-dan-sejarah-virtual-reality/" TargetMode="External"/><Relationship Id="rId5" Type="http://schemas.openxmlformats.org/officeDocument/2006/relationships/hyperlink" Target="https://idcloudhost.com/mengenal-virtual-reality-definisi-cara-kerja-contohnya/" TargetMode="External"/><Relationship Id="rId4" Type="http://schemas.openxmlformats.org/officeDocument/2006/relationships/hyperlink" Target="https://blog.kejarcita.id/7-contoh-penerapan-augmented-reality-dalam-pembelajara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onsterar.ne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tera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terar.net/2020/01/08/jasa-pembuatan-a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words.com/blo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onsterar.net/2021/06/11/kacamata-pintar-ar/" TargetMode="External"/><Relationship Id="rId4" Type="http://schemas.openxmlformats.org/officeDocument/2006/relationships/hyperlink" Target="https://monsterar.net/2019/05/16/majalah-augmented-realit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01492" y="2292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301492" y="924362"/>
            <a:ext cx="5035206" cy="1688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</a:t>
            </a:r>
            <a:r>
              <a:rPr lang="en" sz="2800" dirty="0"/>
              <a:t>engantar teknik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dirty="0"/>
              <a:t>Augmented Reality</a:t>
            </a:r>
            <a:br>
              <a:rPr lang="en-ID" sz="2800" b="0" dirty="0"/>
            </a:br>
            <a:r>
              <a:rPr lang="en-ID" sz="2800" b="0" dirty="0"/>
              <a:t>&amp; </a:t>
            </a:r>
            <a:br>
              <a:rPr lang="en-ID" sz="2800" b="0" dirty="0"/>
            </a:br>
            <a:r>
              <a:rPr lang="en-ID" sz="2800" b="0" dirty="0"/>
              <a:t>Virtual Reality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1208967" y="3431137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</a:t>
            </a:r>
            <a:r>
              <a:rPr lang="en" dirty="0"/>
              <a:t>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uhammad yusron nasrulloh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uhammad iqbal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uhammad arlianto</a:t>
            </a: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42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860" y="3663799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5"/>
          <p:cNvGrpSpPr/>
          <p:nvPr/>
        </p:nvGrpSpPr>
        <p:grpSpPr>
          <a:xfrm>
            <a:off x="0" y="4315106"/>
            <a:ext cx="3765075" cy="484600"/>
            <a:chOff x="198225" y="4390550"/>
            <a:chExt cx="3765075" cy="484600"/>
          </a:xfrm>
        </p:grpSpPr>
        <p:sp>
          <p:nvSpPr>
            <p:cNvPr id="120" name="Google Shape;120;p15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 rot="5400000">
            <a:off x="8221473" y="1594645"/>
            <a:ext cx="871512" cy="467554"/>
            <a:chOff x="773350" y="518000"/>
            <a:chExt cx="2757950" cy="1479600"/>
          </a:xfrm>
        </p:grpSpPr>
        <p:sp>
          <p:nvSpPr>
            <p:cNvPr id="123" name="Google Shape;123;p1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950" y="628425"/>
            <a:ext cx="3982300" cy="37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1313D-766F-44D7-BCD2-16CDE4838DAA}"/>
              </a:ext>
            </a:extLst>
          </p:cNvPr>
          <p:cNvSpPr txBox="1"/>
          <p:nvPr/>
        </p:nvSpPr>
        <p:spPr>
          <a:xfrm>
            <a:off x="426376" y="2794800"/>
            <a:ext cx="46851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pengampu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Achmad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arif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munaji</a:t>
            </a:r>
            <a:r>
              <a:rPr lang="en-US" sz="2000" b="1" dirty="0">
                <a:solidFill>
                  <a:schemeClr val="bg1"/>
                </a:solidFill>
              </a:rPr>
              <a:t>., S.T., </a:t>
            </a:r>
            <a:r>
              <a:rPr lang="en-US" sz="2000" b="1" dirty="0" err="1">
                <a:solidFill>
                  <a:schemeClr val="bg1"/>
                </a:solidFill>
              </a:rPr>
              <a:t>M.Kom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/>
      <p:bldP spid="116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51FA9-8523-4BFE-8219-7FA5B872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Virtual Reality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A9146-3E4F-4C82-B166-84243D74F1DD}"/>
              </a:ext>
            </a:extLst>
          </p:cNvPr>
          <p:cNvSpPr txBox="1"/>
          <p:nvPr/>
        </p:nvSpPr>
        <p:spPr>
          <a:xfrm>
            <a:off x="0" y="669820"/>
            <a:ext cx="9144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Dilansir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Panduan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Mahir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 oleh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Yudho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Tudhanto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600" b="1" i="0" dirty="0">
              <a:solidFill>
                <a:schemeClr val="bg1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1957-1962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Morton Heilig,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sinematografer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mematenkan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simulator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Sesorama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1966-1968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Ivan Sutherland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Head-mounted display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virtual).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1974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Jim Clark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helm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(head mounted display).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1982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Jim Clark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Silicon Graphics,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kapabilitas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1989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Jaron Lanier,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komersial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di dunia maya.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4CB82-3C6A-41E6-8F46-D978F4F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Virtual Reality</a:t>
            </a:r>
            <a:endParaRPr lang="en-ID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41E7124-33AE-4FDB-BF14-9AD23F07CBC0}"/>
              </a:ext>
            </a:extLst>
          </p:cNvPr>
          <p:cNvSpPr txBox="1"/>
          <p:nvPr/>
        </p:nvSpPr>
        <p:spPr>
          <a:xfrm>
            <a:off x="0" y="669674"/>
            <a:ext cx="9144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1990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Kacamata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Crystal Eyes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stereoskopik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600" b="1" i="0" dirty="0">
              <a:solidFill>
                <a:schemeClr val="bg1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1992 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pilot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Silicon Graphics dan Onyx Reality Engine.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1999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Hirokazu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Kato,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HITLab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didemonstrasikan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SIGGRAPH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2000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Brue H. Thomas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ARQuake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Games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Symposium on Wearable Computers.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2008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Wikitude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Travel Guide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G1 Telephone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2009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Saqoosha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pada website.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Wikitude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Drive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di Platform Android.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76F5E-93E1-40BD-B964-1ED52E87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A40595-230E-46AA-8F01-6AD9867B06D0}"/>
              </a:ext>
            </a:extLst>
          </p:cNvPr>
          <p:cNvSpPr txBox="1"/>
          <p:nvPr/>
        </p:nvSpPr>
        <p:spPr>
          <a:xfrm>
            <a:off x="720000" y="841049"/>
            <a:ext cx="79629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virtual reality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juga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berbagai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Antara lain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bawah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Otomotif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CFF91-407C-4966-9649-06C9E505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CB617-A0E1-461F-88DB-F0DE4735FBBA}"/>
              </a:ext>
            </a:extLst>
          </p:cNvPr>
          <p:cNvSpPr txBox="1"/>
          <p:nvPr/>
        </p:nvSpPr>
        <p:spPr>
          <a:xfrm>
            <a:off x="169049" y="70059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dan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E2312E-0715-4F84-A979-9FA3346210ED}"/>
              </a:ext>
            </a:extLst>
          </p:cNvPr>
          <p:cNvSpPr txBox="1"/>
          <p:nvPr/>
        </p:nvSpPr>
        <p:spPr>
          <a:xfrm>
            <a:off x="153681" y="1100707"/>
            <a:ext cx="88212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terbilang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game.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area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VR juga sangat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air.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menikmati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360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manapun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7C0BA1-26EA-4C83-81D7-58A9934CBDC7}"/>
              </a:ext>
            </a:extLst>
          </p:cNvPr>
          <p:cNvSpPr txBox="1"/>
          <p:nvPr/>
        </p:nvSpPr>
        <p:spPr>
          <a:xfrm>
            <a:off x="153681" y="270302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17E0CC-875F-43DC-800C-A4FA7ADDBA3E}"/>
              </a:ext>
            </a:extLst>
          </p:cNvPr>
          <p:cNvSpPr txBox="1"/>
          <p:nvPr/>
        </p:nvSpPr>
        <p:spPr>
          <a:xfrm>
            <a:off x="153681" y="3135790"/>
            <a:ext cx="8821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sangat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memutuskan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mendiagnosa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perawatan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2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4656-C12F-41C0-A6E1-5442A47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78F69-3A00-4F78-AB74-3B9AB77B2A50}"/>
              </a:ext>
            </a:extLst>
          </p:cNvPr>
          <p:cNvSpPr txBox="1"/>
          <p:nvPr/>
        </p:nvSpPr>
        <p:spPr>
          <a:xfrm>
            <a:off x="189801" y="64893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53CBD-793A-498E-8397-EA4743501B1D}"/>
              </a:ext>
            </a:extLst>
          </p:cNvPr>
          <p:cNvSpPr txBox="1"/>
          <p:nvPr/>
        </p:nvSpPr>
        <p:spPr>
          <a:xfrm>
            <a:off x="96805" y="990364"/>
            <a:ext cx="89473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Siapa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sangka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virtual reality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militer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tentara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Meski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imajinasi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jelas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Cara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terbilang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menghemat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biaya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efisien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latihan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sebenarnya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30028-D538-4B3F-8093-AB51917B0C82}"/>
              </a:ext>
            </a:extLst>
          </p:cNvPr>
          <p:cNvSpPr txBox="1"/>
          <p:nvPr/>
        </p:nvSpPr>
        <p:spPr>
          <a:xfrm>
            <a:off x="189801" y="20340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E5B55-47F8-4FD6-813C-64F0A14FD5BE}"/>
              </a:ext>
            </a:extLst>
          </p:cNvPr>
          <p:cNvSpPr txBox="1"/>
          <p:nvPr/>
        </p:nvSpPr>
        <p:spPr>
          <a:xfrm>
            <a:off x="96805" y="2369128"/>
            <a:ext cx="8947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bakar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khawatir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nyaris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kenyataan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terhindari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mengkhawatirkan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D09DF-FE49-4CD8-8629-FE856FEDB39A}"/>
              </a:ext>
            </a:extLst>
          </p:cNvPr>
          <p:cNvSpPr txBox="1"/>
          <p:nvPr/>
        </p:nvSpPr>
        <p:spPr>
          <a:xfrm>
            <a:off x="189801" y="341911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dan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Otomotif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CE634-85F0-4B54-B248-9375DF12BB14}"/>
              </a:ext>
            </a:extLst>
          </p:cNvPr>
          <p:cNvSpPr txBox="1"/>
          <p:nvPr/>
        </p:nvSpPr>
        <p:spPr>
          <a:xfrm>
            <a:off x="96805" y="3819223"/>
            <a:ext cx="8947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Ford.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headset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Oculus Rift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2018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Honda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mengadakan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kompetisi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bertema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Future Technology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mendesain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motor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VR. 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FA3D6-8E10-4718-AEA2-6F6E457A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BF3E0-9F92-42DE-95AA-03AF7A51E493}"/>
              </a:ext>
            </a:extLst>
          </p:cNvPr>
          <p:cNvSpPr txBox="1"/>
          <p:nvPr/>
        </p:nvSpPr>
        <p:spPr>
          <a:xfrm>
            <a:off x="203627" y="64185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3D3889-D14A-46D3-9693-072B56679FC0}"/>
              </a:ext>
            </a:extLst>
          </p:cNvPr>
          <p:cNvSpPr txBox="1"/>
          <p:nvPr/>
        </p:nvSpPr>
        <p:spPr>
          <a:xfrm>
            <a:off x="119103" y="1015853"/>
            <a:ext cx="890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mempromosikan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pajangan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toko Selfridges di London,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23817C-9C63-41E4-969F-B0985BDE97C3}"/>
              </a:ext>
            </a:extLst>
          </p:cNvPr>
          <p:cNvSpPr txBox="1"/>
          <p:nvPr/>
        </p:nvSpPr>
        <p:spPr>
          <a:xfrm>
            <a:off x="203627" y="182073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F042D9-8BA2-4698-82F6-87DEB626D93A}"/>
              </a:ext>
            </a:extLst>
          </p:cNvPr>
          <p:cNvSpPr txBox="1"/>
          <p:nvPr/>
        </p:nvSpPr>
        <p:spPr>
          <a:xfrm>
            <a:off x="119103" y="2210120"/>
            <a:ext cx="890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Pendidikan Indonesia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memproyeksikan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memproyeksikan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Antariksa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memproyeksikan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7882-D460-4A34-B58E-6CD40464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ID" sz="3600" dirty="0">
                <a:latin typeface="Franklin Gothic Medium" panose="020B0603020102020204" pitchFamily="34" charset="0"/>
              </a:rPr>
              <a:t>Augmented Reality &amp; Virtual Reality</a:t>
            </a:r>
            <a:endParaRPr lang="en-ID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0C60E-0E4B-4D29-B6B1-0ADA86FF910F}"/>
              </a:ext>
            </a:extLst>
          </p:cNvPr>
          <p:cNvSpPr txBox="1"/>
          <p:nvPr/>
        </p:nvSpPr>
        <p:spPr>
          <a:xfrm>
            <a:off x="499462" y="991240"/>
            <a:ext cx="340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Referensi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5F2FF-C876-4F6E-A417-BD794ED1306E}"/>
              </a:ext>
            </a:extLst>
          </p:cNvPr>
          <p:cNvSpPr txBox="1"/>
          <p:nvPr/>
        </p:nvSpPr>
        <p:spPr>
          <a:xfrm>
            <a:off x="230521" y="1437505"/>
            <a:ext cx="87905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https://web.archive.org/web/20180412201734id_/http://ejournal.unikama.ac.id/index.php/JFTI/article/viewFile/1490/1165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https://monsterar.net/2021/12/28/sejarah-augmented-reality/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https://blog.kejarcita.id/7-contoh-penerapan-augmented-reality-dalam-pembelajaran/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Mengenal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Virtual Reality :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Definisi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Cara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Kerja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Contohnya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–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IDCloudHost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Pengertian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dan Sejarah Virtual Reality –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Himpunan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Mahasiswa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Sistem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Informasi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(binus.ac.id)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Makin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Canggih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Ini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7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Virtual Reality Pada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Berbagai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Bidang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di Indonesia - IDS Digital College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C62C-BF14-405E-8302-355917FD901F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</a:rPr>
              <a:t>kesimpulan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C361-0423-4F56-AE80-A0A18334E87D}"/>
              </a:ext>
            </a:extLst>
          </p:cNvPr>
          <p:cNvSpPr txBox="1"/>
          <p:nvPr/>
        </p:nvSpPr>
        <p:spPr>
          <a:xfrm>
            <a:off x="147917" y="763773"/>
            <a:ext cx="88481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0" lvl="0" indent="-342900" algn="just"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maya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webcam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kacamata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(AR)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60-an. Sejarah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1968,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Ivan Sutherland.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‘augmented reality’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1990,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dicetuskan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 Tim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Caudell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Sans"/>
            </a:endParaRP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industry,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merasakan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digital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eality  (VR)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1950-an.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dan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dan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Otomotif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66714-1950-442B-9D91-78791D653247}"/>
              </a:ext>
            </a:extLst>
          </p:cNvPr>
          <p:cNvSpPr txBox="1"/>
          <p:nvPr/>
        </p:nvSpPr>
        <p:spPr>
          <a:xfrm>
            <a:off x="1410020" y="1759644"/>
            <a:ext cx="6323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Any question ?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Ada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pertanyaan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?</a:t>
            </a:r>
            <a:endParaRPr lang="en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4554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23F9B-4816-B86D-B21B-CF9B380398DF}"/>
              </a:ext>
            </a:extLst>
          </p:cNvPr>
          <p:cNvSpPr txBox="1"/>
          <p:nvPr/>
        </p:nvSpPr>
        <p:spPr>
          <a:xfrm flipH="1">
            <a:off x="2702242" y="736600"/>
            <a:ext cx="3739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872C3-B04E-8929-6186-C3886086A18E}"/>
              </a:ext>
            </a:extLst>
          </p:cNvPr>
          <p:cNvSpPr txBox="1"/>
          <p:nvPr/>
        </p:nvSpPr>
        <p:spPr>
          <a:xfrm>
            <a:off x="628650" y="1136710"/>
            <a:ext cx="76834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mempresentasikan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mendengar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menjawab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pertanyaan-pertanyaan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resume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rincikan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Utama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Reality?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Reality?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Indonesia?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ametode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Reality?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dan Virtual Reality?</a:t>
            </a:r>
          </a:p>
        </p:txBody>
      </p:sp>
    </p:spTree>
    <p:extLst>
      <p:ext uri="{BB962C8B-B14F-4D97-AF65-F5344CB8AC3E}">
        <p14:creationId xmlns:p14="http://schemas.microsoft.com/office/powerpoint/2010/main" val="22790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20000" y="4140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Definisi Augment Reality</a:t>
            </a:r>
            <a:endParaRPr u="sng"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720000" y="116705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1650" lvl="0" indent="-342900" algn="just"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digital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memperbolehkan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maya 2D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diproyeksikan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01650" lvl="0" indent="-342900" algn="just"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maya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webcam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kacamata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B9E14-C425-9F1E-D5EC-37582F6C82FC}"/>
              </a:ext>
            </a:extLst>
          </p:cNvPr>
          <p:cNvSpPr txBox="1"/>
          <p:nvPr/>
        </p:nvSpPr>
        <p:spPr>
          <a:xfrm>
            <a:off x="63500" y="311150"/>
            <a:ext cx="8724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Bonus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Kesehatan</a:t>
            </a:r>
          </a:p>
          <a:p>
            <a:pPr marL="342900" indent="-342900">
              <a:buFont typeface="Arial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mengobati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terkena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dan Virtual Reality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virtual dan dunia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ditanyakana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pada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</a:p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Utama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strategi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dan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inovatif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AR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digital,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iklan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brosur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digital.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terkena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cybersickness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dialami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VR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VR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virtual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5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54A64-7714-DBE4-19E6-7AC03850E718}"/>
              </a:ext>
            </a:extLst>
          </p:cNvPr>
          <p:cNvSpPr txBox="1"/>
          <p:nvPr/>
        </p:nvSpPr>
        <p:spPr>
          <a:xfrm>
            <a:off x="317500" y="850900"/>
            <a:ext cx="8572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penerapannya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merata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finansial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diadakannya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kota-kota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ditunjang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finansial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 di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sekolahnya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Augmented Reality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Marker Based Tracking dan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Markless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kami, Indonesia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dan Augmented Reality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SDM di negeri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Serta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VR dan AR juga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terbilang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mahal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Bonus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 di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Kesehatan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menggantikan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9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7A3AC-2585-2924-C05D-356B84AEC417}"/>
              </a:ext>
            </a:extLst>
          </p:cNvPr>
          <p:cNvSpPr txBox="1"/>
          <p:nvPr/>
        </p:nvSpPr>
        <p:spPr>
          <a:xfrm rot="10800000" flipV="1">
            <a:off x="0" y="245711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bonus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diskusi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pengobatan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psikolog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berbaur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ketimbang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virtual.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E29FC-6201-F155-3281-5F7E8A1F3140}"/>
              </a:ext>
            </a:extLst>
          </p:cNvPr>
          <p:cNvSpPr txBox="1"/>
          <p:nvPr/>
        </p:nvSpPr>
        <p:spPr>
          <a:xfrm>
            <a:off x="361950" y="1479550"/>
            <a:ext cx="745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ditutup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6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9"/>
          <p:cNvSpPr txBox="1">
            <a:spLocks noGrp="1"/>
          </p:cNvSpPr>
          <p:nvPr>
            <p:ph type="title" idx="4294967295"/>
          </p:nvPr>
        </p:nvSpPr>
        <p:spPr>
          <a:xfrm>
            <a:off x="1051924" y="327724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369" name="Google Shape;136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70" name="Google Shape;137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71" name="Google Shape;137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3" name="Google Shape;137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375" name="Google Shape;137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376" name="Google Shape;137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8" name="Google Shape;137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379" name="Google Shape;137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3" name="Google Shape;138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84" name="Google Shape;138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85" name="Google Shape;138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7" name="Google Shape;138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88" name="Google Shape;138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2" name="Google Shape;139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93" name="Google Shape;139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94" name="Google Shape;139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6" name="Google Shape;139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97" name="Google Shape;139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9" name="Google Shape;139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00" name="Google Shape;140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01" name="Google Shape;140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04" name="Google Shape;140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371616-47F3-49EA-B15B-BEF10A2C634C}"/>
              </a:ext>
            </a:extLst>
          </p:cNvPr>
          <p:cNvSpPr txBox="1"/>
          <p:nvPr/>
        </p:nvSpPr>
        <p:spPr>
          <a:xfrm>
            <a:off x="591671" y="1344706"/>
            <a:ext cx="628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alat-alat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dan augmented reality</a:t>
            </a:r>
          </a:p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kegunaannya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Minimal 2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kumpul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4"/>
          <p:cNvSpPr/>
          <p:nvPr/>
        </p:nvSpPr>
        <p:spPr>
          <a:xfrm>
            <a:off x="706931" y="952205"/>
            <a:ext cx="7716019" cy="292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rgbClr val="FFFFFF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title"/>
          </p:nvPr>
        </p:nvSpPr>
        <p:spPr>
          <a:xfrm>
            <a:off x="70693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Augmented Reality</a:t>
            </a:r>
            <a:endParaRPr dirty="0"/>
          </a:p>
        </p:txBody>
      </p:sp>
      <p:sp>
        <p:nvSpPr>
          <p:cNvPr id="936" name="Google Shape;936;p34"/>
          <p:cNvSpPr txBox="1"/>
          <p:nvPr/>
        </p:nvSpPr>
        <p:spPr>
          <a:xfrm>
            <a:off x="-30736" y="4191295"/>
            <a:ext cx="9205472" cy="24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(AR)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60-an. Sejarah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1968,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Ivan Sutherland.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‘augmented reality’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1990,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dicetuskan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 Tim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Caudell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</p:txBody>
      </p:sp>
      <p:pic>
        <p:nvPicPr>
          <p:cNvPr id="2050" name="Picture 2" descr="sejarah augmented reality">
            <a:extLst>
              <a:ext uri="{FF2B5EF4-FFF2-40B4-BE49-F238E27FC236}">
                <a16:creationId xmlns:a16="http://schemas.microsoft.com/office/drawing/2014/main" id="{CB44F3DD-09AC-490C-9343-A19337A74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" r="-209"/>
          <a:stretch/>
        </p:blipFill>
        <p:spPr bwMode="auto">
          <a:xfrm>
            <a:off x="890298" y="1051089"/>
            <a:ext cx="7361304" cy="2727832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" grpId="0" animBg="1"/>
      <p:bldP spid="934" grpId="0"/>
      <p:bldP spid="9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4BA0B5-B7F3-4349-A11F-6FCB27CE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Augmented Reality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9CF85-D84C-48AE-B136-3725486A191D}"/>
              </a:ext>
            </a:extLst>
          </p:cNvPr>
          <p:cNvSpPr txBox="1"/>
          <p:nvPr/>
        </p:nvSpPr>
        <p:spPr>
          <a:xfrm>
            <a:off x="-1" y="713709"/>
            <a:ext cx="9143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1968: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Ivan Sutherland,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ilmuwan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Harvard,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‘The Sword of Damocles.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persepsi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dunia.</a:t>
            </a:r>
          </a:p>
          <a:p>
            <a:pPr algn="just"/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1990: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Caudell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‘augmented reality’.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1992: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Louis Rosenburg,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di Lab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Penelitian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Armstrong USAF,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‘Virtual Fixtures’,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merupakan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sepenuhnya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berfungsi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memungkinkan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personel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militer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mengontrol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memandu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mesin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virtual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tugas-tugas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melatih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pilot Angkatan Udara AS.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1999: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NASA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penglihatan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sintetis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hybrid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pesawat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ruang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angkasa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X-38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teknologi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menyediakan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navigasi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baik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selama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uji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coba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penerbangan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Komponen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menampilkan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tepat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layar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pilot.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E1690-5802-4B64-9A15-759AC65D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Augmented Reality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4C1CAC-C973-4672-A21F-2EED48C9D62D}"/>
              </a:ext>
            </a:extLst>
          </p:cNvPr>
          <p:cNvSpPr txBox="1"/>
          <p:nvPr/>
        </p:nvSpPr>
        <p:spPr>
          <a:xfrm>
            <a:off x="0" y="717807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Hirokazu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Kato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software library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reality. Library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pelacakan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melapisi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2009: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Esquire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di media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Ketika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memindai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sampul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majalah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Robert Downey Jr.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2013: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Volkswagen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debut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MARTA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Teknis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Seluler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terobosan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menyelaraskan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merampingkan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Google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Glass,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kacamata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imersif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Maps, Google+, Gmail,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8825AA-4DF3-479E-A56F-8B11A597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Augmented Reality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79352-82FF-4A01-B78E-8880238CFD0F}"/>
              </a:ext>
            </a:extLst>
          </p:cNvPr>
          <p:cNvSpPr txBox="1"/>
          <p:nvPr/>
        </p:nvSpPr>
        <p:spPr>
          <a:xfrm>
            <a:off x="641616" y="802637"/>
            <a:ext cx="78607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7EA42-9679-459B-A946-AF556618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Augmented Reality 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FC729-1274-476A-906E-12BB6C625018}"/>
              </a:ext>
            </a:extLst>
          </p:cNvPr>
          <p:cNvSpPr txBox="1"/>
          <p:nvPr/>
        </p:nvSpPr>
        <p:spPr>
          <a:xfrm>
            <a:off x="518672" y="64964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D9FDC-7B5C-4915-BA34-EC9012ABD034}"/>
              </a:ext>
            </a:extLst>
          </p:cNvPr>
          <p:cNvSpPr txBox="1"/>
          <p:nvPr/>
        </p:nvSpPr>
        <p:spPr>
          <a:xfrm>
            <a:off x="376518" y="1111308"/>
            <a:ext cx="87674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murid-murid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Visualisasai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sebatas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bakteri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virus, dan lain-lain.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F8AC8-0A2B-44F2-BE35-B7910A109FD5}"/>
              </a:ext>
            </a:extLst>
          </p:cNvPr>
          <p:cNvSpPr txBox="1"/>
          <p:nvPr/>
        </p:nvSpPr>
        <p:spPr>
          <a:xfrm>
            <a:off x="603197" y="26483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4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58E9F-FB0D-4F6A-A898-B2D952206D22}"/>
              </a:ext>
            </a:extLst>
          </p:cNvPr>
          <p:cNvSpPr txBox="1"/>
          <p:nvPr/>
        </p:nvSpPr>
        <p:spPr>
          <a:xfrm>
            <a:off x="376518" y="3110006"/>
            <a:ext cx="8767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augmented reality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marketing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produk-produknya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B7BA24-410F-491B-9041-EBB3732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Augmented Reality 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A27D3-A8FA-4693-B618-87F48664946F}"/>
              </a:ext>
            </a:extLst>
          </p:cNvPr>
          <p:cNvSpPr txBox="1"/>
          <p:nvPr/>
        </p:nvSpPr>
        <p:spPr>
          <a:xfrm>
            <a:off x="399570" y="1106611"/>
            <a:ext cx="87444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mengiklankan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Media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brosur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brosur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2DE8DE-B32D-405E-8E69-2B75B1FC6423}"/>
              </a:ext>
            </a:extLst>
          </p:cNvPr>
          <p:cNvSpPr txBox="1"/>
          <p:nvPr/>
        </p:nvSpPr>
        <p:spPr>
          <a:xfrm>
            <a:off x="526357" y="65049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endParaRPr lang="en-ID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B174F4-87FA-4C54-BC22-1C97B2666FC0}"/>
              </a:ext>
            </a:extLst>
          </p:cNvPr>
          <p:cNvSpPr txBox="1"/>
          <p:nvPr/>
        </p:nvSpPr>
        <p:spPr>
          <a:xfrm>
            <a:off x="399570" y="2911394"/>
            <a:ext cx="8744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dirasakan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game.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semartphone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Pokemon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B04DD6-F13A-4D53-A5E0-485EE2E0FC25}"/>
              </a:ext>
            </a:extLst>
          </p:cNvPr>
          <p:cNvSpPr txBox="1"/>
          <p:nvPr/>
        </p:nvSpPr>
        <p:spPr>
          <a:xfrm>
            <a:off x="526357" y="24245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EDF46E-3A69-41F2-A7CA-D4DEE323C58F}"/>
              </a:ext>
            </a:extLst>
          </p:cNvPr>
          <p:cNvSpPr txBox="1"/>
          <p:nvPr/>
        </p:nvSpPr>
        <p:spPr>
          <a:xfrm>
            <a:off x="399570" y="4175147"/>
            <a:ext cx="8744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juga sangat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vaksin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virus,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D7464-F261-4672-A5CA-7E6028DA3D9D}"/>
              </a:ext>
            </a:extLst>
          </p:cNvPr>
          <p:cNvSpPr txBox="1"/>
          <p:nvPr/>
        </p:nvSpPr>
        <p:spPr>
          <a:xfrm>
            <a:off x="526357" y="370086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  <p:bldP spid="59" grpId="0"/>
      <p:bldP spid="61" grpId="0"/>
      <p:bldP spid="63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00C-CA19-4C7D-B241-B98AAE03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/>
              <a:t>Definisi Virtual Reality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87D1-A768-40FC-B37B-D2502C36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8804"/>
            <a:ext cx="7704000" cy="3416400"/>
          </a:xfrm>
        </p:spPr>
        <p:txBody>
          <a:bodyPr/>
          <a:lstStyle/>
          <a:p>
            <a:pPr marL="501650" indent="-342900" algn="just">
              <a:buFont typeface="Wingdings" panose="05000000000000000000" pitchFamily="2" charset="2"/>
              <a:buChar char="v"/>
            </a:pP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suasana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berjalan-jalan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dikunjungi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501650" indent="-342900" algn="just">
              <a:buFont typeface="Wingdings" panose="05000000000000000000" pitchFamily="2" charset="2"/>
              <a:buChar char="v"/>
            </a:pP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maya dan reality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Font typeface="Wingdings" panose="05000000000000000000" pitchFamily="2" charset="2"/>
              <a:buChar char="v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merasakan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digital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2393</Words>
  <Application>Microsoft Office PowerPoint</Application>
  <PresentationFormat>On-screen Show (16:9)</PresentationFormat>
  <Paragraphs>157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Wingdings</vt:lpstr>
      <vt:lpstr>Times New Roman</vt:lpstr>
      <vt:lpstr>Arial Black</vt:lpstr>
      <vt:lpstr>Franklin Gothic Medium</vt:lpstr>
      <vt:lpstr>Roboto Condensed Light</vt:lpstr>
      <vt:lpstr>Arial</vt:lpstr>
      <vt:lpstr>Proxima Nova</vt:lpstr>
      <vt:lpstr>Proxima Nova Semibold</vt:lpstr>
      <vt:lpstr>IBM Plex Sans</vt:lpstr>
      <vt:lpstr>Yu Gothic</vt:lpstr>
      <vt:lpstr>IBM Plex Sans Medium</vt:lpstr>
      <vt:lpstr>Korean AI Agency Pitch Deck Infographics by Slidesgo</vt:lpstr>
      <vt:lpstr>Slidesgo Final Pages</vt:lpstr>
      <vt:lpstr>Pengantar teknik komputer Augmented Reality &amp;  Virtual Reality</vt:lpstr>
      <vt:lpstr>Definisi Augment Reality</vt:lpstr>
      <vt:lpstr>Sejarah dari Augmented Reality</vt:lpstr>
      <vt:lpstr>Sejarah dari Augmented Reality</vt:lpstr>
      <vt:lpstr>Sejarah dari Augmented Reality</vt:lpstr>
      <vt:lpstr>Penerapan Augmented Reality </vt:lpstr>
      <vt:lpstr>Penerapan Augmented Reality </vt:lpstr>
      <vt:lpstr>Penerapan Augmented Reality </vt:lpstr>
      <vt:lpstr>Definisi Virtual Reality</vt:lpstr>
      <vt:lpstr>Sejarah dari Virtual Reality</vt:lpstr>
      <vt:lpstr>Sejarah dari Virtual Reality</vt:lpstr>
      <vt:lpstr>Penerapan virtual Reality </vt:lpstr>
      <vt:lpstr>Penerapan virtual Reality </vt:lpstr>
      <vt:lpstr>Penerapan virtual Reality </vt:lpstr>
      <vt:lpstr>Penerapan virtual Reality </vt:lpstr>
      <vt:lpstr>Augmented Reality &amp; Virtual Reality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teknik komputer Augmented Reality &amp;  Virtual Reality</dc:title>
  <dc:creator>Asus</dc:creator>
  <cp:lastModifiedBy>Asus</cp:lastModifiedBy>
  <cp:revision>56</cp:revision>
  <dcterms:modified xsi:type="dcterms:W3CDTF">2022-11-02T23:10:56Z</dcterms:modified>
</cp:coreProperties>
</file>