
<file path=[Content_Types].xml><?xml version="1.0" encoding="utf-8"?>
<Types xmlns="http://schemas.openxmlformats.org/package/2006/content-types">
  <Default Extension="crdownload" ContentType="image/gi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6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9FE65-F3FC-4417-8722-3DF8E27F7B5A}"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89509F-D687-41EC-8229-D534BF1AE951}" type="slidenum">
              <a:rPr lang="en-US" smtClean="0"/>
              <a:t>‹#›</a:t>
            </a:fld>
            <a:endParaRPr lang="en-US"/>
          </a:p>
        </p:txBody>
      </p:sp>
    </p:spTree>
    <p:extLst>
      <p:ext uri="{BB962C8B-B14F-4D97-AF65-F5344CB8AC3E}">
        <p14:creationId xmlns:p14="http://schemas.microsoft.com/office/powerpoint/2010/main" val="260470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a:xfrm>
            <a:off x="3962399" y="5870575"/>
            <a:ext cx="4893958" cy="377825"/>
          </a:xfrm>
        </p:spPr>
        <p:txBody>
          <a:bodyPr/>
          <a:lstStyle/>
          <a:p>
            <a:endParaRPr lang="en-ID"/>
          </a:p>
        </p:txBody>
      </p:sp>
      <p:sp>
        <p:nvSpPr>
          <p:cNvPr id="6" name="Slide Number Placeholder 5"/>
          <p:cNvSpPr>
            <a:spLocks noGrp="1"/>
          </p:cNvSpPr>
          <p:nvPr>
            <p:ph type="sldNum" sz="quarter" idx="12"/>
          </p:nvPr>
        </p:nvSpPr>
        <p:spPr>
          <a:xfrm>
            <a:off x="10608958" y="5870575"/>
            <a:ext cx="551167" cy="377825"/>
          </a:xfrm>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2717935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C027B-C5F7-4119-B80C-6BDBE2D4B4E9}" type="datetimeFigureOut">
              <a:rPr lang="en-ID" smtClean="0"/>
              <a:t>20/11/2022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363754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72327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4122086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26779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123454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51971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47165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356541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414276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C027B-C5F7-4119-B80C-6BDBE2D4B4E9}" type="datetimeFigureOut">
              <a:rPr lang="en-ID" smtClean="0"/>
              <a:t>20/11/2022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196436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C027B-C5F7-4119-B80C-6BDBE2D4B4E9}" type="datetimeFigureOut">
              <a:rPr lang="en-ID" smtClean="0"/>
              <a:t>20/11/2022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111168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C027B-C5F7-4119-B80C-6BDBE2D4B4E9}" type="datetimeFigureOut">
              <a:rPr lang="en-ID" smtClean="0"/>
              <a:t>20/11/2022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127722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1C027B-C5F7-4119-B80C-6BDBE2D4B4E9}" type="datetimeFigureOut">
              <a:rPr lang="en-ID" smtClean="0"/>
              <a:t>20/11/2022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200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1C027B-C5F7-4119-B80C-6BDBE2D4B4E9}" type="datetimeFigureOut">
              <a:rPr lang="en-ID" smtClean="0"/>
              <a:t>20/11/2022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418456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C027B-C5F7-4119-B80C-6BDBE2D4B4E9}" type="datetimeFigureOut">
              <a:rPr lang="en-ID" smtClean="0"/>
              <a:t>20/11/2022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78872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C027B-C5F7-4119-B80C-6BDBE2D4B4E9}" type="datetimeFigureOut">
              <a:rPr lang="en-ID" smtClean="0"/>
              <a:t>20/11/2022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96078E-A741-481E-9A50-813E212BFCD4}" type="slidenum">
              <a:rPr lang="en-ID" smtClean="0"/>
              <a:t>‹#›</a:t>
            </a:fld>
            <a:endParaRPr lang="en-ID"/>
          </a:p>
        </p:txBody>
      </p:sp>
    </p:spTree>
    <p:extLst>
      <p:ext uri="{BB962C8B-B14F-4D97-AF65-F5344CB8AC3E}">
        <p14:creationId xmlns:p14="http://schemas.microsoft.com/office/powerpoint/2010/main" val="24344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1C027B-C5F7-4119-B80C-6BDBE2D4B4E9}" type="datetimeFigureOut">
              <a:rPr lang="en-ID" smtClean="0"/>
              <a:t>20/11/2022</a:t>
            </a:fld>
            <a:endParaRPr lang="en-ID"/>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96078E-A741-481E-9A50-813E212BFCD4}" type="slidenum">
              <a:rPr lang="en-ID" smtClean="0"/>
              <a:t>‹#›</a:t>
            </a:fld>
            <a:endParaRPr lang="en-ID"/>
          </a:p>
        </p:txBody>
      </p:sp>
    </p:spTree>
    <p:extLst>
      <p:ext uri="{BB962C8B-B14F-4D97-AF65-F5344CB8AC3E}">
        <p14:creationId xmlns:p14="http://schemas.microsoft.com/office/powerpoint/2010/main" val="1152574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agastekno.com/sejarah-jaringan-komputer-lengkap/" TargetMode="External"/><Relationship Id="rId2" Type="http://schemas.openxmlformats.org/officeDocument/2006/relationships/hyperlink" Target="https://tekno.kompas.com/read/2022/05/19/12150067/pengertian-jaringan-komputer-lengkap-dengan-jenis-dan-perbedaanya?page=all" TargetMode="External"/><Relationship Id="rId1" Type="http://schemas.openxmlformats.org/officeDocument/2006/relationships/slideLayout" Target="../slideLayouts/slideLayout2.xml"/><Relationship Id="rId4" Type="http://schemas.openxmlformats.org/officeDocument/2006/relationships/hyperlink" Target="https://www.nesabamedia.com/pengertian-jaringan-komput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crdownload"/><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C9F0-EF11-41F2-9070-5898E7E5935C}"/>
              </a:ext>
            </a:extLst>
          </p:cNvPr>
          <p:cNvSpPr>
            <a:spLocks noGrp="1"/>
          </p:cNvSpPr>
          <p:nvPr>
            <p:ph type="ctrTitle"/>
          </p:nvPr>
        </p:nvSpPr>
        <p:spPr>
          <a:xfrm>
            <a:off x="4518452" y="1811178"/>
            <a:ext cx="7197726" cy="1001355"/>
          </a:xfrm>
        </p:spPr>
        <p:txBody>
          <a:bodyPr>
            <a:normAutofit/>
          </a:bodyPr>
          <a:lstStyle/>
          <a:p>
            <a:r>
              <a:rPr lang="en-US" sz="4000" dirty="0">
                <a:latin typeface="Bodoni MT" panose="02070603080606020203" pitchFamily="18" charset="0"/>
              </a:rPr>
              <a:t>“</a:t>
            </a:r>
            <a:r>
              <a:rPr lang="en-US" sz="4000" dirty="0" err="1">
                <a:latin typeface="Bodoni MT" panose="02070603080606020203" pitchFamily="18" charset="0"/>
              </a:rPr>
              <a:t>Jaringan</a:t>
            </a:r>
            <a:r>
              <a:rPr lang="en-US" sz="4000" dirty="0">
                <a:latin typeface="Bodoni MT" panose="02070603080606020203" pitchFamily="18" charset="0"/>
              </a:rPr>
              <a:t> </a:t>
            </a:r>
            <a:r>
              <a:rPr lang="en-US" sz="4000" dirty="0" err="1">
                <a:latin typeface="Bodoni MT" panose="02070603080606020203" pitchFamily="18" charset="0"/>
              </a:rPr>
              <a:t>komputer</a:t>
            </a:r>
            <a:r>
              <a:rPr lang="en-US" sz="4000" dirty="0">
                <a:latin typeface="Bodoni MT" panose="02070603080606020203" pitchFamily="18" charset="0"/>
              </a:rPr>
              <a:t>”</a:t>
            </a:r>
            <a:endParaRPr lang="en-ID" sz="4000" dirty="0">
              <a:latin typeface="Bodoni MT" panose="02070603080606020203" pitchFamily="18" charset="0"/>
            </a:endParaRPr>
          </a:p>
        </p:txBody>
      </p:sp>
      <p:sp>
        <p:nvSpPr>
          <p:cNvPr id="3" name="Subtitle 2">
            <a:extLst>
              <a:ext uri="{FF2B5EF4-FFF2-40B4-BE49-F238E27FC236}">
                <a16:creationId xmlns:a16="http://schemas.microsoft.com/office/drawing/2014/main" id="{13FDF5A9-CEF8-4A66-8308-DFA9672A4BD9}"/>
              </a:ext>
            </a:extLst>
          </p:cNvPr>
          <p:cNvSpPr>
            <a:spLocks noGrp="1"/>
          </p:cNvSpPr>
          <p:nvPr>
            <p:ph type="subTitle" idx="1"/>
          </p:nvPr>
        </p:nvSpPr>
        <p:spPr>
          <a:xfrm>
            <a:off x="5807675" y="2680493"/>
            <a:ext cx="5303022" cy="421046"/>
          </a:xfrm>
        </p:spPr>
        <p:txBody>
          <a:bodyPr/>
          <a:lstStyle/>
          <a:p>
            <a:r>
              <a:rPr lang="en-US" cap="none" dirty="0" err="1">
                <a:latin typeface="Bodoni MT" panose="02070603080606020203" pitchFamily="18" charset="0"/>
              </a:rPr>
              <a:t>Dosen</a:t>
            </a:r>
            <a:r>
              <a:rPr lang="en-US" cap="none" dirty="0">
                <a:latin typeface="Bodoni MT" panose="02070603080606020203" pitchFamily="18" charset="0"/>
              </a:rPr>
              <a:t> </a:t>
            </a:r>
            <a:r>
              <a:rPr lang="en-US" cap="none" dirty="0" err="1">
                <a:latin typeface="Bodoni MT" panose="02070603080606020203" pitchFamily="18" charset="0"/>
              </a:rPr>
              <a:t>pengampu</a:t>
            </a:r>
            <a:r>
              <a:rPr lang="en-US" cap="none" dirty="0">
                <a:latin typeface="Bodoni MT" panose="02070603080606020203" pitchFamily="18" charset="0"/>
              </a:rPr>
              <a:t> </a:t>
            </a:r>
            <a:r>
              <a:rPr lang="en-US" dirty="0">
                <a:latin typeface="Bodoni MT" panose="02070603080606020203" pitchFamily="18" charset="0"/>
              </a:rPr>
              <a:t>: </a:t>
            </a:r>
            <a:r>
              <a:rPr lang="en-US" cap="none" dirty="0" err="1">
                <a:latin typeface="Bodoni MT" panose="02070603080606020203" pitchFamily="18" charset="0"/>
              </a:rPr>
              <a:t>Achmad</a:t>
            </a:r>
            <a:r>
              <a:rPr lang="en-US" cap="none" dirty="0">
                <a:latin typeface="Bodoni MT" panose="02070603080606020203" pitchFamily="18" charset="0"/>
              </a:rPr>
              <a:t> </a:t>
            </a:r>
            <a:r>
              <a:rPr lang="en-US" cap="none" dirty="0" err="1">
                <a:latin typeface="Bodoni MT" panose="02070603080606020203" pitchFamily="18" charset="0"/>
              </a:rPr>
              <a:t>Arif</a:t>
            </a:r>
            <a:r>
              <a:rPr lang="en-US" cap="none" dirty="0">
                <a:latin typeface="Bodoni MT" panose="02070603080606020203" pitchFamily="18" charset="0"/>
              </a:rPr>
              <a:t> </a:t>
            </a:r>
            <a:r>
              <a:rPr lang="en-US" cap="none" dirty="0" err="1">
                <a:latin typeface="Bodoni MT" panose="02070603080606020203" pitchFamily="18" charset="0"/>
              </a:rPr>
              <a:t>Munaji</a:t>
            </a:r>
            <a:r>
              <a:rPr lang="en-US" dirty="0">
                <a:latin typeface="Bodoni MT" panose="02070603080606020203" pitchFamily="18" charset="0"/>
              </a:rPr>
              <a:t>, </a:t>
            </a:r>
            <a:r>
              <a:rPr lang="en-US" dirty="0" err="1">
                <a:latin typeface="Bodoni MT" panose="02070603080606020203" pitchFamily="18" charset="0"/>
              </a:rPr>
              <a:t>st.</a:t>
            </a:r>
            <a:r>
              <a:rPr lang="en-US" dirty="0">
                <a:latin typeface="Bodoni MT" panose="02070603080606020203" pitchFamily="18" charset="0"/>
              </a:rPr>
              <a:t>, </a:t>
            </a:r>
            <a:r>
              <a:rPr lang="en-US" dirty="0" err="1">
                <a:latin typeface="Bodoni MT" panose="02070603080606020203" pitchFamily="18" charset="0"/>
              </a:rPr>
              <a:t>m.</a:t>
            </a:r>
            <a:r>
              <a:rPr lang="en-US" cap="none" dirty="0" err="1">
                <a:latin typeface="Bodoni MT" panose="02070603080606020203" pitchFamily="18" charset="0"/>
              </a:rPr>
              <a:t>Kom</a:t>
            </a:r>
            <a:endParaRPr lang="en-ID" dirty="0">
              <a:latin typeface="Bodoni MT" panose="02070603080606020203" pitchFamily="18" charset="0"/>
            </a:endParaRPr>
          </a:p>
        </p:txBody>
      </p:sp>
      <p:sp>
        <p:nvSpPr>
          <p:cNvPr id="4" name="Title 1">
            <a:extLst>
              <a:ext uri="{FF2B5EF4-FFF2-40B4-BE49-F238E27FC236}">
                <a16:creationId xmlns:a16="http://schemas.microsoft.com/office/drawing/2014/main" id="{468CF778-44FC-437A-8876-AE74722E9EC3}"/>
              </a:ext>
            </a:extLst>
          </p:cNvPr>
          <p:cNvSpPr txBox="1">
            <a:spLocks/>
          </p:cNvSpPr>
          <p:nvPr/>
        </p:nvSpPr>
        <p:spPr>
          <a:xfrm>
            <a:off x="2767914" y="1359242"/>
            <a:ext cx="8948265" cy="88144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latin typeface="Bodoni MT" panose="02070603080606020203" pitchFamily="18" charset="0"/>
              </a:rPr>
              <a:t>Pengantar</a:t>
            </a:r>
            <a:r>
              <a:rPr lang="en-US" sz="4000" dirty="0">
                <a:latin typeface="Bodoni MT" panose="02070603080606020203" pitchFamily="18" charset="0"/>
              </a:rPr>
              <a:t> Teknik </a:t>
            </a:r>
            <a:r>
              <a:rPr lang="en-US" sz="4000" dirty="0" err="1">
                <a:latin typeface="Bodoni MT" panose="02070603080606020203" pitchFamily="18" charset="0"/>
              </a:rPr>
              <a:t>komputer</a:t>
            </a:r>
            <a:endParaRPr lang="en-ID" sz="4000" dirty="0">
              <a:latin typeface="Bodoni MT" panose="02070603080606020203" pitchFamily="18" charset="0"/>
            </a:endParaRPr>
          </a:p>
        </p:txBody>
      </p:sp>
      <p:sp>
        <p:nvSpPr>
          <p:cNvPr id="5" name="Subtitle 2">
            <a:extLst>
              <a:ext uri="{FF2B5EF4-FFF2-40B4-BE49-F238E27FC236}">
                <a16:creationId xmlns:a16="http://schemas.microsoft.com/office/drawing/2014/main" id="{B2AFCEC3-02AE-42AF-B332-AB499A13466E}"/>
              </a:ext>
            </a:extLst>
          </p:cNvPr>
          <p:cNvSpPr txBox="1">
            <a:spLocks/>
          </p:cNvSpPr>
          <p:nvPr/>
        </p:nvSpPr>
        <p:spPr>
          <a:xfrm>
            <a:off x="6395607" y="3429000"/>
            <a:ext cx="4127157" cy="1640252"/>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sz="2400" dirty="0" err="1">
                <a:latin typeface="Bodoni MT" panose="02070603080606020203" pitchFamily="18" charset="0"/>
              </a:rPr>
              <a:t>Kelompok</a:t>
            </a:r>
            <a:r>
              <a:rPr lang="en-US" sz="2400" dirty="0">
                <a:latin typeface="Bodoni MT" panose="02070603080606020203" pitchFamily="18" charset="0"/>
              </a:rPr>
              <a:t> c :</a:t>
            </a:r>
          </a:p>
          <a:p>
            <a:pPr algn="ctr"/>
            <a:r>
              <a:rPr lang="en-US" sz="2400" dirty="0" err="1">
                <a:latin typeface="Bodoni MT" panose="02070603080606020203" pitchFamily="18" charset="0"/>
              </a:rPr>
              <a:t>Rizky</a:t>
            </a:r>
            <a:r>
              <a:rPr lang="en-US" sz="2400" dirty="0">
                <a:latin typeface="Bodoni MT" panose="02070603080606020203" pitchFamily="18" charset="0"/>
              </a:rPr>
              <a:t> </a:t>
            </a:r>
            <a:r>
              <a:rPr lang="en-US" sz="2400" dirty="0" err="1">
                <a:latin typeface="Bodoni MT" panose="02070603080606020203" pitchFamily="18" charset="0"/>
              </a:rPr>
              <a:t>saputra</a:t>
            </a:r>
            <a:r>
              <a:rPr lang="en-US" sz="2400" dirty="0">
                <a:latin typeface="Bodoni MT" panose="02070603080606020203" pitchFamily="18" charset="0"/>
              </a:rPr>
              <a:t> </a:t>
            </a:r>
          </a:p>
          <a:p>
            <a:pPr algn="ctr"/>
            <a:r>
              <a:rPr lang="en-ID" sz="2400" dirty="0">
                <a:latin typeface="Bodoni MT" panose="02070603080606020203" pitchFamily="18" charset="0"/>
              </a:rPr>
              <a:t>m. Nor </a:t>
            </a:r>
            <a:r>
              <a:rPr lang="en-ID" sz="2400" dirty="0" err="1">
                <a:latin typeface="Bodoni MT" panose="02070603080606020203" pitchFamily="18" charset="0"/>
              </a:rPr>
              <a:t>arifin</a:t>
            </a:r>
            <a:endParaRPr lang="en-ID" sz="2400" dirty="0">
              <a:latin typeface="Bodoni MT" panose="02070603080606020203" pitchFamily="18" charset="0"/>
            </a:endParaRPr>
          </a:p>
        </p:txBody>
      </p:sp>
      <p:pic>
        <p:nvPicPr>
          <p:cNvPr id="7" name="Picture 6">
            <a:extLst>
              <a:ext uri="{FF2B5EF4-FFF2-40B4-BE49-F238E27FC236}">
                <a16:creationId xmlns:a16="http://schemas.microsoft.com/office/drawing/2014/main" id="{2F455806-D822-4B03-9063-B07D64D6AC6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128" b="93590" l="3000" r="97667">
                        <a14:foregroundMark x1="32000" y1="18462" x2="32000" y2="18462"/>
                        <a14:foregroundMark x1="42111" y1="28333" x2="42111" y2="28333"/>
                        <a14:foregroundMark x1="15667" y1="48333" x2="15667" y2="48333"/>
                        <a14:foregroundMark x1="7778" y1="42949" x2="8778" y2="47564"/>
                        <a14:foregroundMark x1="26111" y1="16923" x2="26444" y2="19615"/>
                        <a14:foregroundMark x1="67333" y1="17692" x2="67333" y2="17692"/>
                        <a14:foregroundMark x1="70556" y1="15128" x2="70556" y2="19231"/>
                        <a14:foregroundMark x1="89889" y1="47179" x2="90222" y2="43718"/>
                        <a14:foregroundMark x1="89889" y1="50128" x2="90222" y2="47179"/>
                        <a14:foregroundMark x1="71556" y1="66410" x2="71556" y2="66410"/>
                        <a14:foregroundMark x1="27111" y1="68718" x2="27111" y2="68718"/>
                        <a14:foregroundMark x1="90556" y1="38462" x2="87889" y2="38077"/>
                        <a14:foregroundMark x1="71556" y1="14359" x2="71556" y2="10897"/>
                        <a14:foregroundMark x1="62778" y1="12051" x2="70556" y2="12436"/>
                        <a14:foregroundMark x1="78444" y1="24872" x2="78444" y2="24872"/>
                        <a14:foregroundMark x1="82000" y1="38846" x2="85667" y2="40385"/>
                        <a14:foregroundMark x1="87889" y1="46026" x2="87889" y2="46026"/>
                        <a14:foregroundMark x1="86556" y1="40000" x2="84333" y2="39615"/>
                        <a14:foregroundMark x1="29667" y1="66795" x2="29667" y2="66795"/>
                        <a14:foregroundMark x1="16444" y1="56923" x2="12444" y2="56923"/>
                        <a14:foregroundMark x1="33111" y1="85256" x2="28222" y2="85641"/>
                        <a14:foregroundMark x1="66111" y1="85256" x2="68444" y2="86410"/>
                        <a14:foregroundMark x1="83778" y1="56538" x2="87000" y2="57308"/>
                        <a14:foregroundMark x1="63111" y1="29103" x2="69000" y2="31282"/>
                        <a14:foregroundMark x1="31444" y1="30256" x2="34444" y2="30256"/>
                      </a14:backgroundRemoval>
                    </a14:imgEffect>
                  </a14:imgLayer>
                </a14:imgProps>
              </a:ext>
              <a:ext uri="{28A0092B-C50C-407E-A947-70E740481C1C}">
                <a14:useLocalDpi xmlns:a14="http://schemas.microsoft.com/office/drawing/2010/main" val="0"/>
              </a:ext>
            </a:extLst>
          </a:blip>
          <a:stretch>
            <a:fillRect/>
          </a:stretch>
        </p:blipFill>
        <p:spPr>
          <a:xfrm>
            <a:off x="3273351" y="3101539"/>
            <a:ext cx="3779425" cy="3275502"/>
          </a:xfrm>
          <a:prstGeom prst="rect">
            <a:avLst/>
          </a:prstGeom>
        </p:spPr>
      </p:pic>
      <p:pic>
        <p:nvPicPr>
          <p:cNvPr id="9" name="Picture 8">
            <a:extLst>
              <a:ext uri="{FF2B5EF4-FFF2-40B4-BE49-F238E27FC236}">
                <a16:creationId xmlns:a16="http://schemas.microsoft.com/office/drawing/2014/main" id="{0F353764-C4EF-4341-9B18-9F6FE36A4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90784"/>
            <a:ext cx="2724150" cy="3467100"/>
          </a:xfrm>
          <a:prstGeom prst="ellipse">
            <a:avLst/>
          </a:prstGeom>
          <a:ln>
            <a:noFill/>
          </a:ln>
          <a:effectLst>
            <a:softEdge rad="112500"/>
          </a:effectLst>
        </p:spPr>
      </p:pic>
      <p:pic>
        <p:nvPicPr>
          <p:cNvPr id="11" name="Picture 10">
            <a:extLst>
              <a:ext uri="{FF2B5EF4-FFF2-40B4-BE49-F238E27FC236}">
                <a16:creationId xmlns:a16="http://schemas.microsoft.com/office/drawing/2014/main" id="{8C4BFD47-52F8-40B7-BE93-E54821F31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7355" y="5145522"/>
            <a:ext cx="1339414" cy="1339414"/>
          </a:xfrm>
          <a:prstGeom prst="rect">
            <a:avLst/>
          </a:prstGeom>
        </p:spPr>
      </p:pic>
    </p:spTree>
    <p:extLst>
      <p:ext uri="{BB962C8B-B14F-4D97-AF65-F5344CB8AC3E}">
        <p14:creationId xmlns:p14="http://schemas.microsoft.com/office/powerpoint/2010/main" val="4955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32" presetClass="emph" presetSubtype="0" repeatCount="indefinite" fill="hold" nodeType="withEffect">
                                  <p:stCondLst>
                                    <p:cond delay="0"/>
                                  </p:stCondLst>
                                  <p:endCondLst>
                                    <p:cond evt="onNext" delay="0">
                                      <p:tgtEl>
                                        <p:sldTgt/>
                                      </p:tgtEl>
                                    </p:cond>
                                  </p:endCondLst>
                                  <p:childTnLst>
                                    <p:animRot by="120000">
                                      <p:cBhvr>
                                        <p:cTn id="24" dur="100" fill="hold">
                                          <p:stCondLst>
                                            <p:cond delay="0"/>
                                          </p:stCondLst>
                                        </p:cTn>
                                        <p:tgtEl>
                                          <p:spTgt spid="7"/>
                                        </p:tgtEl>
                                        <p:attrNameLst>
                                          <p:attrName>r</p:attrName>
                                        </p:attrNameLst>
                                      </p:cBhvr>
                                    </p:animRot>
                                    <p:animRot by="-240000">
                                      <p:cBhvr>
                                        <p:cTn id="25" dur="200" fill="hold">
                                          <p:stCondLst>
                                            <p:cond delay="200"/>
                                          </p:stCondLst>
                                        </p:cTn>
                                        <p:tgtEl>
                                          <p:spTgt spid="7"/>
                                        </p:tgtEl>
                                        <p:attrNameLst>
                                          <p:attrName>r</p:attrName>
                                        </p:attrNameLst>
                                      </p:cBhvr>
                                    </p:animRot>
                                    <p:animRot by="240000">
                                      <p:cBhvr>
                                        <p:cTn id="26" dur="200" fill="hold">
                                          <p:stCondLst>
                                            <p:cond delay="400"/>
                                          </p:stCondLst>
                                        </p:cTn>
                                        <p:tgtEl>
                                          <p:spTgt spid="7"/>
                                        </p:tgtEl>
                                        <p:attrNameLst>
                                          <p:attrName>r</p:attrName>
                                        </p:attrNameLst>
                                      </p:cBhvr>
                                    </p:animRot>
                                    <p:animRot by="-240000">
                                      <p:cBhvr>
                                        <p:cTn id="27" dur="200" fill="hold">
                                          <p:stCondLst>
                                            <p:cond delay="600"/>
                                          </p:stCondLst>
                                        </p:cTn>
                                        <p:tgtEl>
                                          <p:spTgt spid="7"/>
                                        </p:tgtEl>
                                        <p:attrNameLst>
                                          <p:attrName>r</p:attrName>
                                        </p:attrNameLst>
                                      </p:cBhvr>
                                    </p:animRot>
                                    <p:animRot by="120000">
                                      <p:cBhvr>
                                        <p:cTn id="28" dur="200" fill="hold">
                                          <p:stCondLst>
                                            <p:cond delay="800"/>
                                          </p:stCondLst>
                                        </p:cTn>
                                        <p:tgtEl>
                                          <p:spTgt spid="7"/>
                                        </p:tgtEl>
                                        <p:attrNameLst>
                                          <p:attrName>r</p:attrName>
                                        </p:attrNameLst>
                                      </p:cBhvr>
                                    </p:animRot>
                                  </p:childTnLst>
                                </p:cTn>
                              </p:par>
                              <p:par>
                                <p:cTn id="29" presetID="32" presetClass="emph" presetSubtype="0" repeatCount="indefinite" fill="hold" nodeType="withEffect">
                                  <p:stCondLst>
                                    <p:cond delay="0"/>
                                  </p:stCondLst>
                                  <p:endCondLst>
                                    <p:cond evt="onNext" delay="0">
                                      <p:tgtEl>
                                        <p:sldTgt/>
                                      </p:tgtEl>
                                    </p:cond>
                                  </p:endCondLst>
                                  <p:childTnLst>
                                    <p:animRot by="120000">
                                      <p:cBhvr>
                                        <p:cTn id="30" dur="100" fill="hold">
                                          <p:stCondLst>
                                            <p:cond delay="0"/>
                                          </p:stCondLst>
                                        </p:cTn>
                                        <p:tgtEl>
                                          <p:spTgt spid="11"/>
                                        </p:tgtEl>
                                        <p:attrNameLst>
                                          <p:attrName>r</p:attrName>
                                        </p:attrNameLst>
                                      </p:cBhvr>
                                    </p:animRot>
                                    <p:animRot by="-240000">
                                      <p:cBhvr>
                                        <p:cTn id="31" dur="200" fill="hold">
                                          <p:stCondLst>
                                            <p:cond delay="200"/>
                                          </p:stCondLst>
                                        </p:cTn>
                                        <p:tgtEl>
                                          <p:spTgt spid="11"/>
                                        </p:tgtEl>
                                        <p:attrNameLst>
                                          <p:attrName>r</p:attrName>
                                        </p:attrNameLst>
                                      </p:cBhvr>
                                    </p:animRot>
                                    <p:animRot by="240000">
                                      <p:cBhvr>
                                        <p:cTn id="32" dur="200" fill="hold">
                                          <p:stCondLst>
                                            <p:cond delay="400"/>
                                          </p:stCondLst>
                                        </p:cTn>
                                        <p:tgtEl>
                                          <p:spTgt spid="11"/>
                                        </p:tgtEl>
                                        <p:attrNameLst>
                                          <p:attrName>r</p:attrName>
                                        </p:attrNameLst>
                                      </p:cBhvr>
                                    </p:animRot>
                                    <p:animRot by="-240000">
                                      <p:cBhvr>
                                        <p:cTn id="33" dur="200" fill="hold">
                                          <p:stCondLst>
                                            <p:cond delay="600"/>
                                          </p:stCondLst>
                                        </p:cTn>
                                        <p:tgtEl>
                                          <p:spTgt spid="11"/>
                                        </p:tgtEl>
                                        <p:attrNameLst>
                                          <p:attrName>r</p:attrName>
                                        </p:attrNameLst>
                                      </p:cBhvr>
                                    </p:animRot>
                                    <p:animRot by="120000">
                                      <p:cBhvr>
                                        <p:cTn id="34"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6. CAN (</a:t>
            </a:r>
            <a:r>
              <a:rPr lang="en-ID" sz="3600" cap="none" dirty="0">
                <a:latin typeface="Bodoni MT" panose="02070603080606020203" pitchFamily="18" charset="0"/>
              </a:rPr>
              <a:t>Corporate 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fontScale="92500"/>
          </a:bodyPr>
          <a:lstStyle/>
          <a:p>
            <a:r>
              <a:rPr lang="en-ID" sz="2400" dirty="0">
                <a:latin typeface="Bodoni MT" panose="02070603080606020203" pitchFamily="18" charset="0"/>
              </a:rPr>
              <a:t>CAN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yang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aneka</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dan </a:t>
            </a:r>
            <a:r>
              <a:rPr lang="en-ID" sz="2400" dirty="0" err="1">
                <a:latin typeface="Bodoni MT" panose="02070603080606020203" pitchFamily="18" charset="0"/>
              </a:rPr>
              <a:t>komputer</a:t>
            </a:r>
            <a:r>
              <a:rPr lang="en-ID" sz="2400" dirty="0">
                <a:latin typeface="Bodoni MT" panose="02070603080606020203" pitchFamily="18" charset="0"/>
              </a:rPr>
              <a:t> </a:t>
            </a:r>
            <a:r>
              <a:rPr lang="en-ID" sz="2400" dirty="0" err="1">
                <a:latin typeface="Bodoni MT" panose="02070603080606020203" pitchFamily="18" charset="0"/>
              </a:rPr>
              <a:t>dalam</a:t>
            </a:r>
            <a:r>
              <a:rPr lang="en-ID" sz="2400" dirty="0">
                <a:latin typeface="Bodoni MT" panose="02070603080606020203" pitchFamily="18" charset="0"/>
              </a:rPr>
              <a:t> </a:t>
            </a:r>
            <a:r>
              <a:rPr lang="en-ID" sz="2400" dirty="0" err="1">
                <a:latin typeface="Bodoni MT" panose="02070603080606020203" pitchFamily="18" charset="0"/>
              </a:rPr>
              <a:t>sebuah</a:t>
            </a:r>
            <a:r>
              <a:rPr lang="en-ID" sz="2400" dirty="0">
                <a:latin typeface="Bodoni MT" panose="02070603080606020203" pitchFamily="18" charset="0"/>
              </a:rPr>
              <a:t> </a:t>
            </a:r>
            <a:r>
              <a:rPr lang="en-ID" sz="2400" dirty="0" err="1">
                <a:latin typeface="Bodoni MT" panose="02070603080606020203" pitchFamily="18" charset="0"/>
              </a:rPr>
              <a:t>instansi</a:t>
            </a:r>
            <a:r>
              <a:rPr lang="en-ID" sz="2400" dirty="0">
                <a:latin typeface="Bodoni MT" panose="02070603080606020203" pitchFamily="18" charset="0"/>
              </a:rPr>
              <a:t> </a:t>
            </a:r>
            <a:r>
              <a:rPr lang="en-ID" sz="2400" dirty="0" err="1">
                <a:latin typeface="Bodoni MT" panose="02070603080606020203" pitchFamily="18" charset="0"/>
              </a:rPr>
              <a:t>pendidikan</a:t>
            </a:r>
            <a:r>
              <a:rPr lang="en-ID" sz="2400" dirty="0">
                <a:latin typeface="Bodoni MT" panose="02070603080606020203" pitchFamily="18" charset="0"/>
              </a:rPr>
              <a:t> </a:t>
            </a:r>
            <a:r>
              <a:rPr lang="en-ID" sz="2400" dirty="0" err="1">
                <a:latin typeface="Bodoni MT" panose="02070603080606020203" pitchFamily="18" charset="0"/>
              </a:rPr>
              <a:t>seperti</a:t>
            </a:r>
            <a:r>
              <a:rPr lang="en-ID" sz="2400" dirty="0">
                <a:latin typeface="Bodoni MT" panose="02070603080606020203" pitchFamily="18" charset="0"/>
              </a:rPr>
              <a:t> </a:t>
            </a:r>
            <a:r>
              <a:rPr lang="en-ID" sz="2400" dirty="0" err="1">
                <a:latin typeface="Bodoni MT" panose="02070603080606020203" pitchFamily="18" charset="0"/>
              </a:rPr>
              <a:t>sekolah</a:t>
            </a:r>
            <a:r>
              <a:rPr lang="en-ID" sz="2400" dirty="0">
                <a:latin typeface="Bodoni MT" panose="02070603080606020203" pitchFamily="18" charset="0"/>
              </a:rPr>
              <a:t>, </a:t>
            </a:r>
            <a:r>
              <a:rPr lang="en-ID" sz="2400" dirty="0" err="1">
                <a:latin typeface="Bodoni MT" panose="02070603080606020203" pitchFamily="18" charset="0"/>
              </a:rPr>
              <a:t>kampus</a:t>
            </a:r>
            <a:r>
              <a:rPr lang="en-ID" sz="2400" dirty="0">
                <a:latin typeface="Bodoni MT" panose="02070603080606020203" pitchFamily="18" charset="0"/>
              </a:rPr>
              <a:t>, </a:t>
            </a:r>
            <a:r>
              <a:rPr lang="en-ID" sz="2400" dirty="0" err="1">
                <a:latin typeface="Bodoni MT" panose="02070603080606020203" pitchFamily="18" charset="0"/>
              </a:rPr>
              <a:t>universitas</a:t>
            </a:r>
            <a:r>
              <a:rPr lang="en-ID" sz="2400" dirty="0">
                <a:latin typeface="Bodoni MT" panose="02070603080606020203" pitchFamily="18" charset="0"/>
              </a:rPr>
              <a:t>, </a:t>
            </a:r>
            <a:r>
              <a:rPr lang="en-ID" sz="2400" dirty="0" err="1">
                <a:latin typeface="Bodoni MT" panose="02070603080606020203" pitchFamily="18" charset="0"/>
              </a:rPr>
              <a:t>institut</a:t>
            </a:r>
            <a:r>
              <a:rPr lang="en-ID" sz="2400" dirty="0">
                <a:latin typeface="Bodoni MT" panose="02070603080606020203" pitchFamily="18" charset="0"/>
              </a:rPr>
              <a:t>, dan lain </a:t>
            </a:r>
            <a:r>
              <a:rPr lang="en-ID" sz="2400" dirty="0" err="1">
                <a:latin typeface="Bodoni MT" panose="02070603080606020203" pitchFamily="18" charset="0"/>
              </a:rPr>
              <a:t>sebagainya</a:t>
            </a:r>
            <a:r>
              <a:rPr lang="en-ID" sz="2400" dirty="0">
                <a:latin typeface="Bodoni MT" panose="02070603080606020203" pitchFamily="18" charset="0"/>
              </a:rPr>
              <a:t>. CAN juga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digunakan</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berbagai</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a:t>
            </a:r>
            <a:r>
              <a:rPr lang="en-ID" sz="2400" dirty="0" err="1">
                <a:latin typeface="Bodoni MT" panose="02070603080606020203" pitchFamily="18" charset="0"/>
              </a:rPr>
              <a:t>dalam</a:t>
            </a:r>
            <a:r>
              <a:rPr lang="en-ID" sz="2400" dirty="0">
                <a:latin typeface="Bodoni MT" panose="02070603080606020203" pitchFamily="18" charset="0"/>
              </a:rPr>
              <a:t> </a:t>
            </a:r>
            <a:r>
              <a:rPr lang="en-ID" sz="2400" dirty="0" err="1">
                <a:latin typeface="Bodoni MT" panose="02070603080606020203" pitchFamily="18" charset="0"/>
              </a:rPr>
              <a:t>satu</a:t>
            </a:r>
            <a:r>
              <a:rPr lang="en-ID" sz="2400" dirty="0">
                <a:latin typeface="Bodoni MT" panose="02070603080606020203" pitchFamily="18" charset="0"/>
              </a:rPr>
              <a:t> </a:t>
            </a:r>
            <a:r>
              <a:rPr lang="en-ID" sz="2400" dirty="0" err="1">
                <a:latin typeface="Bodoni MT" panose="02070603080606020203" pitchFamily="18" charset="0"/>
              </a:rPr>
              <a:t>bangunan</a:t>
            </a:r>
            <a:r>
              <a:rPr lang="en-ID" sz="2400" dirty="0">
                <a:latin typeface="Bodoni MT" panose="02070603080606020203" pitchFamily="18" charset="0"/>
              </a:rPr>
              <a:t> </a:t>
            </a:r>
            <a:r>
              <a:rPr lang="en-ID" sz="2400" dirty="0" err="1">
                <a:latin typeface="Bodoni MT" panose="02070603080606020203" pitchFamily="18" charset="0"/>
              </a:rPr>
              <a:t>perusahaan</a:t>
            </a:r>
            <a:r>
              <a:rPr lang="en-ID" sz="2400" dirty="0">
                <a:latin typeface="Bodoni MT" panose="02070603080606020203" pitchFamily="18" charset="0"/>
              </a:rPr>
              <a:t> yang </a:t>
            </a:r>
            <a:r>
              <a:rPr lang="en-ID" sz="2400" dirty="0" err="1">
                <a:latin typeface="Bodoni MT" panose="02070603080606020203" pitchFamily="18" charset="0"/>
              </a:rPr>
              <a:t>memiliki</a:t>
            </a:r>
            <a:r>
              <a:rPr lang="en-ID" sz="2400" dirty="0">
                <a:latin typeface="Bodoni MT" panose="02070603080606020203" pitchFamily="18" charset="0"/>
              </a:rPr>
              <a:t> </a:t>
            </a:r>
            <a:r>
              <a:rPr lang="en-ID" sz="2400" dirty="0" err="1">
                <a:latin typeface="Bodoni MT" panose="02070603080606020203" pitchFamily="18" charset="0"/>
              </a:rPr>
              <a:t>banyak</a:t>
            </a:r>
            <a:r>
              <a:rPr lang="en-ID" sz="2400" dirty="0">
                <a:latin typeface="Bodoni MT" panose="02070603080606020203" pitchFamily="18" charset="0"/>
              </a:rPr>
              <a:t> </a:t>
            </a:r>
            <a:r>
              <a:rPr lang="en-ID" sz="2400" dirty="0" err="1">
                <a:latin typeface="Bodoni MT" panose="02070603080606020203" pitchFamily="18" charset="0"/>
              </a:rPr>
              <a:t>ruangan</a:t>
            </a:r>
            <a:r>
              <a:rPr lang="en-ID" sz="2400" dirty="0">
                <a:latin typeface="Bodoni MT" panose="02070603080606020203" pitchFamily="18" charset="0"/>
              </a:rPr>
              <a:t>. </a:t>
            </a:r>
          </a:p>
          <a:p>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segmen</a:t>
            </a:r>
            <a:r>
              <a:rPr lang="en-ID" sz="2400" dirty="0">
                <a:latin typeface="Bodoni MT" panose="02070603080606020203" pitchFamily="18" charset="0"/>
              </a:rPr>
              <a:t> </a:t>
            </a:r>
            <a:r>
              <a:rPr lang="en-ID" sz="2400" dirty="0" err="1">
                <a:latin typeface="Bodoni MT" panose="02070603080606020203" pitchFamily="18" charset="0"/>
              </a:rPr>
              <a:t>sekolah</a:t>
            </a:r>
            <a:r>
              <a:rPr lang="en-ID" sz="2400" dirty="0">
                <a:latin typeface="Bodoni MT" panose="02070603080606020203" pitchFamily="18" charset="0"/>
              </a:rPr>
              <a:t>, CAN </a:t>
            </a:r>
            <a:r>
              <a:rPr lang="en-ID" sz="2400" dirty="0" err="1">
                <a:latin typeface="Bodoni MT" panose="02070603080606020203" pitchFamily="18" charset="0"/>
              </a:rPr>
              <a:t>sendiri</a:t>
            </a:r>
            <a:r>
              <a:rPr lang="en-ID" sz="2400" dirty="0">
                <a:latin typeface="Bodoni MT" panose="02070603080606020203" pitchFamily="18" charset="0"/>
              </a:rPr>
              <a:t> </a:t>
            </a:r>
            <a:r>
              <a:rPr lang="en-ID" sz="2400" dirty="0" err="1">
                <a:latin typeface="Bodoni MT" panose="02070603080606020203" pitchFamily="18" charset="0"/>
              </a:rPr>
              <a:t>biasanya</a:t>
            </a:r>
            <a:r>
              <a:rPr lang="en-ID" sz="2400" dirty="0">
                <a:latin typeface="Bodoni MT" panose="02070603080606020203" pitchFamily="18" charset="0"/>
              </a:rPr>
              <a:t> </a:t>
            </a:r>
            <a:r>
              <a:rPr lang="en-ID" sz="2400" dirty="0" err="1">
                <a:latin typeface="Bodoni MT" panose="02070603080606020203" pitchFamily="18" charset="0"/>
              </a:rPr>
              <a:t>digunakan</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mempermudah</a:t>
            </a:r>
            <a:r>
              <a:rPr lang="en-ID" sz="2400" dirty="0">
                <a:latin typeface="Bodoni MT" panose="02070603080606020203" pitchFamily="18" charset="0"/>
              </a:rPr>
              <a:t> proses </a:t>
            </a:r>
            <a:r>
              <a:rPr lang="en-ID" sz="2400" dirty="0" err="1">
                <a:latin typeface="Bodoni MT" panose="02070603080606020203" pitchFamily="18" charset="0"/>
              </a:rPr>
              <a:t>administrasi</a:t>
            </a:r>
            <a:r>
              <a:rPr lang="en-ID" sz="2400" dirty="0">
                <a:latin typeface="Bodoni MT" panose="02070603080606020203" pitchFamily="18" charset="0"/>
              </a:rPr>
              <a:t> dan </a:t>
            </a:r>
            <a:r>
              <a:rPr lang="en-ID" sz="2400" dirty="0" err="1">
                <a:latin typeface="Bodoni MT" panose="02070603080606020203" pitchFamily="18" charset="0"/>
              </a:rPr>
              <a:t>akademik</a:t>
            </a:r>
            <a:r>
              <a:rPr lang="en-ID" sz="2400" dirty="0">
                <a:latin typeface="Bodoni MT" panose="02070603080606020203" pitchFamily="18" charset="0"/>
              </a:rPr>
              <a:t>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sebuah</a:t>
            </a:r>
            <a:r>
              <a:rPr lang="en-ID" sz="2400" dirty="0">
                <a:latin typeface="Bodoni MT" panose="02070603080606020203" pitchFamily="18" charset="0"/>
              </a:rPr>
              <a:t> </a:t>
            </a:r>
            <a:r>
              <a:rPr lang="en-ID" sz="2400" dirty="0" err="1">
                <a:latin typeface="Bodoni MT" panose="02070603080606020203" pitchFamily="18" charset="0"/>
              </a:rPr>
              <a:t>lembaga</a:t>
            </a:r>
            <a:r>
              <a:rPr lang="en-ID" sz="2400" dirty="0">
                <a:latin typeface="Bodoni MT" panose="02070603080606020203" pitchFamily="18" charset="0"/>
              </a:rPr>
              <a:t> </a:t>
            </a:r>
            <a:r>
              <a:rPr lang="en-ID" sz="2400" dirty="0" err="1">
                <a:latin typeface="Bodoni MT" panose="02070603080606020203" pitchFamily="18" charset="0"/>
              </a:rPr>
              <a:t>pendidikan</a:t>
            </a:r>
            <a:r>
              <a:rPr lang="en-ID" sz="2400" dirty="0">
                <a:latin typeface="Bodoni MT" panose="02070603080606020203" pitchFamily="18" charset="0"/>
              </a:rPr>
              <a:t> </a:t>
            </a:r>
            <a:r>
              <a:rPr lang="en-ID" sz="2400" dirty="0" err="1">
                <a:latin typeface="Bodoni MT" panose="02070603080606020203" pitchFamily="18" charset="0"/>
              </a:rPr>
              <a:t>tersebut</a:t>
            </a:r>
            <a:r>
              <a:rPr lang="en-ID" sz="2400" dirty="0">
                <a:latin typeface="Bodoni MT" panose="02070603080606020203" pitchFamily="18" charset="0"/>
              </a:rPr>
              <a:t>, </a:t>
            </a:r>
            <a:r>
              <a:rPr lang="en-ID" sz="2400" dirty="0" err="1">
                <a:latin typeface="Bodoni MT" panose="02070603080606020203" pitchFamily="18" charset="0"/>
              </a:rPr>
              <a:t>seperti</a:t>
            </a:r>
            <a:r>
              <a:rPr lang="en-ID" sz="2400" dirty="0">
                <a:latin typeface="Bodoni MT" panose="02070603080606020203" pitchFamily="18" charset="0"/>
              </a:rPr>
              <a:t> </a:t>
            </a:r>
            <a:r>
              <a:rPr lang="en-ID" sz="2400" dirty="0" err="1">
                <a:latin typeface="Bodoni MT" panose="02070603080606020203" pitchFamily="18" charset="0"/>
              </a:rPr>
              <a:t>memproses</a:t>
            </a:r>
            <a:r>
              <a:rPr lang="en-ID" sz="2400" dirty="0">
                <a:latin typeface="Bodoni MT" panose="02070603080606020203" pitchFamily="18" charset="0"/>
              </a:rPr>
              <a:t> </a:t>
            </a:r>
            <a:r>
              <a:rPr lang="en-ID" sz="2400" dirty="0" err="1">
                <a:latin typeface="Bodoni MT" panose="02070603080606020203" pitchFamily="18" charset="0"/>
              </a:rPr>
              <a:t>nilai</a:t>
            </a:r>
            <a:r>
              <a:rPr lang="en-ID" sz="2400" dirty="0">
                <a:latin typeface="Bodoni MT" panose="02070603080606020203" pitchFamily="18" charset="0"/>
              </a:rPr>
              <a:t>, </a:t>
            </a:r>
            <a:r>
              <a:rPr lang="en-ID" sz="2400" dirty="0" err="1">
                <a:latin typeface="Bodoni MT" panose="02070603080606020203" pitchFamily="18" charset="0"/>
              </a:rPr>
              <a:t>menginput</a:t>
            </a:r>
            <a:r>
              <a:rPr lang="en-ID" sz="2400" dirty="0">
                <a:latin typeface="Bodoni MT" panose="02070603080606020203" pitchFamily="18" charset="0"/>
              </a:rPr>
              <a:t> </a:t>
            </a:r>
            <a:r>
              <a:rPr lang="en-ID" sz="2400" dirty="0" err="1">
                <a:latin typeface="Bodoni MT" panose="02070603080606020203" pitchFamily="18" charset="0"/>
              </a:rPr>
              <a:t>performa</a:t>
            </a:r>
            <a:r>
              <a:rPr lang="en-ID" sz="2400" dirty="0">
                <a:latin typeface="Bodoni MT" panose="02070603080606020203" pitchFamily="18" charset="0"/>
              </a:rPr>
              <a:t> </a:t>
            </a:r>
            <a:r>
              <a:rPr lang="en-ID" sz="2400" dirty="0" err="1">
                <a:latin typeface="Bodoni MT" panose="02070603080606020203" pitchFamily="18" charset="0"/>
              </a:rPr>
              <a:t>peserta</a:t>
            </a:r>
            <a:r>
              <a:rPr lang="en-ID" sz="2400" dirty="0">
                <a:latin typeface="Bodoni MT" panose="02070603080606020203" pitchFamily="18" charset="0"/>
              </a:rPr>
              <a:t> </a:t>
            </a:r>
            <a:r>
              <a:rPr lang="en-ID" sz="2400" dirty="0" err="1">
                <a:latin typeface="Bodoni MT" panose="02070603080606020203" pitchFamily="18" charset="0"/>
              </a:rPr>
              <a:t>didik</a:t>
            </a:r>
            <a:r>
              <a:rPr lang="en-ID" sz="2400" dirty="0">
                <a:latin typeface="Bodoni MT" panose="02070603080606020203" pitchFamily="18" charset="0"/>
              </a:rPr>
              <a:t>, dan lain </a:t>
            </a:r>
            <a:r>
              <a:rPr lang="en-ID" sz="2400" dirty="0" err="1">
                <a:latin typeface="Bodoni MT" panose="02070603080606020203" pitchFamily="18" charset="0"/>
              </a:rPr>
              <a:t>sebagainya</a:t>
            </a:r>
            <a:r>
              <a:rPr lang="en-ID" sz="2400" dirty="0">
                <a:latin typeface="Bodoni MT" panose="02070603080606020203" pitchFamily="18" charset="0"/>
              </a:rPr>
              <a:t>.</a:t>
            </a:r>
          </a:p>
        </p:txBody>
      </p:sp>
    </p:spTree>
    <p:extLst>
      <p:ext uri="{BB962C8B-B14F-4D97-AF65-F5344CB8AC3E}">
        <p14:creationId xmlns:p14="http://schemas.microsoft.com/office/powerpoint/2010/main" val="326794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7">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7. SAN (</a:t>
            </a:r>
            <a:r>
              <a:rPr lang="en-ID" sz="3600" cap="none" dirty="0">
                <a:latin typeface="Bodoni MT" panose="02070603080606020203" pitchFamily="18" charset="0"/>
              </a:rPr>
              <a:t>Storage-Area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a:bodyPr>
          <a:lstStyle/>
          <a:p>
            <a:r>
              <a:rPr lang="en-ID" sz="2400" dirty="0">
                <a:latin typeface="Bodoni MT" panose="02070603080606020203" pitchFamily="18" charset="0"/>
              </a:rPr>
              <a:t>Storage-Area Network (SAN)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sebuah</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yang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komputer</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a:t>
            </a:r>
            <a:r>
              <a:rPr lang="en-ID" sz="2400" dirty="0" err="1">
                <a:latin typeface="Bodoni MT" panose="02070603080606020203" pitchFamily="18" charset="0"/>
              </a:rPr>
              <a:t>sejumlah</a:t>
            </a:r>
            <a:r>
              <a:rPr lang="en-ID" sz="2400" dirty="0">
                <a:latin typeface="Bodoni MT" panose="02070603080606020203" pitchFamily="18" charset="0"/>
              </a:rPr>
              <a:t> media </a:t>
            </a:r>
            <a:r>
              <a:rPr lang="en-ID" sz="2400" dirty="0" err="1">
                <a:latin typeface="Bodoni MT" panose="02070603080606020203" pitchFamily="18" charset="0"/>
              </a:rPr>
              <a:t>penyimpanan</a:t>
            </a:r>
            <a:r>
              <a:rPr lang="en-ID" sz="2400" dirty="0">
                <a:latin typeface="Bodoni MT" panose="02070603080606020203" pitchFamily="18" charset="0"/>
              </a:rPr>
              <a:t> (storage) </a:t>
            </a:r>
            <a:r>
              <a:rPr lang="en-ID" sz="2400" dirty="0" err="1">
                <a:latin typeface="Bodoni MT" panose="02070603080606020203" pitchFamily="18" charset="0"/>
              </a:rPr>
              <a:t>berkemampuan</a:t>
            </a:r>
            <a:r>
              <a:rPr lang="en-ID" sz="2400" dirty="0">
                <a:latin typeface="Bodoni MT" panose="02070603080606020203" pitchFamily="18" charset="0"/>
              </a:rPr>
              <a:t> </a:t>
            </a:r>
            <a:r>
              <a:rPr lang="en-ID" sz="2400" dirty="0" err="1">
                <a:latin typeface="Bodoni MT" panose="02070603080606020203" pitchFamily="18" charset="0"/>
              </a:rPr>
              <a:t>tinggi</a:t>
            </a:r>
            <a:r>
              <a:rPr lang="en-ID" sz="2400" dirty="0">
                <a:latin typeface="Bodoni MT" panose="02070603080606020203" pitchFamily="18" charset="0"/>
              </a:rPr>
              <a:t> </a:t>
            </a:r>
            <a:r>
              <a:rPr lang="en-ID" sz="2400" dirty="0" err="1">
                <a:latin typeface="Bodoni MT" panose="02070603080606020203" pitchFamily="18" charset="0"/>
              </a:rPr>
              <a:t>dalam</a:t>
            </a:r>
            <a:r>
              <a:rPr lang="en-ID" sz="2400" dirty="0">
                <a:latin typeface="Bodoni MT" panose="02070603080606020203" pitchFamily="18" charset="0"/>
              </a:rPr>
              <a:t> </a:t>
            </a:r>
            <a:r>
              <a:rPr lang="en-ID" sz="2400" dirty="0" err="1">
                <a:latin typeface="Bodoni MT" panose="02070603080606020203" pitchFamily="18" charset="0"/>
              </a:rPr>
              <a:t>sebuah</a:t>
            </a:r>
            <a:r>
              <a:rPr lang="en-ID" sz="2400" dirty="0">
                <a:latin typeface="Bodoni MT" panose="02070603080606020203" pitchFamily="18" charset="0"/>
              </a:rPr>
              <a:t> server. </a:t>
            </a:r>
            <a:r>
              <a:rPr lang="en-ID" sz="2400" dirty="0" err="1">
                <a:latin typeface="Bodoni MT" panose="02070603080606020203" pitchFamily="18" charset="0"/>
              </a:rPr>
              <a:t>Sebuah</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mengakses</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SAN </a:t>
            </a:r>
            <a:r>
              <a:rPr lang="en-ID" sz="2400" dirty="0" err="1">
                <a:latin typeface="Bodoni MT" panose="02070603080606020203" pitchFamily="18" charset="0"/>
              </a:rPr>
              <a:t>ini</a:t>
            </a:r>
            <a:r>
              <a:rPr lang="en-ID" sz="2400" dirty="0">
                <a:latin typeface="Bodoni MT" panose="02070603080606020203" pitchFamily="18" charset="0"/>
              </a:rPr>
              <a:t>, </a:t>
            </a:r>
            <a:r>
              <a:rPr lang="en-ID" sz="2400" dirty="0" err="1">
                <a:latin typeface="Bodoni MT" panose="02070603080606020203" pitchFamily="18" charset="0"/>
              </a:rPr>
              <a:t>begitu</a:t>
            </a:r>
            <a:r>
              <a:rPr lang="en-ID" sz="2400" dirty="0">
                <a:latin typeface="Bodoni MT" panose="02070603080606020203" pitchFamily="18" charset="0"/>
              </a:rPr>
              <a:t> juga </a:t>
            </a:r>
            <a:r>
              <a:rPr lang="en-ID" sz="2400" dirty="0" err="1">
                <a:latin typeface="Bodoni MT" panose="02070603080606020203" pitchFamily="18" charset="0"/>
              </a:rPr>
              <a:t>mengambil</a:t>
            </a:r>
            <a:r>
              <a:rPr lang="en-ID" sz="2400" dirty="0">
                <a:latin typeface="Bodoni MT" panose="02070603080606020203" pitchFamily="18" charset="0"/>
              </a:rPr>
              <a:t> data yang </a:t>
            </a:r>
            <a:r>
              <a:rPr lang="en-ID" sz="2400" dirty="0" err="1">
                <a:latin typeface="Bodoni MT" panose="02070603080606020203" pitchFamily="18" charset="0"/>
              </a:rPr>
              <a:t>ada</a:t>
            </a:r>
            <a:r>
              <a:rPr lang="en-ID" sz="2400" dirty="0">
                <a:latin typeface="Bodoni MT" panose="02070603080606020203" pitchFamily="18" charset="0"/>
              </a:rPr>
              <a:t> di </a:t>
            </a:r>
            <a:r>
              <a:rPr lang="en-ID" sz="2400" dirty="0" err="1">
                <a:latin typeface="Bodoni MT" panose="02070603080606020203" pitchFamily="18" charset="0"/>
              </a:rPr>
              <a:t>dalamnya</a:t>
            </a:r>
            <a:r>
              <a:rPr lang="en-ID" sz="2400" dirty="0">
                <a:latin typeface="Bodoni MT" panose="02070603080606020203" pitchFamily="18" charset="0"/>
              </a:rPr>
              <a:t> </a:t>
            </a:r>
            <a:r>
              <a:rPr lang="en-ID" sz="2400" dirty="0" err="1">
                <a:latin typeface="Bodoni MT" panose="02070603080606020203" pitchFamily="18" charset="0"/>
              </a:rPr>
              <a:t>jika</a:t>
            </a:r>
            <a:r>
              <a:rPr lang="en-ID" sz="2400" dirty="0">
                <a:latin typeface="Bodoni MT" panose="02070603080606020203" pitchFamily="18" charset="0"/>
              </a:rPr>
              <a:t> </a:t>
            </a:r>
            <a:r>
              <a:rPr lang="en-ID" sz="2400" dirty="0" err="1">
                <a:latin typeface="Bodoni MT" panose="02070603080606020203" pitchFamily="18" charset="0"/>
              </a:rPr>
              <a:t>mereka</a:t>
            </a:r>
            <a:r>
              <a:rPr lang="en-ID" sz="2400" dirty="0">
                <a:latin typeface="Bodoni MT" panose="02070603080606020203" pitchFamily="18" charset="0"/>
              </a:rPr>
              <a:t> </a:t>
            </a:r>
            <a:r>
              <a:rPr lang="en-ID" sz="2400" dirty="0" err="1">
                <a:latin typeface="Bodoni MT" panose="02070603080606020203" pitchFamily="18" charset="0"/>
              </a:rPr>
              <a:t>terhubung</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server yang </a:t>
            </a:r>
            <a:r>
              <a:rPr lang="en-ID" sz="2400" dirty="0" err="1">
                <a:latin typeface="Bodoni MT" panose="02070603080606020203" pitchFamily="18" charset="0"/>
              </a:rPr>
              <a:t>menjadi</a:t>
            </a:r>
            <a:r>
              <a:rPr lang="en-ID" sz="2400" dirty="0">
                <a:latin typeface="Bodoni MT" panose="02070603080606020203" pitchFamily="18" charset="0"/>
              </a:rPr>
              <a:t> </a:t>
            </a:r>
            <a:r>
              <a:rPr lang="en-ID" sz="2400" dirty="0" err="1">
                <a:latin typeface="Bodoni MT" panose="02070603080606020203" pitchFamily="18" charset="0"/>
              </a:rPr>
              <a:t>jembatan</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media </a:t>
            </a:r>
            <a:r>
              <a:rPr lang="en-ID" sz="2400" dirty="0" err="1">
                <a:latin typeface="Bodoni MT" panose="02070603080606020203" pitchFamily="18" charset="0"/>
              </a:rPr>
              <a:t>penyimpanan</a:t>
            </a:r>
            <a:r>
              <a:rPr lang="en-ID" sz="2400" dirty="0">
                <a:latin typeface="Bodoni MT" panose="02070603080606020203" pitchFamily="18" charset="0"/>
              </a:rPr>
              <a:t> </a:t>
            </a:r>
            <a:r>
              <a:rPr lang="en-ID" sz="2400" dirty="0" err="1">
                <a:latin typeface="Bodoni MT" panose="02070603080606020203" pitchFamily="18" charset="0"/>
              </a:rPr>
              <a:t>tersebut</a:t>
            </a:r>
            <a:r>
              <a:rPr lang="en-ID" sz="2400" dirty="0">
                <a:latin typeface="Bodoni MT" panose="02070603080606020203" pitchFamily="18" charset="0"/>
              </a:rPr>
              <a:t>.</a:t>
            </a:r>
          </a:p>
        </p:txBody>
      </p:sp>
    </p:spTree>
    <p:extLst>
      <p:ext uri="{BB962C8B-B14F-4D97-AF65-F5344CB8AC3E}">
        <p14:creationId xmlns:p14="http://schemas.microsoft.com/office/powerpoint/2010/main" val="134052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8. POLAN (</a:t>
            </a:r>
            <a:r>
              <a:rPr lang="en-ID" sz="3600" cap="none" dirty="0">
                <a:latin typeface="Bodoni MT" panose="02070603080606020203" pitchFamily="18" charset="0"/>
              </a:rPr>
              <a:t>Passive Optical Local 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a:bodyPr>
          <a:lstStyle/>
          <a:p>
            <a:r>
              <a:rPr lang="en-ID" sz="2400" dirty="0" err="1">
                <a:latin typeface="Bodoni MT" panose="02070603080606020203" pitchFamily="18" charset="0"/>
              </a:rPr>
              <a:t>Jaringan</a:t>
            </a:r>
            <a:r>
              <a:rPr lang="en-ID" sz="2400" dirty="0">
                <a:latin typeface="Bodoni MT" panose="02070603080606020203" pitchFamily="18" charset="0"/>
              </a:rPr>
              <a:t> POLAN </a:t>
            </a:r>
            <a:r>
              <a:rPr lang="en-ID" sz="2400" dirty="0" err="1">
                <a:latin typeface="Bodoni MT" panose="02070603080606020203" pitchFamily="18" charset="0"/>
              </a:rPr>
              <a:t>dipakai</a:t>
            </a:r>
            <a:r>
              <a:rPr lang="en-ID" sz="2400" dirty="0">
                <a:latin typeface="Bodoni MT" panose="02070603080606020203" pitchFamily="18" charset="0"/>
              </a:rPr>
              <a:t> </a:t>
            </a:r>
            <a:r>
              <a:rPr lang="en-ID" sz="2400" dirty="0" err="1">
                <a:latin typeface="Bodoni MT" panose="02070603080606020203" pitchFamily="18" charset="0"/>
              </a:rPr>
              <a:t>sebagai</a:t>
            </a:r>
            <a:r>
              <a:rPr lang="en-ID" sz="2400" dirty="0">
                <a:latin typeface="Bodoni MT" panose="02070603080606020203" pitchFamily="18" charset="0"/>
              </a:rPr>
              <a:t> </a:t>
            </a:r>
            <a:r>
              <a:rPr lang="en-ID" sz="2400" dirty="0" err="1">
                <a:latin typeface="Bodoni MT" panose="02070603080606020203" pitchFamily="18" charset="0"/>
              </a:rPr>
              <a:t>alternatif</a:t>
            </a:r>
            <a:r>
              <a:rPr lang="en-ID" sz="2400" dirty="0">
                <a:latin typeface="Bodoni MT" panose="02070603080606020203" pitchFamily="18" charset="0"/>
              </a:rPr>
              <a:t> </a:t>
            </a:r>
            <a:r>
              <a:rPr lang="en-ID" sz="2400" dirty="0" err="1">
                <a:latin typeface="Bodoni MT" panose="02070603080606020203" pitchFamily="18" charset="0"/>
              </a:rPr>
              <a:t>dari</a:t>
            </a:r>
            <a:r>
              <a:rPr lang="en-ID" sz="2400" dirty="0">
                <a:latin typeface="Bodoni MT" panose="02070603080606020203" pitchFamily="18" charset="0"/>
              </a:rPr>
              <a:t> LAN. </a:t>
            </a:r>
            <a:r>
              <a:rPr lang="en-ID" sz="2400" dirty="0" err="1">
                <a:latin typeface="Bodoni MT" panose="02070603080606020203" pitchFamily="18" charset="0"/>
              </a:rPr>
              <a:t>Namun</a:t>
            </a:r>
            <a:r>
              <a:rPr lang="en-ID" sz="2400" dirty="0">
                <a:latin typeface="Bodoni MT" panose="02070603080606020203" pitchFamily="18" charset="0"/>
              </a:rPr>
              <a:t>, </a:t>
            </a:r>
            <a:r>
              <a:rPr lang="en-ID" sz="2400" dirty="0" err="1">
                <a:latin typeface="Bodoni MT" panose="02070603080606020203" pitchFamily="18" charset="0"/>
              </a:rPr>
              <a:t>alih-alih</a:t>
            </a:r>
            <a:r>
              <a:rPr lang="en-ID" sz="2400" dirty="0">
                <a:latin typeface="Bodoni MT" panose="02070603080606020203" pitchFamily="18" charset="0"/>
              </a:rPr>
              <a:t> </a:t>
            </a:r>
            <a:r>
              <a:rPr lang="en-ID" sz="2400" dirty="0" err="1">
                <a:latin typeface="Bodoni MT" panose="02070603080606020203" pitchFamily="18" charset="0"/>
              </a:rPr>
              <a:t>menggunakan</a:t>
            </a:r>
            <a:r>
              <a:rPr lang="en-ID" sz="2400" dirty="0">
                <a:latin typeface="Bodoni MT" panose="02070603080606020203" pitchFamily="18" charset="0"/>
              </a:rPr>
              <a:t> </a:t>
            </a:r>
            <a:r>
              <a:rPr lang="en-ID" sz="2400" dirty="0" err="1">
                <a:latin typeface="Bodoni MT" panose="02070603080606020203" pitchFamily="18" charset="0"/>
              </a:rPr>
              <a:t>kabel</a:t>
            </a:r>
            <a:r>
              <a:rPr lang="en-ID" sz="2400" dirty="0">
                <a:latin typeface="Bodoni MT" panose="02070603080606020203" pitchFamily="18" charset="0"/>
              </a:rPr>
              <a:t> </a:t>
            </a:r>
            <a:r>
              <a:rPr lang="en-ID" sz="2400" dirty="0" err="1">
                <a:latin typeface="Bodoni MT" panose="02070603080606020203" pitchFamily="18" charset="0"/>
              </a:rPr>
              <a:t>biasa</a:t>
            </a:r>
            <a:r>
              <a:rPr lang="en-ID" sz="2400" dirty="0">
                <a:latin typeface="Bodoni MT" panose="02070603080606020203" pitchFamily="18" charset="0"/>
              </a:rPr>
              <a:t>, POLAN </a:t>
            </a:r>
            <a:r>
              <a:rPr lang="en-ID" sz="2400" dirty="0" err="1">
                <a:latin typeface="Bodoni MT" panose="02070603080606020203" pitchFamily="18" charset="0"/>
              </a:rPr>
              <a:t>memanfaatkan</a:t>
            </a:r>
            <a:r>
              <a:rPr lang="en-ID" sz="2400" dirty="0">
                <a:latin typeface="Bodoni MT" panose="02070603080606020203" pitchFamily="18" charset="0"/>
              </a:rPr>
              <a:t> </a:t>
            </a:r>
            <a:r>
              <a:rPr lang="en-ID" sz="2400" dirty="0" err="1">
                <a:latin typeface="Bodoni MT" panose="02070603080606020203" pitchFamily="18" charset="0"/>
              </a:rPr>
              <a:t>kabel</a:t>
            </a:r>
            <a:r>
              <a:rPr lang="en-ID" sz="2400" dirty="0">
                <a:latin typeface="Bodoni MT" panose="02070603080606020203" pitchFamily="18" charset="0"/>
              </a:rPr>
              <a:t> </a:t>
            </a:r>
            <a:r>
              <a:rPr lang="en-ID" sz="2400" dirty="0" err="1">
                <a:latin typeface="Bodoni MT" panose="02070603080606020203" pitchFamily="18" charset="0"/>
              </a:rPr>
              <a:t>fiber</a:t>
            </a:r>
            <a:r>
              <a:rPr lang="en-ID" sz="2400" dirty="0">
                <a:latin typeface="Bodoni MT" panose="02070603080606020203" pitchFamily="18" charset="0"/>
              </a:rPr>
              <a:t> </a:t>
            </a:r>
            <a:r>
              <a:rPr lang="en-ID" sz="2400" dirty="0" err="1">
                <a:latin typeface="Bodoni MT" panose="02070603080606020203" pitchFamily="18" charset="0"/>
              </a:rPr>
              <a:t>optik</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melancarkan</a:t>
            </a:r>
            <a:r>
              <a:rPr lang="en-ID" sz="2400" dirty="0">
                <a:latin typeface="Bodoni MT" panose="02070603080606020203" pitchFamily="18" charset="0"/>
              </a:rPr>
              <a:t> proses </a:t>
            </a:r>
            <a:r>
              <a:rPr lang="en-ID" sz="2400" dirty="0" err="1">
                <a:latin typeface="Bodoni MT" panose="02070603080606020203" pitchFamily="18" charset="0"/>
              </a:rPr>
              <a:t>transmisi</a:t>
            </a:r>
            <a:r>
              <a:rPr lang="en-ID" sz="2400" dirty="0">
                <a:latin typeface="Bodoni MT" panose="02070603080606020203" pitchFamily="18" charset="0"/>
              </a:rPr>
              <a:t> </a:t>
            </a:r>
            <a:r>
              <a:rPr lang="en-ID" sz="2400" dirty="0" err="1">
                <a:latin typeface="Bodoni MT" panose="02070603080606020203" pitchFamily="18" charset="0"/>
              </a:rPr>
              <a:t>antar</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Kabel </a:t>
            </a:r>
            <a:r>
              <a:rPr lang="en-ID" sz="2400" dirty="0" err="1">
                <a:latin typeface="Bodoni MT" panose="02070603080606020203" pitchFamily="18" charset="0"/>
              </a:rPr>
              <a:t>fiber</a:t>
            </a:r>
            <a:r>
              <a:rPr lang="en-ID" sz="2400" dirty="0">
                <a:latin typeface="Bodoni MT" panose="02070603080606020203" pitchFamily="18" charset="0"/>
              </a:rPr>
              <a:t> </a:t>
            </a:r>
            <a:r>
              <a:rPr lang="en-ID" sz="2400" dirty="0" err="1">
                <a:latin typeface="Bodoni MT" panose="02070603080606020203" pitchFamily="18" charset="0"/>
              </a:rPr>
              <a:t>optik</a:t>
            </a:r>
            <a:r>
              <a:rPr lang="en-ID" sz="2400" dirty="0">
                <a:latin typeface="Bodoni MT" panose="02070603080606020203" pitchFamily="18" charset="0"/>
              </a:rPr>
              <a:t> </a:t>
            </a:r>
            <a:r>
              <a:rPr lang="en-ID" sz="2400" dirty="0" err="1">
                <a:latin typeface="Bodoni MT" panose="02070603080606020203" pitchFamily="18" charset="0"/>
              </a:rPr>
              <a:t>sendiri</a:t>
            </a:r>
            <a:r>
              <a:rPr lang="en-ID" sz="2400" dirty="0">
                <a:latin typeface="Bodoni MT" panose="02070603080606020203" pitchFamily="18" charset="0"/>
              </a:rPr>
              <a:t> </a:t>
            </a:r>
            <a:r>
              <a:rPr lang="en-ID" sz="2400" dirty="0" err="1">
                <a:latin typeface="Bodoni MT" panose="02070603080606020203" pitchFamily="18" charset="0"/>
              </a:rPr>
              <a:t>dikenal</a:t>
            </a:r>
            <a:r>
              <a:rPr lang="en-ID" sz="2400" dirty="0">
                <a:latin typeface="Bodoni MT" panose="02070603080606020203" pitchFamily="18" charset="0"/>
              </a:rPr>
              <a:t> </a:t>
            </a:r>
            <a:r>
              <a:rPr lang="en-ID" sz="2400" dirty="0" err="1">
                <a:latin typeface="Bodoni MT" panose="02070603080606020203" pitchFamily="18" charset="0"/>
              </a:rPr>
              <a:t>memiliki</a:t>
            </a:r>
            <a:r>
              <a:rPr lang="en-ID" sz="2400" dirty="0">
                <a:latin typeface="Bodoni MT" panose="02070603080606020203" pitchFamily="18" charset="0"/>
              </a:rPr>
              <a:t> </a:t>
            </a:r>
            <a:r>
              <a:rPr lang="en-ID" sz="2400" dirty="0" err="1">
                <a:latin typeface="Bodoni MT" panose="02070603080606020203" pitchFamily="18" charset="0"/>
              </a:rPr>
              <a:t>performa</a:t>
            </a:r>
            <a:r>
              <a:rPr lang="en-ID" sz="2400" dirty="0">
                <a:latin typeface="Bodoni MT" panose="02070603080606020203" pitchFamily="18" charset="0"/>
              </a:rPr>
              <a:t> yang </a:t>
            </a:r>
            <a:r>
              <a:rPr lang="en-ID" sz="2400" dirty="0" err="1">
                <a:latin typeface="Bodoni MT" panose="02070603080606020203" pitchFamily="18" charset="0"/>
              </a:rPr>
              <a:t>cukup</a:t>
            </a:r>
            <a:r>
              <a:rPr lang="en-ID" sz="2400" dirty="0">
                <a:latin typeface="Bodoni MT" panose="02070603080606020203" pitchFamily="18" charset="0"/>
              </a:rPr>
              <a:t> </a:t>
            </a:r>
            <a:r>
              <a:rPr lang="en-ID" sz="2400" dirty="0" err="1">
                <a:latin typeface="Bodoni MT" panose="02070603080606020203" pitchFamily="18" charset="0"/>
              </a:rPr>
              <a:t>cepat</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mentransmisikan</a:t>
            </a:r>
            <a:r>
              <a:rPr lang="en-ID" sz="2400" dirty="0">
                <a:latin typeface="Bodoni MT" panose="02070603080606020203" pitchFamily="18" charset="0"/>
              </a:rPr>
              <a:t> data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suatu</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a:t>
            </a:r>
            <a:r>
              <a:rPr lang="en-ID" sz="2400" dirty="0" err="1">
                <a:latin typeface="Bodoni MT" panose="02070603080606020203" pitchFamily="18" charset="0"/>
              </a:rPr>
              <a:t>ke</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a:t>
            </a:r>
            <a:r>
              <a:rPr lang="en-ID" sz="2400" dirty="0" err="1">
                <a:latin typeface="Bodoni MT" panose="02070603080606020203" pitchFamily="18" charset="0"/>
              </a:rPr>
              <a:t>lainnya</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POLAN </a:t>
            </a:r>
            <a:r>
              <a:rPr lang="en-ID" sz="2400" dirty="0" err="1">
                <a:latin typeface="Bodoni MT" panose="02070603080606020203" pitchFamily="18" charset="0"/>
              </a:rPr>
              <a:t>biasanya</a:t>
            </a:r>
            <a:r>
              <a:rPr lang="en-ID" sz="2400" dirty="0">
                <a:latin typeface="Bodoni MT" panose="02070603080606020203" pitchFamily="18" charset="0"/>
              </a:rPr>
              <a:t> </a:t>
            </a:r>
            <a:r>
              <a:rPr lang="en-ID" sz="2400" dirty="0" err="1">
                <a:latin typeface="Bodoni MT" panose="02070603080606020203" pitchFamily="18" charset="0"/>
              </a:rPr>
              <a:t>dipakai</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menyambungkan</a:t>
            </a:r>
            <a:r>
              <a:rPr lang="en-ID" sz="2400" dirty="0">
                <a:latin typeface="Bodoni MT" panose="02070603080606020203" pitchFamily="18" charset="0"/>
              </a:rPr>
              <a:t> </a:t>
            </a:r>
            <a:r>
              <a:rPr lang="en-ID" sz="2400" dirty="0" err="1">
                <a:latin typeface="Bodoni MT" panose="02070603080606020203" pitchFamily="18" charset="0"/>
              </a:rPr>
              <a:t>fiber</a:t>
            </a:r>
            <a:r>
              <a:rPr lang="en-ID" sz="2400" dirty="0">
                <a:latin typeface="Bodoni MT" panose="02070603080606020203" pitchFamily="18" charset="0"/>
              </a:rPr>
              <a:t> </a:t>
            </a:r>
            <a:r>
              <a:rPr lang="en-ID" sz="2400" dirty="0" err="1">
                <a:latin typeface="Bodoni MT" panose="02070603080606020203" pitchFamily="18" charset="0"/>
              </a:rPr>
              <a:t>optik</a:t>
            </a:r>
            <a:r>
              <a:rPr lang="en-ID" sz="2400" dirty="0">
                <a:latin typeface="Bodoni MT" panose="02070603080606020203" pitchFamily="18" charset="0"/>
              </a:rPr>
              <a:t> </a:t>
            </a:r>
            <a:r>
              <a:rPr lang="en-ID" sz="2400" dirty="0" err="1">
                <a:latin typeface="Bodoni MT" panose="02070603080606020203" pitchFamily="18" charset="0"/>
              </a:rPr>
              <a:t>ke</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router, </a:t>
            </a:r>
            <a:r>
              <a:rPr lang="en-ID" sz="2400" dirty="0" err="1">
                <a:latin typeface="Bodoni MT" panose="02070603080606020203" pitchFamily="18" charset="0"/>
              </a:rPr>
              <a:t>sehingga</a:t>
            </a:r>
            <a:r>
              <a:rPr lang="en-ID" sz="2400" dirty="0">
                <a:latin typeface="Bodoni MT" panose="02070603080606020203" pitchFamily="18" charset="0"/>
              </a:rPr>
              <a:t> </a:t>
            </a:r>
            <a:r>
              <a:rPr lang="en-ID" sz="2400" dirty="0" err="1">
                <a:latin typeface="Bodoni MT" panose="02070603080606020203" pitchFamily="18" charset="0"/>
              </a:rPr>
              <a:t>nantinya</a:t>
            </a:r>
            <a:r>
              <a:rPr lang="en-ID" sz="2400" dirty="0">
                <a:latin typeface="Bodoni MT" panose="02070603080606020203" pitchFamily="18" charset="0"/>
              </a:rPr>
              <a:t> internet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disalurkan</a:t>
            </a:r>
            <a:r>
              <a:rPr lang="en-ID" sz="2400" dirty="0">
                <a:latin typeface="Bodoni MT" panose="02070603080606020203" pitchFamily="18" charset="0"/>
              </a:rPr>
              <a:t> </a:t>
            </a:r>
            <a:r>
              <a:rPr lang="en-ID" sz="2400" dirty="0" err="1">
                <a:latin typeface="Bodoni MT" panose="02070603080606020203" pitchFamily="18" charset="0"/>
              </a:rPr>
              <a:t>ke</a:t>
            </a:r>
            <a:r>
              <a:rPr lang="en-ID" sz="2400" dirty="0">
                <a:latin typeface="Bodoni MT" panose="02070603080606020203" pitchFamily="18" charset="0"/>
              </a:rPr>
              <a:t> gadget di </a:t>
            </a:r>
            <a:r>
              <a:rPr lang="en-ID" sz="2400" dirty="0" err="1">
                <a:latin typeface="Bodoni MT" panose="02070603080606020203" pitchFamily="18" charset="0"/>
              </a:rPr>
              <a:t>sekitarnya</a:t>
            </a:r>
            <a:r>
              <a:rPr lang="en-ID" sz="2400" dirty="0">
                <a:latin typeface="Bodoni MT" panose="02070603080606020203" pitchFamily="18" charset="0"/>
              </a:rPr>
              <a:t> </a:t>
            </a:r>
            <a:r>
              <a:rPr lang="en-ID" sz="2400" dirty="0" err="1">
                <a:latin typeface="Bodoni MT" panose="02070603080606020203" pitchFamily="18" charset="0"/>
              </a:rPr>
              <a:t>melalui</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WLAN.</a:t>
            </a:r>
          </a:p>
        </p:txBody>
      </p:sp>
    </p:spTree>
    <p:extLst>
      <p:ext uri="{BB962C8B-B14F-4D97-AF65-F5344CB8AC3E}">
        <p14:creationId xmlns:p14="http://schemas.microsoft.com/office/powerpoint/2010/main" val="255494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9. EPN (</a:t>
            </a:r>
            <a:r>
              <a:rPr lang="en-ID" sz="3600" cap="none" dirty="0">
                <a:latin typeface="Bodoni MT" panose="02070603080606020203" pitchFamily="18" charset="0"/>
              </a:rPr>
              <a:t>Enterprise Private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fontScale="92500"/>
          </a:bodyPr>
          <a:lstStyle/>
          <a:p>
            <a:r>
              <a:rPr lang="en-ID" sz="2400" dirty="0">
                <a:latin typeface="Bodoni MT" panose="02070603080606020203" pitchFamily="18" charset="0"/>
              </a:rPr>
              <a:t>Enterprise Private Network (EPN) </a:t>
            </a:r>
            <a:r>
              <a:rPr lang="en-ID" sz="2400" dirty="0" err="1">
                <a:latin typeface="Bodoni MT" panose="02070603080606020203" pitchFamily="18" charset="0"/>
              </a:rPr>
              <a:t>biasanya</a:t>
            </a:r>
            <a:r>
              <a:rPr lang="en-ID" sz="2400" dirty="0">
                <a:latin typeface="Bodoni MT" panose="02070603080606020203" pitchFamily="18" charset="0"/>
              </a:rPr>
              <a:t> </a:t>
            </a:r>
            <a:r>
              <a:rPr lang="en-ID" sz="2400" dirty="0" err="1">
                <a:latin typeface="Bodoni MT" panose="02070603080606020203" pitchFamily="18" charset="0"/>
              </a:rPr>
              <a:t>digunakan</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menyambungkan</a:t>
            </a:r>
            <a:r>
              <a:rPr lang="en-ID" sz="2400" dirty="0">
                <a:latin typeface="Bodoni MT" panose="02070603080606020203" pitchFamily="18" charset="0"/>
              </a:rPr>
              <a:t> </a:t>
            </a:r>
            <a:r>
              <a:rPr lang="en-ID" sz="2400" dirty="0" err="1">
                <a:latin typeface="Bodoni MT" panose="02070603080606020203" pitchFamily="18" charset="0"/>
              </a:rPr>
              <a:t>berbagai</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storage, </a:t>
            </a:r>
            <a:r>
              <a:rPr lang="en-ID" sz="2400" dirty="0" err="1">
                <a:latin typeface="Bodoni MT" panose="02070603080606020203" pitchFamily="18" charset="0"/>
              </a:rPr>
              <a:t>komputer</a:t>
            </a:r>
            <a:r>
              <a:rPr lang="en-ID" sz="2400" dirty="0">
                <a:latin typeface="Bodoni MT" panose="02070603080606020203" pitchFamily="18" charset="0"/>
              </a:rPr>
              <a:t>, dan lain </a:t>
            </a:r>
            <a:r>
              <a:rPr lang="en-ID" sz="2400" dirty="0" err="1">
                <a:latin typeface="Bodoni MT" panose="02070603080606020203" pitchFamily="18" charset="0"/>
              </a:rPr>
              <a:t>sebagainya</a:t>
            </a:r>
            <a:r>
              <a:rPr lang="en-ID" sz="2400" dirty="0">
                <a:latin typeface="Bodoni MT" panose="02070603080606020203" pitchFamily="18" charset="0"/>
              </a:rPr>
              <a:t> </a:t>
            </a:r>
            <a:r>
              <a:rPr lang="en-ID" sz="2400" dirty="0" err="1">
                <a:latin typeface="Bodoni MT" panose="02070603080606020203" pitchFamily="18" charset="0"/>
              </a:rPr>
              <a:t>dalam</a:t>
            </a:r>
            <a:r>
              <a:rPr lang="en-ID" sz="2400" dirty="0">
                <a:latin typeface="Bodoni MT" panose="02070603080606020203" pitchFamily="18" charset="0"/>
              </a:rPr>
              <a:t> </a:t>
            </a:r>
            <a:r>
              <a:rPr lang="en-ID" sz="2400" dirty="0" err="1">
                <a:latin typeface="Bodoni MT" panose="02070603080606020203" pitchFamily="18" charset="0"/>
              </a:rPr>
              <a:t>satu</a:t>
            </a:r>
            <a:r>
              <a:rPr lang="en-ID" sz="2400" dirty="0">
                <a:latin typeface="Bodoni MT" panose="02070603080606020203" pitchFamily="18" charset="0"/>
              </a:rPr>
              <a:t> </a:t>
            </a:r>
            <a:r>
              <a:rPr lang="en-ID" sz="2400" dirty="0" err="1">
                <a:latin typeface="Bodoni MT" panose="02070603080606020203" pitchFamily="18" charset="0"/>
              </a:rPr>
              <a:t>perusahaan</a:t>
            </a:r>
            <a:r>
              <a:rPr lang="en-ID" sz="2400" dirty="0">
                <a:latin typeface="Bodoni MT" panose="02070603080606020203" pitchFamily="18" charset="0"/>
              </a:rPr>
              <a:t> </a:t>
            </a:r>
            <a:r>
              <a:rPr lang="en-ID" sz="2400" dirty="0" err="1">
                <a:latin typeface="Bodoni MT" panose="02070603080606020203" pitchFamily="18" charset="0"/>
              </a:rPr>
              <a:t>besar</a:t>
            </a:r>
            <a:r>
              <a:rPr lang="en-ID" sz="2400" dirty="0">
                <a:latin typeface="Bodoni MT" panose="02070603080606020203" pitchFamily="18" charset="0"/>
              </a:rPr>
              <a:t>. </a:t>
            </a:r>
            <a:r>
              <a:rPr lang="en-ID" sz="2400" dirty="0" err="1">
                <a:latin typeface="Bodoni MT" panose="02070603080606020203" pitchFamily="18" charset="0"/>
              </a:rPr>
              <a:t>Kegunaan</a:t>
            </a:r>
            <a:r>
              <a:rPr lang="en-ID" sz="2400" dirty="0">
                <a:latin typeface="Bodoni MT" panose="02070603080606020203" pitchFamily="18" charset="0"/>
              </a:rPr>
              <a:t> EPN </a:t>
            </a:r>
            <a:r>
              <a:rPr lang="en-ID" sz="2400" dirty="0" err="1">
                <a:latin typeface="Bodoni MT" panose="02070603080606020203" pitchFamily="18" charset="0"/>
              </a:rPr>
              <a:t>tentunya</a:t>
            </a:r>
            <a:r>
              <a:rPr lang="en-ID" sz="2400" dirty="0">
                <a:latin typeface="Bodoni MT" panose="02070603080606020203" pitchFamily="18" charset="0"/>
              </a:rPr>
              <a:t> </a:t>
            </a:r>
            <a:r>
              <a:rPr lang="en-ID" sz="2400" dirty="0" err="1">
                <a:latin typeface="Bodoni MT" panose="02070603080606020203" pitchFamily="18" charset="0"/>
              </a:rPr>
              <a:t>ada</a:t>
            </a:r>
            <a:r>
              <a:rPr lang="en-ID" sz="2400" dirty="0">
                <a:latin typeface="Bodoni MT" panose="02070603080606020203" pitchFamily="18" charset="0"/>
              </a:rPr>
              <a:t> di </a:t>
            </a:r>
            <a:r>
              <a:rPr lang="en-ID" sz="2400" dirty="0" err="1">
                <a:latin typeface="Bodoni MT" panose="02070603080606020203" pitchFamily="18" charset="0"/>
              </a:rPr>
              <a:t>segi</a:t>
            </a:r>
            <a:r>
              <a:rPr lang="en-ID" sz="2400" dirty="0">
                <a:latin typeface="Bodoni MT" panose="02070603080606020203" pitchFamily="18" charset="0"/>
              </a:rPr>
              <a:t> </a:t>
            </a:r>
            <a:r>
              <a:rPr lang="en-ID" sz="2400" dirty="0" err="1">
                <a:latin typeface="Bodoni MT" panose="02070603080606020203" pitchFamily="18" charset="0"/>
              </a:rPr>
              <a:t>keamanannya</a:t>
            </a:r>
            <a:r>
              <a:rPr lang="en-ID" sz="2400" dirty="0">
                <a:latin typeface="Bodoni MT" panose="02070603080606020203" pitchFamily="18" charset="0"/>
              </a:rPr>
              <a:t>, </a:t>
            </a:r>
            <a:r>
              <a:rPr lang="en-ID" sz="2400" dirty="0" err="1">
                <a:latin typeface="Bodoni MT" panose="02070603080606020203" pitchFamily="18" charset="0"/>
              </a:rPr>
              <a:t>sehingga</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EPN </a:t>
            </a:r>
            <a:r>
              <a:rPr lang="en-ID" sz="2400" dirty="0" err="1">
                <a:latin typeface="Bodoni MT" panose="02070603080606020203" pitchFamily="18" charset="0"/>
              </a:rPr>
              <a:t>biasa</a:t>
            </a:r>
            <a:r>
              <a:rPr lang="en-ID" sz="2400" dirty="0">
                <a:latin typeface="Bodoni MT" panose="02070603080606020203" pitchFamily="18" charset="0"/>
              </a:rPr>
              <a:t> </a:t>
            </a:r>
            <a:r>
              <a:rPr lang="en-ID" sz="2400" dirty="0" err="1">
                <a:latin typeface="Bodoni MT" panose="02070603080606020203" pitchFamily="18" charset="0"/>
              </a:rPr>
              <a:t>digunakan</a:t>
            </a:r>
            <a:r>
              <a:rPr lang="en-ID" sz="2400" dirty="0">
                <a:latin typeface="Bodoni MT" panose="02070603080606020203" pitchFamily="18" charset="0"/>
              </a:rPr>
              <a:t> oleh </a:t>
            </a:r>
            <a:r>
              <a:rPr lang="en-ID" sz="2400" dirty="0" err="1">
                <a:latin typeface="Bodoni MT" panose="02070603080606020203" pitchFamily="18" charset="0"/>
              </a:rPr>
              <a:t>perusahaan-perusahaan</a:t>
            </a:r>
            <a:r>
              <a:rPr lang="en-ID" sz="2400" dirty="0">
                <a:latin typeface="Bodoni MT" panose="02070603080606020203" pitchFamily="18" charset="0"/>
              </a:rPr>
              <a:t> yang </a:t>
            </a:r>
            <a:r>
              <a:rPr lang="en-ID" sz="2400" dirty="0" err="1">
                <a:latin typeface="Bodoni MT" panose="02070603080606020203" pitchFamily="18" charset="0"/>
              </a:rPr>
              <a:t>menyimpan</a:t>
            </a:r>
            <a:r>
              <a:rPr lang="en-ID" sz="2400" dirty="0">
                <a:latin typeface="Bodoni MT" panose="02070603080606020203" pitchFamily="18" charset="0"/>
              </a:rPr>
              <a:t> </a:t>
            </a:r>
            <a:r>
              <a:rPr lang="en-ID" sz="2400" dirty="0" err="1">
                <a:latin typeface="Bodoni MT" panose="02070603080606020203" pitchFamily="18" charset="0"/>
              </a:rPr>
              <a:t>berbagai</a:t>
            </a:r>
            <a:r>
              <a:rPr lang="en-ID" sz="2400" dirty="0">
                <a:latin typeface="Bodoni MT" panose="02070603080606020203" pitchFamily="18" charset="0"/>
              </a:rPr>
              <a:t> data </a:t>
            </a:r>
            <a:r>
              <a:rPr lang="en-ID" sz="2400" dirty="0" err="1">
                <a:latin typeface="Bodoni MT" panose="02070603080606020203" pitchFamily="18" charset="0"/>
              </a:rPr>
              <a:t>krusial</a:t>
            </a:r>
            <a:r>
              <a:rPr lang="en-ID" sz="2400" dirty="0">
                <a:latin typeface="Bodoni MT" panose="02070603080606020203" pitchFamily="18" charset="0"/>
              </a:rPr>
              <a:t>, </a:t>
            </a:r>
            <a:r>
              <a:rPr lang="en-ID" sz="2400" dirty="0" err="1">
                <a:latin typeface="Bodoni MT" panose="02070603080606020203" pitchFamily="18" charset="0"/>
              </a:rPr>
              <a:t>seperti</a:t>
            </a:r>
            <a:r>
              <a:rPr lang="en-ID" sz="2400" dirty="0">
                <a:latin typeface="Bodoni MT" panose="02070603080606020203" pitchFamily="18" charset="0"/>
              </a:rPr>
              <a:t> data </a:t>
            </a:r>
            <a:r>
              <a:rPr lang="en-ID" sz="2400" dirty="0" err="1">
                <a:latin typeface="Bodoni MT" panose="02070603080606020203" pitchFamily="18" charset="0"/>
              </a:rPr>
              <a:t>pribadi</a:t>
            </a:r>
            <a:r>
              <a:rPr lang="en-ID" sz="2400" dirty="0">
                <a:latin typeface="Bodoni MT" panose="02070603080606020203" pitchFamily="18" charset="0"/>
              </a:rPr>
              <a:t> </a:t>
            </a:r>
            <a:r>
              <a:rPr lang="en-ID" sz="2400" dirty="0" err="1">
                <a:latin typeface="Bodoni MT" panose="02070603080606020203" pitchFamily="18" charset="0"/>
              </a:rPr>
              <a:t>pengguna</a:t>
            </a:r>
            <a:r>
              <a:rPr lang="en-ID" sz="2400" dirty="0">
                <a:latin typeface="Bodoni MT" panose="02070603080606020203" pitchFamily="18" charset="0"/>
              </a:rPr>
              <a:t>. </a:t>
            </a:r>
          </a:p>
          <a:p>
            <a:r>
              <a:rPr lang="en-ID" sz="2400" dirty="0" err="1">
                <a:latin typeface="Bodoni MT" panose="02070603080606020203" pitchFamily="18" charset="0"/>
              </a:rPr>
              <a:t>Contoh</a:t>
            </a:r>
            <a:r>
              <a:rPr lang="en-ID" sz="2400" dirty="0">
                <a:latin typeface="Bodoni MT" panose="02070603080606020203" pitchFamily="18" charset="0"/>
              </a:rPr>
              <a:t> </a:t>
            </a:r>
            <a:r>
              <a:rPr lang="en-ID" sz="2400" dirty="0" err="1">
                <a:latin typeface="Bodoni MT" panose="02070603080606020203" pitchFamily="18" charset="0"/>
              </a:rPr>
              <a:t>kegunaan</a:t>
            </a:r>
            <a:r>
              <a:rPr lang="en-ID" sz="2400" dirty="0">
                <a:latin typeface="Bodoni MT" panose="02070603080606020203" pitchFamily="18" charset="0"/>
              </a:rPr>
              <a:t> EPN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a:t>
            </a:r>
            <a:r>
              <a:rPr lang="en-ID" sz="2400" dirty="0" err="1">
                <a:latin typeface="Bodoni MT" panose="02070603080606020203" pitchFamily="18" charset="0"/>
              </a:rPr>
              <a:t>perusahaan</a:t>
            </a:r>
            <a:r>
              <a:rPr lang="en-ID" sz="2400" dirty="0">
                <a:latin typeface="Bodoni MT" panose="02070603080606020203" pitchFamily="18" charset="0"/>
              </a:rPr>
              <a:t> </a:t>
            </a:r>
            <a:r>
              <a:rPr lang="en-ID" sz="2400" dirty="0" err="1">
                <a:latin typeface="Bodoni MT" panose="02070603080606020203" pitchFamily="18" charset="0"/>
              </a:rPr>
              <a:t>cabang</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a:t>
            </a:r>
            <a:r>
              <a:rPr lang="en-ID" sz="2400" dirty="0" err="1">
                <a:latin typeface="Bodoni MT" panose="02070603080606020203" pitchFamily="18" charset="0"/>
              </a:rPr>
              <a:t>kantor</a:t>
            </a:r>
            <a:r>
              <a:rPr lang="en-ID" sz="2400" dirty="0">
                <a:latin typeface="Bodoni MT" panose="02070603080606020203" pitchFamily="18" charset="0"/>
              </a:rPr>
              <a:t> </a:t>
            </a:r>
            <a:r>
              <a:rPr lang="en-ID" sz="2400" dirty="0" err="1">
                <a:latin typeface="Bodoni MT" panose="02070603080606020203" pitchFamily="18" charset="0"/>
              </a:rPr>
              <a:t>pusat</a:t>
            </a:r>
            <a:r>
              <a:rPr lang="en-ID" sz="2400" dirty="0">
                <a:latin typeface="Bodoni MT" panose="02070603080606020203" pitchFamily="18" charset="0"/>
              </a:rPr>
              <a:t>, </a:t>
            </a:r>
            <a:r>
              <a:rPr lang="en-ID" sz="2400" dirty="0" err="1">
                <a:latin typeface="Bodoni MT" panose="02070603080606020203" pitchFamily="18" charset="0"/>
              </a:rPr>
              <a:t>mentransfer</a:t>
            </a:r>
            <a:r>
              <a:rPr lang="en-ID" sz="2400" dirty="0">
                <a:latin typeface="Bodoni MT" panose="02070603080606020203" pitchFamily="18" charset="0"/>
              </a:rPr>
              <a:t> data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bangunan</a:t>
            </a:r>
            <a:r>
              <a:rPr lang="en-ID" sz="2400" dirty="0">
                <a:latin typeface="Bodoni MT" panose="02070603080606020203" pitchFamily="18" charset="0"/>
              </a:rPr>
              <a:t> di </a:t>
            </a:r>
            <a:r>
              <a:rPr lang="en-ID" sz="2400" dirty="0" err="1">
                <a:latin typeface="Bodoni MT" panose="02070603080606020203" pitchFamily="18" charset="0"/>
              </a:rPr>
              <a:t>sebuah</a:t>
            </a:r>
            <a:r>
              <a:rPr lang="en-ID" sz="2400" dirty="0">
                <a:latin typeface="Bodoni MT" panose="02070603080606020203" pitchFamily="18" charset="0"/>
              </a:rPr>
              <a:t> </a:t>
            </a:r>
            <a:r>
              <a:rPr lang="en-ID" sz="2400" dirty="0" err="1">
                <a:latin typeface="Bodoni MT" panose="02070603080606020203" pitchFamily="18" charset="0"/>
              </a:rPr>
              <a:t>kampus</a:t>
            </a:r>
            <a:r>
              <a:rPr lang="en-ID" sz="2400" dirty="0">
                <a:latin typeface="Bodoni MT" panose="02070603080606020203" pitchFamily="18" charset="0"/>
              </a:rPr>
              <a:t> </a:t>
            </a:r>
            <a:r>
              <a:rPr lang="en-ID" sz="2400" dirty="0" err="1">
                <a:latin typeface="Bodoni MT" panose="02070603080606020203" pitchFamily="18" charset="0"/>
              </a:rPr>
              <a:t>ke</a:t>
            </a:r>
            <a:r>
              <a:rPr lang="en-ID" sz="2400" dirty="0">
                <a:latin typeface="Bodoni MT" panose="02070603080606020203" pitchFamily="18" charset="0"/>
              </a:rPr>
              <a:t> </a:t>
            </a:r>
            <a:r>
              <a:rPr lang="en-ID" sz="2400" dirty="0" err="1">
                <a:latin typeface="Bodoni MT" panose="02070603080606020203" pitchFamily="18" charset="0"/>
              </a:rPr>
              <a:t>bangunan</a:t>
            </a:r>
            <a:r>
              <a:rPr lang="en-ID" sz="2400" dirty="0">
                <a:latin typeface="Bodoni MT" panose="02070603080606020203" pitchFamily="18" charset="0"/>
              </a:rPr>
              <a:t> </a:t>
            </a:r>
            <a:r>
              <a:rPr lang="en-ID" sz="2400" dirty="0" err="1">
                <a:latin typeface="Bodoni MT" panose="02070603080606020203" pitchFamily="18" charset="0"/>
              </a:rPr>
              <a:t>lainnya</a:t>
            </a:r>
            <a:r>
              <a:rPr lang="en-ID" sz="2400" dirty="0">
                <a:latin typeface="Bodoni MT" panose="02070603080606020203" pitchFamily="18" charset="0"/>
              </a:rPr>
              <a:t> </a:t>
            </a:r>
            <a:r>
              <a:rPr lang="en-ID" sz="2400" dirty="0" err="1">
                <a:latin typeface="Bodoni MT" panose="02070603080606020203" pitchFamily="18" charset="0"/>
              </a:rPr>
              <a:t>tanpa</a:t>
            </a:r>
            <a:r>
              <a:rPr lang="en-ID" sz="2400" dirty="0">
                <a:latin typeface="Bodoni MT" panose="02070603080606020203" pitchFamily="18" charset="0"/>
              </a:rPr>
              <a:t> </a:t>
            </a:r>
            <a:r>
              <a:rPr lang="en-ID" sz="2400" dirty="0" err="1">
                <a:latin typeface="Bodoni MT" panose="02070603080606020203" pitchFamily="18" charset="0"/>
              </a:rPr>
              <a:t>menggunakan</a:t>
            </a:r>
            <a:r>
              <a:rPr lang="en-ID" sz="2400" dirty="0">
                <a:latin typeface="Bodoni MT" panose="02070603080606020203" pitchFamily="18" charset="0"/>
              </a:rPr>
              <a:t> </a:t>
            </a:r>
            <a:r>
              <a:rPr lang="en-ID" sz="2400" dirty="0" err="1">
                <a:latin typeface="Bodoni MT" panose="02070603080606020203" pitchFamily="18" charset="0"/>
              </a:rPr>
              <a:t>intenet</a:t>
            </a:r>
            <a:r>
              <a:rPr lang="en-ID" sz="2400" dirty="0">
                <a:latin typeface="Bodoni MT" panose="02070603080606020203" pitchFamily="18" charset="0"/>
              </a:rPr>
              <a:t>, dan lain </a:t>
            </a:r>
            <a:r>
              <a:rPr lang="en-ID" sz="2400" dirty="0" err="1">
                <a:latin typeface="Bodoni MT" panose="02070603080606020203" pitchFamily="18" charset="0"/>
              </a:rPr>
              <a:t>sebagainya</a:t>
            </a:r>
            <a:r>
              <a:rPr lang="en-ID" sz="2400" dirty="0">
                <a:latin typeface="Bodoni MT" panose="02070603080606020203" pitchFamily="18" charset="0"/>
              </a:rPr>
              <a:t>.</a:t>
            </a:r>
          </a:p>
        </p:txBody>
      </p:sp>
    </p:spTree>
    <p:extLst>
      <p:ext uri="{BB962C8B-B14F-4D97-AF65-F5344CB8AC3E}">
        <p14:creationId xmlns:p14="http://schemas.microsoft.com/office/powerpoint/2010/main" val="6374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7">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10.VPN (</a:t>
            </a:r>
            <a:r>
              <a:rPr lang="en-ID" sz="3600" cap="none" dirty="0">
                <a:latin typeface="Bodoni MT" panose="02070603080606020203" pitchFamily="18" charset="0"/>
              </a:rPr>
              <a:t>Virtual Private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fontScale="92500" lnSpcReduction="20000"/>
          </a:bodyPr>
          <a:lstStyle/>
          <a:p>
            <a:r>
              <a:rPr lang="en-ID" sz="2400" dirty="0">
                <a:latin typeface="Bodoni MT" panose="02070603080606020203" pitchFamily="18" charset="0"/>
              </a:rPr>
              <a:t>VPN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suatu</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yang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digunakan</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membuat</a:t>
            </a:r>
            <a:r>
              <a:rPr lang="en-ID" sz="2400" dirty="0">
                <a:latin typeface="Bodoni MT" panose="02070603080606020203" pitchFamily="18" charset="0"/>
              </a:rPr>
              <a:t> </a:t>
            </a:r>
            <a:r>
              <a:rPr lang="en-ID" sz="2400" dirty="0" err="1">
                <a:latin typeface="Bodoni MT" panose="02070603080606020203" pitchFamily="18" charset="0"/>
              </a:rPr>
              <a:t>kegiatan</a:t>
            </a:r>
            <a:r>
              <a:rPr lang="en-ID" sz="2400" dirty="0">
                <a:latin typeface="Bodoni MT" panose="02070603080606020203" pitchFamily="18" charset="0"/>
              </a:rPr>
              <a:t> internet </a:t>
            </a:r>
            <a:r>
              <a:rPr lang="en-ID" sz="2400" dirty="0" err="1">
                <a:latin typeface="Bodoni MT" panose="02070603080606020203" pitchFamily="18" charset="0"/>
              </a:rPr>
              <a:t>pengguna</a:t>
            </a:r>
            <a:r>
              <a:rPr lang="en-ID" sz="2400" dirty="0">
                <a:latin typeface="Bodoni MT" panose="02070603080606020203" pitchFamily="18" charset="0"/>
              </a:rPr>
              <a:t> </a:t>
            </a:r>
            <a:r>
              <a:rPr lang="en-ID" sz="2400" dirty="0" err="1">
                <a:latin typeface="Bodoni MT" panose="02070603080606020203" pitchFamily="18" charset="0"/>
              </a:rPr>
              <a:t>menjadi</a:t>
            </a:r>
            <a:r>
              <a:rPr lang="en-ID" sz="2400" dirty="0">
                <a:latin typeface="Bodoni MT" panose="02070603080606020203" pitchFamily="18" charset="0"/>
              </a:rPr>
              <a:t> </a:t>
            </a:r>
            <a:r>
              <a:rPr lang="en-ID" sz="2400" dirty="0" err="1">
                <a:latin typeface="Bodoni MT" panose="02070603080606020203" pitchFamily="18" charset="0"/>
              </a:rPr>
              <a:t>lebih</a:t>
            </a:r>
            <a:r>
              <a:rPr lang="en-ID" sz="2400" dirty="0">
                <a:latin typeface="Bodoni MT" panose="02070603080606020203" pitchFamily="18" charset="0"/>
              </a:rPr>
              <a:t> </a:t>
            </a:r>
            <a:r>
              <a:rPr lang="en-ID" sz="2400" dirty="0" err="1">
                <a:latin typeface="Bodoni MT" panose="02070603080606020203" pitchFamily="18" charset="0"/>
              </a:rPr>
              <a:t>aman</a:t>
            </a:r>
            <a:r>
              <a:rPr lang="en-ID" sz="2400" dirty="0">
                <a:latin typeface="Bodoni MT" panose="02070603080606020203" pitchFamily="18" charset="0"/>
              </a:rPr>
              <a:t> dan </a:t>
            </a:r>
            <a:r>
              <a:rPr lang="en-ID" sz="2400" dirty="0" err="1">
                <a:latin typeface="Bodoni MT" panose="02070603080606020203" pitchFamily="18" charset="0"/>
              </a:rPr>
              <a:t>tak</a:t>
            </a:r>
            <a:r>
              <a:rPr lang="en-ID" sz="2400" dirty="0">
                <a:latin typeface="Bodoni MT" panose="02070603080606020203" pitchFamily="18" charset="0"/>
              </a:rPr>
              <a:t>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dilacak</a:t>
            </a:r>
            <a:r>
              <a:rPr lang="en-ID" sz="2400" dirty="0">
                <a:latin typeface="Bodoni MT" panose="02070603080606020203" pitchFamily="18" charset="0"/>
              </a:rPr>
              <a:t>. </a:t>
            </a:r>
            <a:r>
              <a:rPr lang="en-ID" sz="2400" dirty="0" err="1">
                <a:latin typeface="Bodoni MT" panose="02070603080606020203" pitchFamily="18" charset="0"/>
              </a:rPr>
              <a:t>Pasalnya</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VPN </a:t>
            </a:r>
            <a:r>
              <a:rPr lang="en-ID" sz="2400" dirty="0" err="1">
                <a:latin typeface="Bodoni MT" panose="02070603080606020203" pitchFamily="18" charset="0"/>
              </a:rPr>
              <a:t>memungkinkan</a:t>
            </a:r>
            <a:r>
              <a:rPr lang="en-ID" sz="2400" dirty="0">
                <a:latin typeface="Bodoni MT" panose="02070603080606020203" pitchFamily="18" charset="0"/>
              </a:rPr>
              <a:t> </a:t>
            </a:r>
            <a:r>
              <a:rPr lang="en-ID" sz="2400" dirty="0" err="1">
                <a:latin typeface="Bodoni MT" panose="02070603080606020203" pitchFamily="18" charset="0"/>
              </a:rPr>
              <a:t>koneksi</a:t>
            </a:r>
            <a:r>
              <a:rPr lang="en-ID" sz="2400" dirty="0">
                <a:latin typeface="Bodoni MT" panose="02070603080606020203" pitchFamily="18" charset="0"/>
              </a:rPr>
              <a:t> internet </a:t>
            </a:r>
            <a:r>
              <a:rPr lang="en-ID" sz="2400" dirty="0" err="1">
                <a:latin typeface="Bodoni MT" panose="02070603080606020203" pitchFamily="18" charset="0"/>
              </a:rPr>
              <a:t>pengguna</a:t>
            </a:r>
            <a:r>
              <a:rPr lang="en-ID" sz="2400" dirty="0">
                <a:latin typeface="Bodoni MT" panose="02070603080606020203" pitchFamily="18" charset="0"/>
              </a:rPr>
              <a:t> </a:t>
            </a:r>
            <a:r>
              <a:rPr lang="en-ID" sz="2400" dirty="0" err="1">
                <a:latin typeface="Bodoni MT" panose="02070603080606020203" pitchFamily="18" charset="0"/>
              </a:rPr>
              <a:t>terhubung</a:t>
            </a:r>
            <a:r>
              <a:rPr lang="en-ID" sz="2400" dirty="0">
                <a:latin typeface="Bodoni MT" panose="02070603080606020203" pitchFamily="18" charset="0"/>
              </a:rPr>
              <a:t> </a:t>
            </a:r>
            <a:r>
              <a:rPr lang="en-ID" sz="2400" dirty="0" err="1">
                <a:latin typeface="Bodoni MT" panose="02070603080606020203" pitchFamily="18" charset="0"/>
              </a:rPr>
              <a:t>ke</a:t>
            </a:r>
            <a:r>
              <a:rPr lang="en-ID" sz="2400" dirty="0">
                <a:latin typeface="Bodoni MT" panose="02070603080606020203" pitchFamily="18" charset="0"/>
              </a:rPr>
              <a:t> </a:t>
            </a:r>
            <a:r>
              <a:rPr lang="en-ID" sz="2400" dirty="0" err="1">
                <a:latin typeface="Bodoni MT" panose="02070603080606020203" pitchFamily="18" charset="0"/>
              </a:rPr>
              <a:t>suatu</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a:t>
            </a:r>
            <a:r>
              <a:rPr lang="en-ID" sz="2400" dirty="0" err="1">
                <a:latin typeface="Bodoni MT" panose="02070603080606020203" pitchFamily="18" charset="0"/>
              </a:rPr>
              <a:t>pribadi</a:t>
            </a:r>
            <a:r>
              <a:rPr lang="en-ID" sz="2400" dirty="0">
                <a:latin typeface="Bodoni MT" panose="02070603080606020203" pitchFamily="18" charset="0"/>
              </a:rPr>
              <a:t> yang </a:t>
            </a:r>
            <a:r>
              <a:rPr lang="en-ID" sz="2400" dirty="0" err="1">
                <a:latin typeface="Bodoni MT" panose="02070603080606020203" pitchFamily="18" charset="0"/>
              </a:rPr>
              <a:t>dimiliki</a:t>
            </a:r>
            <a:r>
              <a:rPr lang="en-ID" sz="2400" dirty="0">
                <a:latin typeface="Bodoni MT" panose="02070603080606020203" pitchFamily="18" charset="0"/>
              </a:rPr>
              <a:t> </a:t>
            </a:r>
            <a:r>
              <a:rPr lang="en-ID" sz="2400" dirty="0" err="1">
                <a:latin typeface="Bodoni MT" panose="02070603080606020203" pitchFamily="18" charset="0"/>
              </a:rPr>
              <a:t>suatu</a:t>
            </a:r>
            <a:r>
              <a:rPr lang="en-ID" sz="2400" dirty="0">
                <a:latin typeface="Bodoni MT" panose="02070603080606020203" pitchFamily="18" charset="0"/>
              </a:rPr>
              <a:t> </a:t>
            </a:r>
            <a:r>
              <a:rPr lang="en-ID" sz="2400" dirty="0" err="1">
                <a:latin typeface="Bodoni MT" panose="02070603080606020203" pitchFamily="18" charset="0"/>
              </a:rPr>
              <a:t>perusahaan</a:t>
            </a:r>
            <a:r>
              <a:rPr lang="en-ID" sz="2400" dirty="0">
                <a:latin typeface="Bodoni MT" panose="02070603080606020203" pitchFamily="18" charset="0"/>
              </a:rPr>
              <a:t> </a:t>
            </a:r>
            <a:r>
              <a:rPr lang="en-ID" sz="2400" dirty="0" err="1">
                <a:latin typeface="Bodoni MT" panose="02070603080606020203" pitchFamily="18" charset="0"/>
              </a:rPr>
              <a:t>atau</a:t>
            </a:r>
            <a:r>
              <a:rPr lang="en-ID" sz="2400" dirty="0">
                <a:latin typeface="Bodoni MT" panose="02070603080606020203" pitchFamily="18" charset="0"/>
              </a:rPr>
              <a:t> server. Dari </a:t>
            </a:r>
            <a:r>
              <a:rPr lang="en-ID" sz="2400" dirty="0" err="1">
                <a:latin typeface="Bodoni MT" panose="02070603080606020203" pitchFamily="18" charset="0"/>
              </a:rPr>
              <a:t>sana</a:t>
            </a:r>
            <a:r>
              <a:rPr lang="en-ID" sz="2400" dirty="0">
                <a:latin typeface="Bodoni MT" panose="02070603080606020203" pitchFamily="18" charset="0"/>
              </a:rPr>
              <a:t>, </a:t>
            </a:r>
            <a:r>
              <a:rPr lang="en-ID" sz="2400" dirty="0" err="1">
                <a:latin typeface="Bodoni MT" panose="02070603080606020203" pitchFamily="18" charset="0"/>
              </a:rPr>
              <a:t>koneksi</a:t>
            </a:r>
            <a:r>
              <a:rPr lang="en-ID" sz="2400" dirty="0">
                <a:latin typeface="Bodoni MT" panose="02070603080606020203" pitchFamily="18" charset="0"/>
              </a:rPr>
              <a:t> internet </a:t>
            </a:r>
            <a:r>
              <a:rPr lang="en-ID" sz="2400" dirty="0" err="1">
                <a:latin typeface="Bodoni MT" panose="02070603080606020203" pitchFamily="18" charset="0"/>
              </a:rPr>
              <a:t>atau</a:t>
            </a:r>
            <a:r>
              <a:rPr lang="en-ID" sz="2400" dirty="0">
                <a:latin typeface="Bodoni MT" panose="02070603080606020203" pitchFamily="18" charset="0"/>
              </a:rPr>
              <a:t> data yang </a:t>
            </a:r>
            <a:r>
              <a:rPr lang="en-ID" sz="2400" dirty="0" err="1">
                <a:latin typeface="Bodoni MT" panose="02070603080606020203" pitchFamily="18" charset="0"/>
              </a:rPr>
              <a:t>dikirim</a:t>
            </a:r>
            <a:r>
              <a:rPr lang="en-ID" sz="2400" dirty="0">
                <a:latin typeface="Bodoni MT" panose="02070603080606020203" pitchFamily="18" charset="0"/>
              </a:rPr>
              <a:t> </a:t>
            </a:r>
            <a:r>
              <a:rPr lang="en-ID" sz="2400" dirty="0" err="1">
                <a:latin typeface="Bodoni MT" panose="02070603080606020203" pitchFamily="18" charset="0"/>
              </a:rPr>
              <a:t>pengguna</a:t>
            </a:r>
            <a:r>
              <a:rPr lang="en-ID" sz="2400" dirty="0">
                <a:latin typeface="Bodoni MT" panose="02070603080606020203" pitchFamily="18" charset="0"/>
              </a:rPr>
              <a:t> </a:t>
            </a:r>
            <a:r>
              <a:rPr lang="en-ID" sz="2400" dirty="0" err="1">
                <a:latin typeface="Bodoni MT" panose="02070603080606020203" pitchFamily="18" charset="0"/>
              </a:rPr>
              <a:t>bakal</a:t>
            </a:r>
            <a:r>
              <a:rPr lang="en-ID" sz="2400" dirty="0">
                <a:latin typeface="Bodoni MT" panose="02070603080606020203" pitchFamily="18" charset="0"/>
              </a:rPr>
              <a:t> </a:t>
            </a:r>
            <a:r>
              <a:rPr lang="en-ID" sz="2400" dirty="0" err="1">
                <a:latin typeface="Bodoni MT" panose="02070603080606020203" pitchFamily="18" charset="0"/>
              </a:rPr>
              <a:t>diteruskan</a:t>
            </a:r>
            <a:r>
              <a:rPr lang="en-ID" sz="2400" dirty="0">
                <a:latin typeface="Bodoni MT" panose="02070603080606020203" pitchFamily="18" charset="0"/>
              </a:rPr>
              <a:t> </a:t>
            </a:r>
            <a:r>
              <a:rPr lang="en-ID" sz="2400" dirty="0" err="1">
                <a:latin typeface="Bodoni MT" panose="02070603080606020203" pitchFamily="18" charset="0"/>
              </a:rPr>
              <a:t>ke</a:t>
            </a:r>
            <a:r>
              <a:rPr lang="en-ID" sz="2400" dirty="0">
                <a:latin typeface="Bodoni MT" panose="02070603080606020203" pitchFamily="18" charset="0"/>
              </a:rPr>
              <a:t> server </a:t>
            </a:r>
            <a:r>
              <a:rPr lang="en-ID" sz="2400" dirty="0" err="1">
                <a:latin typeface="Bodoni MT" panose="02070603080606020203" pitchFamily="18" charset="0"/>
              </a:rPr>
              <a:t>atau</a:t>
            </a:r>
            <a:r>
              <a:rPr lang="en-ID" sz="2400" dirty="0">
                <a:latin typeface="Bodoni MT" panose="02070603080606020203" pitchFamily="18" charset="0"/>
              </a:rPr>
              <a:t> </a:t>
            </a:r>
            <a:r>
              <a:rPr lang="en-ID" sz="2400" dirty="0" err="1">
                <a:latin typeface="Bodoni MT" panose="02070603080606020203" pitchFamily="18" charset="0"/>
              </a:rPr>
              <a:t>komputer</a:t>
            </a:r>
            <a:r>
              <a:rPr lang="en-ID" sz="2400" dirty="0">
                <a:latin typeface="Bodoni MT" panose="02070603080606020203" pitchFamily="18" charset="0"/>
              </a:rPr>
              <a:t> yang </a:t>
            </a:r>
            <a:r>
              <a:rPr lang="en-ID" sz="2400" dirty="0" err="1">
                <a:latin typeface="Bodoni MT" panose="02070603080606020203" pitchFamily="18" charset="0"/>
              </a:rPr>
              <a:t>ingin</a:t>
            </a:r>
            <a:r>
              <a:rPr lang="en-ID" sz="2400" dirty="0">
                <a:latin typeface="Bodoni MT" panose="02070603080606020203" pitchFamily="18" charset="0"/>
              </a:rPr>
              <a:t> </a:t>
            </a:r>
            <a:r>
              <a:rPr lang="en-ID" sz="2400" dirty="0" err="1">
                <a:latin typeface="Bodoni MT" panose="02070603080606020203" pitchFamily="18" charset="0"/>
              </a:rPr>
              <a:t>dikomunikasikan</a:t>
            </a:r>
            <a:r>
              <a:rPr lang="en-ID" sz="2400" dirty="0">
                <a:latin typeface="Bodoni MT" panose="02070603080606020203" pitchFamily="18" charset="0"/>
              </a:rPr>
              <a:t>, </a:t>
            </a:r>
            <a:r>
              <a:rPr lang="en-ID" sz="2400" dirty="0" err="1">
                <a:latin typeface="Bodoni MT" panose="02070603080606020203" pitchFamily="18" charset="0"/>
              </a:rPr>
              <a:t>sehingga</a:t>
            </a:r>
            <a:r>
              <a:rPr lang="en-ID" sz="2400" dirty="0">
                <a:latin typeface="Bodoni MT" panose="02070603080606020203" pitchFamily="18" charset="0"/>
              </a:rPr>
              <a:t> data </a:t>
            </a:r>
            <a:r>
              <a:rPr lang="en-ID" sz="2400" dirty="0" err="1">
                <a:latin typeface="Bodoni MT" panose="02070603080606020203" pitchFamily="18" charset="0"/>
              </a:rPr>
              <a:t>seakan-akan</a:t>
            </a:r>
            <a:r>
              <a:rPr lang="en-ID" sz="2400" dirty="0">
                <a:latin typeface="Bodoni MT" panose="02070603080606020203" pitchFamily="18" charset="0"/>
              </a:rPr>
              <a:t> </a:t>
            </a:r>
            <a:r>
              <a:rPr lang="en-ID" sz="2400" dirty="0" err="1">
                <a:latin typeface="Bodoni MT" panose="02070603080606020203" pitchFamily="18" charset="0"/>
              </a:rPr>
              <a:t>dikirimkan</a:t>
            </a:r>
            <a:r>
              <a:rPr lang="en-ID" sz="2400" dirty="0">
                <a:latin typeface="Bodoni MT" panose="02070603080606020203" pitchFamily="18" charset="0"/>
              </a:rPr>
              <a:t>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lembaga</a:t>
            </a:r>
            <a:r>
              <a:rPr lang="en-ID" sz="2400" dirty="0">
                <a:latin typeface="Bodoni MT" panose="02070603080606020203" pitchFamily="18" charset="0"/>
              </a:rPr>
              <a:t> </a:t>
            </a:r>
            <a:r>
              <a:rPr lang="en-ID" sz="2400" dirty="0" err="1">
                <a:latin typeface="Bodoni MT" panose="02070603080606020203" pitchFamily="18" charset="0"/>
              </a:rPr>
              <a:t>tersebut</a:t>
            </a:r>
            <a:r>
              <a:rPr lang="en-ID" sz="2400" dirty="0">
                <a:latin typeface="Bodoni MT" panose="02070603080606020203" pitchFamily="18" charset="0"/>
              </a:rPr>
              <a:t>, </a:t>
            </a:r>
            <a:r>
              <a:rPr lang="en-ID" sz="2400" dirty="0" err="1">
                <a:latin typeface="Bodoni MT" panose="02070603080606020203" pitchFamily="18" charset="0"/>
              </a:rPr>
              <a:t>padahal</a:t>
            </a:r>
            <a:r>
              <a:rPr lang="en-ID" sz="2400" dirty="0">
                <a:latin typeface="Bodoni MT" panose="02070603080606020203" pitchFamily="18" charset="0"/>
              </a:rPr>
              <a:t> </a:t>
            </a:r>
            <a:r>
              <a:rPr lang="en-ID" sz="2400" dirty="0" err="1">
                <a:latin typeface="Bodoni MT" panose="02070603080606020203" pitchFamily="18" charset="0"/>
              </a:rPr>
              <a:t>itu</a:t>
            </a:r>
            <a:r>
              <a:rPr lang="en-ID" sz="2400" dirty="0">
                <a:latin typeface="Bodoni MT" panose="02070603080606020203" pitchFamily="18" charset="0"/>
              </a:rPr>
              <a:t> </a:t>
            </a:r>
            <a:r>
              <a:rPr lang="en-ID" sz="2400" dirty="0" err="1">
                <a:latin typeface="Bodoni MT" panose="02070603080606020203" pitchFamily="18" charset="0"/>
              </a:rPr>
              <a:t>dikirim</a:t>
            </a:r>
            <a:r>
              <a:rPr lang="en-ID" sz="2400" dirty="0">
                <a:latin typeface="Bodoni MT" panose="02070603080606020203" pitchFamily="18" charset="0"/>
              </a:rPr>
              <a:t> oleh </a:t>
            </a:r>
            <a:r>
              <a:rPr lang="en-ID" sz="2400" dirty="0" err="1">
                <a:latin typeface="Bodoni MT" panose="02070603080606020203" pitchFamily="18" charset="0"/>
              </a:rPr>
              <a:t>pengguna</a:t>
            </a:r>
            <a:r>
              <a:rPr lang="en-ID" sz="2400" dirty="0">
                <a:latin typeface="Bodoni MT" panose="02070603080606020203" pitchFamily="18" charset="0"/>
              </a:rPr>
              <a:t>.</a:t>
            </a:r>
          </a:p>
          <a:p>
            <a:r>
              <a:rPr lang="en-ID" sz="2400" dirty="0" err="1">
                <a:latin typeface="Bodoni MT" panose="02070603080606020203" pitchFamily="18" charset="0"/>
              </a:rPr>
              <a:t>Contoh</a:t>
            </a:r>
            <a:r>
              <a:rPr lang="en-ID" sz="2400" dirty="0">
                <a:latin typeface="Bodoni MT" panose="02070603080606020203" pitchFamily="18" charset="0"/>
              </a:rPr>
              <a:t>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VPN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menggunakan</a:t>
            </a:r>
            <a:r>
              <a:rPr lang="en-ID" sz="2400" dirty="0">
                <a:latin typeface="Bodoni MT" panose="02070603080606020203" pitchFamily="18" charset="0"/>
              </a:rPr>
              <a:t> </a:t>
            </a:r>
            <a:r>
              <a:rPr lang="en-ID" sz="2400" dirty="0" err="1">
                <a:latin typeface="Bodoni MT" panose="02070603080606020203" pitchFamily="18" charset="0"/>
              </a:rPr>
              <a:t>suatu</a:t>
            </a:r>
            <a:r>
              <a:rPr lang="en-ID" sz="2400" dirty="0">
                <a:latin typeface="Bodoni MT" panose="02070603080606020203" pitchFamily="18" charset="0"/>
              </a:rPr>
              <a:t> </a:t>
            </a:r>
            <a:r>
              <a:rPr lang="en-ID" sz="2400" dirty="0" err="1">
                <a:latin typeface="Bodoni MT" panose="02070603080606020203" pitchFamily="18" charset="0"/>
              </a:rPr>
              <a:t>layanan</a:t>
            </a:r>
            <a:r>
              <a:rPr lang="en-ID" sz="2400" dirty="0">
                <a:latin typeface="Bodoni MT" panose="02070603080606020203" pitchFamily="18" charset="0"/>
              </a:rPr>
              <a:t> VPN, </a:t>
            </a:r>
            <a:r>
              <a:rPr lang="en-ID" sz="2400" dirty="0" err="1">
                <a:latin typeface="Bodoni MT" panose="02070603080606020203" pitchFamily="18" charset="0"/>
              </a:rPr>
              <a:t>seperti</a:t>
            </a:r>
            <a:r>
              <a:rPr lang="en-ID" sz="2400" dirty="0">
                <a:latin typeface="Bodoni MT" panose="02070603080606020203" pitchFamily="18" charset="0"/>
              </a:rPr>
              <a:t> 1.1.1.1, </a:t>
            </a:r>
            <a:r>
              <a:rPr lang="en-ID" sz="2400" dirty="0" err="1">
                <a:latin typeface="Bodoni MT" panose="02070603080606020203" pitchFamily="18" charset="0"/>
              </a:rPr>
              <a:t>NordVPN</a:t>
            </a:r>
            <a:r>
              <a:rPr lang="en-ID" sz="2400" dirty="0">
                <a:latin typeface="Bodoni MT" panose="02070603080606020203" pitchFamily="18" charset="0"/>
              </a:rPr>
              <a:t>, </a:t>
            </a:r>
            <a:r>
              <a:rPr lang="en-ID" sz="2400" dirty="0" err="1">
                <a:latin typeface="Bodoni MT" panose="02070603080606020203" pitchFamily="18" charset="0"/>
              </a:rPr>
              <a:t>ExpressVPN</a:t>
            </a:r>
            <a:r>
              <a:rPr lang="en-ID" sz="2400" dirty="0">
                <a:latin typeface="Bodoni MT" panose="02070603080606020203" pitchFamily="18" charset="0"/>
              </a:rPr>
              <a:t>, dan lain </a:t>
            </a:r>
            <a:r>
              <a:rPr lang="en-ID" sz="2400" dirty="0" err="1">
                <a:latin typeface="Bodoni MT" panose="02070603080606020203" pitchFamily="18" charset="0"/>
              </a:rPr>
              <a:t>sebagainya</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mengakses</a:t>
            </a:r>
            <a:r>
              <a:rPr lang="en-ID" sz="2400" dirty="0">
                <a:latin typeface="Bodoni MT" panose="02070603080606020203" pitchFamily="18" charset="0"/>
              </a:rPr>
              <a:t> </a:t>
            </a:r>
            <a:r>
              <a:rPr lang="en-ID" sz="2400" dirty="0" err="1">
                <a:latin typeface="Bodoni MT" panose="02070603080606020203" pitchFamily="18" charset="0"/>
              </a:rPr>
              <a:t>berbagai</a:t>
            </a:r>
            <a:r>
              <a:rPr lang="en-ID" sz="2400" dirty="0">
                <a:latin typeface="Bodoni MT" panose="02070603080606020203" pitchFamily="18" charset="0"/>
              </a:rPr>
              <a:t> situs web </a:t>
            </a:r>
            <a:r>
              <a:rPr lang="en-ID" sz="2400" dirty="0" err="1">
                <a:latin typeface="Bodoni MT" panose="02070603080606020203" pitchFamily="18" charset="0"/>
              </a:rPr>
              <a:t>luar</a:t>
            </a:r>
            <a:r>
              <a:rPr lang="en-ID" sz="2400" dirty="0">
                <a:latin typeface="Bodoni MT" panose="02070603080606020203" pitchFamily="18" charset="0"/>
              </a:rPr>
              <a:t> negeri </a:t>
            </a:r>
            <a:r>
              <a:rPr lang="en-ID" sz="2400" dirty="0" err="1">
                <a:latin typeface="Bodoni MT" panose="02070603080606020203" pitchFamily="18" charset="0"/>
              </a:rPr>
              <a:t>atau</a:t>
            </a:r>
            <a:r>
              <a:rPr lang="en-ID" sz="2400" dirty="0">
                <a:latin typeface="Bodoni MT" panose="02070603080606020203" pitchFamily="18" charset="0"/>
              </a:rPr>
              <a:t> website </a:t>
            </a:r>
            <a:r>
              <a:rPr lang="en-ID" sz="2400" dirty="0" err="1">
                <a:latin typeface="Bodoni MT" panose="02070603080606020203" pitchFamily="18" charset="0"/>
              </a:rPr>
              <a:t>terlarang</a:t>
            </a:r>
            <a:r>
              <a:rPr lang="en-ID" sz="2400" dirty="0">
                <a:latin typeface="Bodoni MT" panose="02070603080606020203" pitchFamily="18" charset="0"/>
              </a:rPr>
              <a:t> yang </a:t>
            </a:r>
            <a:r>
              <a:rPr lang="en-ID" sz="2400" dirty="0" err="1">
                <a:latin typeface="Bodoni MT" panose="02070603080606020203" pitchFamily="18" charset="0"/>
              </a:rPr>
              <a:t>diblokir</a:t>
            </a:r>
            <a:r>
              <a:rPr lang="en-ID" sz="2400" dirty="0">
                <a:latin typeface="Bodoni MT" panose="02070603080606020203" pitchFamily="18" charset="0"/>
              </a:rPr>
              <a:t>.</a:t>
            </a:r>
          </a:p>
        </p:txBody>
      </p:sp>
    </p:spTree>
    <p:extLst>
      <p:ext uri="{BB962C8B-B14F-4D97-AF65-F5344CB8AC3E}">
        <p14:creationId xmlns:p14="http://schemas.microsoft.com/office/powerpoint/2010/main" val="379376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p:cTn id="11"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7">
                                            <p:txEl>
                                              <p:pRg st="0" end="0"/>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p:cTn id="15"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613967-BC84-4EB8-9A42-1422534086C9}"/>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C. </a:t>
            </a:r>
            <a:r>
              <a:rPr lang="en-US" cap="none" dirty="0">
                <a:latin typeface="Bodoni MT" panose="02070603080606020203" pitchFamily="18" charset="0"/>
              </a:rPr>
              <a:t>Sejarah </a:t>
            </a:r>
            <a:r>
              <a:rPr lang="en-US" cap="none" dirty="0" err="1">
                <a:latin typeface="Bodoni MT" panose="02070603080606020203" pitchFamily="18" charset="0"/>
              </a:rPr>
              <a:t>Jaringan</a:t>
            </a:r>
            <a:r>
              <a:rPr lang="en-US" cap="none" dirty="0">
                <a:latin typeface="Bodoni MT" panose="02070603080606020203" pitchFamily="18" charset="0"/>
              </a:rPr>
              <a:t> </a:t>
            </a:r>
            <a:r>
              <a:rPr lang="en-US" cap="none" dirty="0" err="1">
                <a:latin typeface="Bodoni MT" panose="02070603080606020203" pitchFamily="18" charset="0"/>
              </a:rPr>
              <a:t>Komputer</a:t>
            </a:r>
            <a:endParaRPr lang="en-ID" dirty="0">
              <a:latin typeface="Bodoni MT" panose="02070603080606020203" pitchFamily="18" charset="0"/>
            </a:endParaRPr>
          </a:p>
        </p:txBody>
      </p:sp>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2073992"/>
            <a:ext cx="10131425" cy="3649133"/>
          </a:xfrm>
        </p:spPr>
        <p:txBody>
          <a:bodyPr>
            <a:normAutofit/>
          </a:bodyPr>
          <a:lstStyle/>
          <a:p>
            <a:r>
              <a:rPr lang="en-ID" sz="2000" dirty="0">
                <a:latin typeface="Bodoni MT" panose="02070603080606020203" pitchFamily="18" charset="0"/>
              </a:rPr>
              <a:t>Sejarah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di dunia </a:t>
            </a:r>
            <a:r>
              <a:rPr lang="en-ID" sz="2000" dirty="0" err="1">
                <a:latin typeface="Bodoni MT" panose="02070603080606020203" pitchFamily="18" charset="0"/>
              </a:rPr>
              <a:t>dimulai</a:t>
            </a:r>
            <a:r>
              <a:rPr lang="en-ID" sz="2000" dirty="0">
                <a:latin typeface="Bodoni MT" panose="02070603080606020203" pitchFamily="18" charset="0"/>
              </a:rPr>
              <a:t> pada </a:t>
            </a:r>
            <a:r>
              <a:rPr lang="en-ID" sz="2000" dirty="0" err="1">
                <a:latin typeface="Bodoni MT" panose="02070603080606020203" pitchFamily="18" charset="0"/>
              </a:rPr>
              <a:t>tahun</a:t>
            </a:r>
            <a:r>
              <a:rPr lang="en-ID" sz="2000" dirty="0">
                <a:latin typeface="Bodoni MT" panose="02070603080606020203" pitchFamily="18" charset="0"/>
              </a:rPr>
              <a:t> 1940-an di Amerika. </a:t>
            </a:r>
            <a:r>
              <a:rPr lang="en-ID" sz="2000" dirty="0" err="1">
                <a:latin typeface="Bodoni MT" panose="02070603080606020203" pitchFamily="18" charset="0"/>
              </a:rPr>
              <a:t>Proyek</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digagas</a:t>
            </a:r>
            <a:r>
              <a:rPr lang="en-ID" sz="2000" dirty="0">
                <a:latin typeface="Bodoni MT" panose="02070603080606020203" pitchFamily="18" charset="0"/>
              </a:rPr>
              <a:t> </a:t>
            </a:r>
            <a:r>
              <a:rPr lang="en-ID" sz="2000" dirty="0" err="1">
                <a:latin typeface="Bodoni MT" panose="02070603080606020203" pitchFamily="18" charset="0"/>
              </a:rPr>
              <a:t>pertama</a:t>
            </a:r>
            <a:r>
              <a:rPr lang="en-ID" sz="2000" dirty="0">
                <a:latin typeface="Bodoni MT" panose="02070603080606020203" pitchFamily="18" charset="0"/>
              </a:rPr>
              <a:t> kali oleh </a:t>
            </a:r>
            <a:r>
              <a:rPr lang="en-ID" sz="2000" dirty="0" err="1">
                <a:latin typeface="Bodoni MT" panose="02070603080606020203" pitchFamily="18" charset="0"/>
              </a:rPr>
              <a:t>proyek</a:t>
            </a:r>
            <a:r>
              <a:rPr lang="en-ID" sz="2000" dirty="0">
                <a:latin typeface="Bodoni MT" panose="02070603080606020203" pitchFamily="18" charset="0"/>
              </a:rPr>
              <a:t> </a:t>
            </a:r>
            <a:r>
              <a:rPr lang="en-ID" sz="2000" dirty="0" err="1">
                <a:latin typeface="Bodoni MT" panose="02070603080606020203" pitchFamily="18" charset="0"/>
              </a:rPr>
              <a:t>pengembangan</a:t>
            </a:r>
            <a:r>
              <a:rPr lang="en-ID" sz="2000" dirty="0">
                <a:latin typeface="Bodoni MT" panose="02070603080606020203" pitchFamily="18" charset="0"/>
              </a:rPr>
              <a:t> MODEL I di </a:t>
            </a:r>
            <a:r>
              <a:rPr lang="en-ID" sz="2000" dirty="0" err="1">
                <a:latin typeface="Bodoni MT" panose="02070603080606020203" pitchFamily="18" charset="0"/>
              </a:rPr>
              <a:t>Laboratorium</a:t>
            </a:r>
            <a:r>
              <a:rPr lang="en-ID" sz="2000" dirty="0">
                <a:latin typeface="Bodoni MT" panose="02070603080606020203" pitchFamily="18" charset="0"/>
              </a:rPr>
              <a:t> Bell dan </a:t>
            </a:r>
            <a:r>
              <a:rPr lang="en-ID" sz="2000" dirty="0" err="1">
                <a:latin typeface="Bodoni MT" panose="02070603080606020203" pitchFamily="18" charset="0"/>
              </a:rPr>
              <a:t>grup</a:t>
            </a:r>
            <a:r>
              <a:rPr lang="en-ID" sz="2000" dirty="0">
                <a:latin typeface="Bodoni MT" panose="02070603080606020203" pitchFamily="18" charset="0"/>
              </a:rPr>
              <a:t> </a:t>
            </a:r>
            <a:r>
              <a:rPr lang="en-ID" sz="2000" dirty="0" err="1">
                <a:latin typeface="Bodoni MT" panose="02070603080606020203" pitchFamily="18" charset="0"/>
              </a:rPr>
              <a:t>riset</a:t>
            </a:r>
            <a:r>
              <a:rPr lang="en-ID" sz="2000" dirty="0">
                <a:latin typeface="Bodoni MT" panose="02070603080606020203" pitchFamily="18" charset="0"/>
              </a:rPr>
              <a:t> </a:t>
            </a:r>
            <a:r>
              <a:rPr lang="en-ID" sz="2000" dirty="0" err="1">
                <a:latin typeface="Bodoni MT" panose="02070603080606020203" pitchFamily="18" charset="0"/>
              </a:rPr>
              <a:t>dari</a:t>
            </a:r>
            <a:r>
              <a:rPr lang="en-ID" sz="2000" dirty="0">
                <a:latin typeface="Bodoni MT" panose="02070603080606020203" pitchFamily="18" charset="0"/>
              </a:rPr>
              <a:t> </a:t>
            </a:r>
            <a:r>
              <a:rPr lang="en-ID" sz="2000" dirty="0" err="1">
                <a:latin typeface="Bodoni MT" panose="02070603080606020203" pitchFamily="18" charset="0"/>
              </a:rPr>
              <a:t>Universitas</a:t>
            </a:r>
            <a:r>
              <a:rPr lang="en-ID" sz="2000" dirty="0">
                <a:latin typeface="Bodoni MT" panose="02070603080606020203" pitchFamily="18" charset="0"/>
              </a:rPr>
              <a:t> Harvard. </a:t>
            </a:r>
            <a:r>
              <a:rPr lang="en-ID" sz="2000" dirty="0" err="1">
                <a:latin typeface="Bodoni MT" panose="02070603080606020203" pitchFamily="18" charset="0"/>
              </a:rPr>
              <a:t>Proyek</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dipimpin</a:t>
            </a:r>
            <a:r>
              <a:rPr lang="en-ID" sz="2000" dirty="0">
                <a:latin typeface="Bodoni MT" panose="02070603080606020203" pitchFamily="18" charset="0"/>
              </a:rPr>
              <a:t> oleh Prof. H. Aiken. Jika </a:t>
            </a:r>
            <a:r>
              <a:rPr lang="en-ID" sz="2000" dirty="0" err="1">
                <a:latin typeface="Bodoni MT" panose="02070603080606020203" pitchFamily="18" charset="0"/>
              </a:rPr>
              <a:t>sekarang</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sudah</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user dan </a:t>
            </a:r>
            <a:r>
              <a:rPr lang="en-ID" sz="2000" dirty="0" err="1">
                <a:latin typeface="Bodoni MT" panose="02070603080606020203" pitchFamily="18" charset="0"/>
              </a:rPr>
              <a:t>digunakan</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berbagai</a:t>
            </a:r>
            <a:r>
              <a:rPr lang="en-ID" sz="2000" dirty="0">
                <a:latin typeface="Bodoni MT" panose="02070603080606020203" pitchFamily="18" charset="0"/>
              </a:rPr>
              <a:t> </a:t>
            </a:r>
            <a:r>
              <a:rPr lang="en-ID" sz="2000" dirty="0" err="1">
                <a:latin typeface="Bodoni MT" panose="02070603080606020203" pitchFamily="18" charset="0"/>
              </a:rPr>
              <a:t>keperluan</a:t>
            </a:r>
            <a:r>
              <a:rPr lang="en-ID" sz="2000" dirty="0">
                <a:latin typeface="Bodoni MT" panose="02070603080606020203" pitchFamily="18" charset="0"/>
              </a:rPr>
              <a:t>, </a:t>
            </a:r>
            <a:r>
              <a:rPr lang="en-ID" sz="2000" dirty="0" err="1">
                <a:latin typeface="Bodoni MT" panose="02070603080606020203" pitchFamily="18" charset="0"/>
              </a:rPr>
              <a:t>namun</a:t>
            </a:r>
            <a:r>
              <a:rPr lang="en-ID" sz="2000" dirty="0">
                <a:latin typeface="Bodoni MT" panose="02070603080606020203" pitchFamily="18" charset="0"/>
              </a:rPr>
              <a:t> </a:t>
            </a:r>
            <a:r>
              <a:rPr lang="en-ID" sz="2000" dirty="0" err="1">
                <a:latin typeface="Bodoni MT" panose="02070603080606020203" pitchFamily="18" charset="0"/>
              </a:rPr>
              <a:t>sebenarnya</a:t>
            </a:r>
            <a:r>
              <a:rPr lang="en-ID" sz="2000" dirty="0">
                <a:latin typeface="Bodoni MT" panose="02070603080606020203" pitchFamily="18" charset="0"/>
              </a:rPr>
              <a:t> </a:t>
            </a:r>
            <a:r>
              <a:rPr lang="en-ID" sz="2000" dirty="0" err="1">
                <a:latin typeface="Bodoni MT" panose="02070603080606020203" pitchFamily="18" charset="0"/>
              </a:rPr>
              <a:t>tujuan</a:t>
            </a:r>
            <a:r>
              <a:rPr lang="en-ID" sz="2000" dirty="0">
                <a:latin typeface="Bodoni MT" panose="02070603080606020203" pitchFamily="18" charset="0"/>
              </a:rPr>
              <a:t> </a:t>
            </a:r>
            <a:r>
              <a:rPr lang="en-ID" sz="2000" dirty="0" err="1">
                <a:latin typeface="Bodoni MT" panose="02070603080606020203" pitchFamily="18" charset="0"/>
              </a:rPr>
              <a:t>proyek</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jauh</a:t>
            </a:r>
            <a:r>
              <a:rPr lang="en-ID" sz="2000" dirty="0">
                <a:latin typeface="Bodoni MT" panose="02070603080606020203" pitchFamily="18" charset="0"/>
              </a:rPr>
              <a:t> </a:t>
            </a:r>
            <a:r>
              <a:rPr lang="en-ID" sz="2000" dirty="0" err="1">
                <a:latin typeface="Bodoni MT" panose="02070603080606020203" pitchFamily="18" charset="0"/>
              </a:rPr>
              <a:t>lebih</a:t>
            </a:r>
            <a:r>
              <a:rPr lang="en-ID" sz="2000" dirty="0">
                <a:latin typeface="Bodoni MT" panose="02070603080606020203" pitchFamily="18" charset="0"/>
              </a:rPr>
              <a:t> </a:t>
            </a:r>
            <a:r>
              <a:rPr lang="en-ID" sz="2000" dirty="0" err="1">
                <a:latin typeface="Bodoni MT" panose="02070603080606020203" pitchFamily="18" charset="0"/>
              </a:rPr>
              <a:t>sederhana</a:t>
            </a:r>
            <a:r>
              <a:rPr lang="en-ID" sz="2000" dirty="0">
                <a:latin typeface="Bodoni MT" panose="02070603080606020203" pitchFamily="18" charset="0"/>
              </a:rPr>
              <a:t> </a:t>
            </a:r>
            <a:r>
              <a:rPr lang="en-ID" sz="2000" dirty="0" err="1">
                <a:latin typeface="Bodoni MT" panose="02070603080606020203" pitchFamily="18" charset="0"/>
              </a:rPr>
              <a:t>daripada</a:t>
            </a:r>
            <a:r>
              <a:rPr lang="en-ID" sz="2000" dirty="0">
                <a:latin typeface="Bodoni MT" panose="02070603080606020203" pitchFamily="18" charset="0"/>
              </a:rPr>
              <a:t> </a:t>
            </a:r>
            <a:r>
              <a:rPr lang="en-ID" sz="2000" dirty="0" err="1">
                <a:latin typeface="Bodoni MT" panose="02070603080606020203" pitchFamily="18" charset="0"/>
              </a:rPr>
              <a:t>itu</a:t>
            </a:r>
            <a:r>
              <a:rPr lang="en-ID" sz="2000" dirty="0">
                <a:latin typeface="Bodoni MT" panose="02070603080606020203" pitchFamily="18" charset="0"/>
              </a:rPr>
              <a:t>. </a:t>
            </a:r>
            <a:r>
              <a:rPr lang="en-ID" sz="2000" dirty="0" err="1">
                <a:latin typeface="Bodoni MT" panose="02070603080606020203" pitchFamily="18" charset="0"/>
              </a:rPr>
              <a:t>Tujuan</a:t>
            </a:r>
            <a:r>
              <a:rPr lang="en-ID" sz="2000" dirty="0">
                <a:latin typeface="Bodoni MT" panose="02070603080606020203" pitchFamily="18" charset="0"/>
              </a:rPr>
              <a:t> </a:t>
            </a:r>
            <a:r>
              <a:rPr lang="en-ID" sz="2000" dirty="0" err="1">
                <a:latin typeface="Bodoni MT" panose="02070603080606020203" pitchFamily="18" charset="0"/>
              </a:rPr>
              <a:t>awal</a:t>
            </a:r>
            <a:r>
              <a:rPr lang="en-ID" sz="2000" dirty="0">
                <a:latin typeface="Bodoni MT" panose="02070603080606020203" pitchFamily="18" charset="0"/>
              </a:rPr>
              <a:t> </a:t>
            </a:r>
            <a:r>
              <a:rPr lang="en-ID" sz="2000" dirty="0" err="1">
                <a:latin typeface="Bodoni MT" panose="02070603080606020203" pitchFamily="18" charset="0"/>
              </a:rPr>
              <a:t>proyek</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sebenarnya</a:t>
            </a:r>
            <a:r>
              <a:rPr lang="en-ID" sz="2000" dirty="0">
                <a:latin typeface="Bodoni MT" panose="02070603080606020203" pitchFamily="18" charset="0"/>
              </a:rPr>
              <a:t> </a:t>
            </a:r>
            <a:r>
              <a:rPr lang="en-ID" sz="2000" dirty="0" err="1">
                <a:latin typeface="Bodoni MT" panose="02070603080606020203" pitchFamily="18" charset="0"/>
              </a:rPr>
              <a:t>adalah</a:t>
            </a:r>
            <a:r>
              <a:rPr lang="en-ID" sz="2000" dirty="0">
                <a:latin typeface="Bodoni MT" panose="02070603080606020203" pitchFamily="18" charset="0"/>
              </a:rPr>
              <a:t> agar </a:t>
            </a:r>
            <a:r>
              <a:rPr lang="en-ID" sz="2000" dirty="0" err="1">
                <a:latin typeface="Bodoni MT" panose="02070603080606020203" pitchFamily="18" charset="0"/>
              </a:rPr>
              <a:t>suatu</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digunakan</a:t>
            </a:r>
            <a:r>
              <a:rPr lang="en-ID" sz="2000" dirty="0">
                <a:latin typeface="Bodoni MT" panose="02070603080606020203" pitchFamily="18" charset="0"/>
              </a:rPr>
              <a:t> </a:t>
            </a:r>
            <a:r>
              <a:rPr lang="en-ID" sz="2000" dirty="0" err="1">
                <a:latin typeface="Bodoni MT" panose="02070603080606020203" pitchFamily="18" charset="0"/>
              </a:rPr>
              <a:t>bersama-sama</a:t>
            </a:r>
            <a:r>
              <a:rPr lang="en-ID" sz="2000" dirty="0">
                <a:latin typeface="Bodoni MT" panose="02070603080606020203" pitchFamily="18" charset="0"/>
              </a:rPr>
              <a:t>. </a:t>
            </a:r>
            <a:r>
              <a:rPr lang="en-ID" sz="2000" dirty="0" err="1">
                <a:latin typeface="Bodoni MT" panose="02070603080606020203" pitchFamily="18" charset="0"/>
              </a:rPr>
              <a:t>Saat</a:t>
            </a:r>
            <a:r>
              <a:rPr lang="en-ID" sz="2000" dirty="0">
                <a:latin typeface="Bodoni MT" panose="02070603080606020203" pitchFamily="18" charset="0"/>
              </a:rPr>
              <a:t> </a:t>
            </a:r>
            <a:r>
              <a:rPr lang="en-ID" sz="2000" dirty="0" err="1">
                <a:latin typeface="Bodoni MT" panose="02070603080606020203" pitchFamily="18" charset="0"/>
              </a:rPr>
              <a:t>itu</a:t>
            </a:r>
            <a:r>
              <a:rPr lang="en-ID" sz="2000" dirty="0">
                <a:latin typeface="Bodoni MT" panose="02070603080606020203" pitchFamily="18" charset="0"/>
              </a:rPr>
              <a:t> </a:t>
            </a:r>
            <a:r>
              <a:rPr lang="en-ID" sz="2000" dirty="0" err="1">
                <a:latin typeface="Bodoni MT" panose="02070603080606020203" pitchFamily="18" charset="0"/>
              </a:rPr>
              <a:t>harga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sangatlah</a:t>
            </a:r>
            <a:r>
              <a:rPr lang="en-ID" sz="2000" dirty="0">
                <a:latin typeface="Bodoni MT" panose="02070603080606020203" pitchFamily="18" charset="0"/>
              </a:rPr>
              <a:t> mahal, </a:t>
            </a:r>
            <a:r>
              <a:rPr lang="en-ID" sz="2000" dirty="0" err="1">
                <a:latin typeface="Bodoni MT" panose="02070603080606020203" pitchFamily="18" charset="0"/>
              </a:rPr>
              <a:t>sehingga</a:t>
            </a:r>
            <a:r>
              <a:rPr lang="en-ID" sz="2000" dirty="0">
                <a:latin typeface="Bodoni MT" panose="02070603080606020203" pitchFamily="18" charset="0"/>
              </a:rPr>
              <a:t> </a:t>
            </a:r>
            <a:r>
              <a:rPr lang="en-ID" sz="2000" dirty="0" err="1">
                <a:latin typeface="Bodoni MT" panose="02070603080606020203" pitchFamily="18" charset="0"/>
              </a:rPr>
              <a:t>belum</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dipakai</a:t>
            </a:r>
            <a:r>
              <a:rPr lang="en-ID" sz="2000" dirty="0">
                <a:latin typeface="Bodoni MT" panose="02070603080606020203" pitchFamily="18" charset="0"/>
              </a:rPr>
              <a:t> oleh </a:t>
            </a:r>
            <a:r>
              <a:rPr lang="en-ID" sz="2000" dirty="0" err="1">
                <a:latin typeface="Bodoni MT" panose="02070603080606020203" pitchFamily="18" charset="0"/>
              </a:rPr>
              <a:t>banyak</a:t>
            </a:r>
            <a:r>
              <a:rPr lang="en-ID" sz="2000" dirty="0">
                <a:latin typeface="Bodoni MT" panose="02070603080606020203" pitchFamily="18" charset="0"/>
              </a:rPr>
              <a:t> orang.</a:t>
            </a:r>
          </a:p>
        </p:txBody>
      </p:sp>
    </p:spTree>
    <p:extLst>
      <p:ext uri="{BB962C8B-B14F-4D97-AF65-F5344CB8AC3E}">
        <p14:creationId xmlns:p14="http://schemas.microsoft.com/office/powerpoint/2010/main" val="361019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p:cTn id="11"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613967-BC84-4EB8-9A42-1422534086C9}"/>
              </a:ext>
            </a:extLst>
          </p:cNvPr>
          <p:cNvSpPr>
            <a:spLocks noGrp="1"/>
          </p:cNvSpPr>
          <p:nvPr>
            <p:ph type="title"/>
          </p:nvPr>
        </p:nvSpPr>
        <p:spPr>
          <a:xfrm>
            <a:off x="685801" y="609600"/>
            <a:ext cx="10131425" cy="1456267"/>
          </a:xfrm>
        </p:spPr>
        <p:txBody>
          <a:bodyPr/>
          <a:lstStyle/>
          <a:p>
            <a:r>
              <a:rPr lang="en-US" cap="none" dirty="0">
                <a:latin typeface="Bodoni MT" panose="02070603080606020203" pitchFamily="18" charset="0"/>
              </a:rPr>
              <a:t>Gambar </a:t>
            </a:r>
            <a:r>
              <a:rPr lang="en-US" cap="none" dirty="0" err="1">
                <a:latin typeface="Bodoni MT" panose="02070603080606020203" pitchFamily="18" charset="0"/>
              </a:rPr>
              <a:t>Komputer</a:t>
            </a:r>
            <a:r>
              <a:rPr lang="en-US" cap="none" dirty="0">
                <a:latin typeface="Bodoni MT" panose="02070603080606020203" pitchFamily="18" charset="0"/>
              </a:rPr>
              <a:t> </a:t>
            </a:r>
            <a:r>
              <a:rPr lang="en-US" cap="none" dirty="0" err="1">
                <a:latin typeface="Bodoni MT" panose="02070603080606020203" pitchFamily="18" charset="0"/>
              </a:rPr>
              <a:t>Generasi</a:t>
            </a:r>
            <a:r>
              <a:rPr lang="en-US" cap="none" dirty="0">
                <a:latin typeface="Bodoni MT" panose="02070603080606020203" pitchFamily="18" charset="0"/>
              </a:rPr>
              <a:t> </a:t>
            </a:r>
            <a:r>
              <a:rPr lang="en-US" cap="none" dirty="0" err="1">
                <a:latin typeface="Bodoni MT" panose="02070603080606020203" pitchFamily="18" charset="0"/>
              </a:rPr>
              <a:t>Pertama</a:t>
            </a:r>
            <a:r>
              <a:rPr lang="en-US" cap="none" dirty="0">
                <a:latin typeface="Bodoni MT" panose="02070603080606020203" pitchFamily="18" charset="0"/>
              </a:rPr>
              <a:t> Th 1940</a:t>
            </a:r>
            <a:endParaRPr lang="en-ID" cap="none" dirty="0">
              <a:latin typeface="Bodoni MT" panose="02070603080606020203" pitchFamily="18" charset="0"/>
            </a:endParaRPr>
          </a:p>
        </p:txBody>
      </p:sp>
      <p:pic>
        <p:nvPicPr>
          <p:cNvPr id="7" name="Picture 6">
            <a:extLst>
              <a:ext uri="{FF2B5EF4-FFF2-40B4-BE49-F238E27FC236}">
                <a16:creationId xmlns:a16="http://schemas.microsoft.com/office/drawing/2014/main" id="{5D08F92E-6EBA-44FD-81AF-0CCC649B0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68" y="1701914"/>
            <a:ext cx="7358664" cy="4810096"/>
          </a:xfrm>
          <a:prstGeom prst="rect">
            <a:avLst/>
          </a:prstGeom>
        </p:spPr>
      </p:pic>
    </p:spTree>
    <p:extLst>
      <p:ext uri="{BB962C8B-B14F-4D97-AF65-F5344CB8AC3E}">
        <p14:creationId xmlns:p14="http://schemas.microsoft.com/office/powerpoint/2010/main" val="36830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613967-BC84-4EB8-9A42-1422534086C9}"/>
              </a:ext>
            </a:extLst>
          </p:cNvPr>
          <p:cNvSpPr>
            <a:spLocks noGrp="1"/>
          </p:cNvSpPr>
          <p:nvPr>
            <p:ph type="title"/>
          </p:nvPr>
        </p:nvSpPr>
        <p:spPr>
          <a:xfrm>
            <a:off x="685801" y="609600"/>
            <a:ext cx="10694772" cy="1456267"/>
          </a:xfrm>
        </p:spPr>
        <p:txBody>
          <a:bodyPr/>
          <a:lstStyle/>
          <a:p>
            <a:r>
              <a:rPr lang="en-US" cap="none" dirty="0">
                <a:latin typeface="Bodoni MT" panose="02070603080606020203" pitchFamily="18" charset="0"/>
              </a:rPr>
              <a:t>a</a:t>
            </a:r>
            <a:r>
              <a:rPr lang="en-US" dirty="0">
                <a:latin typeface="Bodoni MT" panose="02070603080606020203" pitchFamily="18" charset="0"/>
              </a:rPr>
              <a:t>. </a:t>
            </a:r>
            <a:r>
              <a:rPr lang="en-US" cap="none" dirty="0">
                <a:latin typeface="Bodoni MT" panose="02070603080606020203" pitchFamily="18" charset="0"/>
              </a:rPr>
              <a:t>Sejarah </a:t>
            </a:r>
            <a:r>
              <a:rPr lang="en-US" cap="none" dirty="0" err="1">
                <a:latin typeface="Bodoni MT" panose="02070603080606020203" pitchFamily="18" charset="0"/>
              </a:rPr>
              <a:t>Jaringan</a:t>
            </a:r>
            <a:r>
              <a:rPr lang="en-US" cap="none" dirty="0">
                <a:latin typeface="Bodoni MT" panose="02070603080606020203" pitchFamily="18" charset="0"/>
              </a:rPr>
              <a:t> </a:t>
            </a:r>
            <a:r>
              <a:rPr lang="en-US" cap="none" dirty="0" err="1">
                <a:latin typeface="Bodoni MT" panose="02070603080606020203" pitchFamily="18" charset="0"/>
              </a:rPr>
              <a:t>Komputer</a:t>
            </a:r>
            <a:r>
              <a:rPr lang="en-US" cap="none" dirty="0">
                <a:latin typeface="Bodoni MT" panose="02070603080606020203" pitchFamily="18" charset="0"/>
              </a:rPr>
              <a:t> &amp; </a:t>
            </a:r>
            <a:r>
              <a:rPr lang="en-US" cap="none" dirty="0" err="1">
                <a:latin typeface="Bodoni MT" panose="02070603080606020203" pitchFamily="18" charset="0"/>
              </a:rPr>
              <a:t>Perkembangan</a:t>
            </a:r>
            <a:r>
              <a:rPr lang="en-US" cap="none" dirty="0">
                <a:latin typeface="Bodoni MT" panose="02070603080606020203" pitchFamily="18" charset="0"/>
              </a:rPr>
              <a:t> </a:t>
            </a:r>
            <a:r>
              <a:rPr lang="en-US" cap="none" dirty="0" err="1">
                <a:latin typeface="Bodoni MT" panose="02070603080606020203" pitchFamily="18" charset="0"/>
              </a:rPr>
              <a:t>nya</a:t>
            </a:r>
            <a:r>
              <a:rPr lang="en-US" cap="none" dirty="0">
                <a:latin typeface="Bodoni MT" panose="02070603080606020203" pitchFamily="18" charset="0"/>
              </a:rPr>
              <a:t>. </a:t>
            </a:r>
            <a:endParaRPr lang="en-ID" dirty="0">
              <a:latin typeface="Bodoni MT" panose="02070603080606020203" pitchFamily="18" charset="0"/>
            </a:endParaRPr>
          </a:p>
        </p:txBody>
      </p:sp>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2073992"/>
            <a:ext cx="10131425" cy="3649133"/>
          </a:xfrm>
        </p:spPr>
        <p:txBody>
          <a:bodyPr>
            <a:normAutofit fontScale="92500" lnSpcReduction="20000"/>
          </a:bodyPr>
          <a:lstStyle/>
          <a:p>
            <a:pPr marL="0" indent="0">
              <a:buNone/>
            </a:pPr>
            <a:r>
              <a:rPr lang="en-ID" sz="2000" dirty="0">
                <a:latin typeface="Bodoni MT" panose="02070603080606020203" pitchFamily="18" charset="0"/>
              </a:rPr>
              <a:t>- </a:t>
            </a:r>
            <a:r>
              <a:rPr lang="en-ID" sz="2000" dirty="0" err="1">
                <a:latin typeface="Bodoni MT" panose="02070603080606020203" pitchFamily="18" charset="0"/>
              </a:rPr>
              <a:t>Tahun</a:t>
            </a:r>
            <a:r>
              <a:rPr lang="en-ID" sz="2000" dirty="0">
                <a:latin typeface="Bodoni MT" panose="02070603080606020203" pitchFamily="18" charset="0"/>
              </a:rPr>
              <a:t> 1950-an: </a:t>
            </a:r>
            <a:r>
              <a:rPr lang="en-ID" sz="2000" dirty="0" err="1">
                <a:latin typeface="Bodoni MT" panose="02070603080606020203" pitchFamily="18" charset="0"/>
              </a:rPr>
              <a:t>Sistem</a:t>
            </a:r>
            <a:r>
              <a:rPr lang="en-ID" sz="2000" dirty="0">
                <a:latin typeface="Bodoni MT" panose="02070603080606020203" pitchFamily="18" charset="0"/>
              </a:rPr>
              <a:t> TSS</a:t>
            </a:r>
          </a:p>
          <a:p>
            <a:r>
              <a:rPr lang="en-ID" sz="2000" dirty="0">
                <a:latin typeface="Bodoni MT" panose="02070603080606020203" pitchFamily="18" charset="0"/>
              </a:rPr>
              <a:t>Pada </a:t>
            </a:r>
            <a:r>
              <a:rPr lang="en-ID" sz="2000" dirty="0" err="1">
                <a:latin typeface="Bodoni MT" panose="02070603080606020203" pitchFamily="18" charset="0"/>
              </a:rPr>
              <a:t>tahun</a:t>
            </a:r>
            <a:r>
              <a:rPr lang="en-ID" sz="2000" dirty="0">
                <a:latin typeface="Bodoni MT" panose="02070603080606020203" pitchFamily="18" charset="0"/>
              </a:rPr>
              <a:t> 1950-an, </a:t>
            </a:r>
            <a:r>
              <a:rPr lang="en-ID" sz="2000" dirty="0" err="1">
                <a:latin typeface="Bodoni MT" panose="02070603080606020203" pitchFamily="18" charset="0"/>
              </a:rPr>
              <a:t>sejarah</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memasuki</a:t>
            </a:r>
            <a:r>
              <a:rPr lang="en-ID" sz="2000" dirty="0">
                <a:latin typeface="Bodoni MT" panose="02070603080606020203" pitchFamily="18" charset="0"/>
              </a:rPr>
              <a:t> era </a:t>
            </a:r>
            <a:r>
              <a:rPr lang="en-ID" sz="2000" dirty="0" err="1">
                <a:latin typeface="Bodoni MT" panose="02070603080606020203" pitchFamily="18" charset="0"/>
              </a:rPr>
              <a:t>pengembangan</a:t>
            </a:r>
            <a:r>
              <a:rPr lang="en-ID" sz="2000" dirty="0">
                <a:latin typeface="Bodoni MT" panose="02070603080606020203" pitchFamily="18" charset="0"/>
              </a:rPr>
              <a:t>. 10 </a:t>
            </a:r>
            <a:r>
              <a:rPr lang="en-ID" sz="2000" dirty="0" err="1">
                <a:latin typeface="Bodoni MT" panose="02070603080606020203" pitchFamily="18" charset="0"/>
              </a:rPr>
              <a:t>tahun</a:t>
            </a:r>
            <a:r>
              <a:rPr lang="en-ID" sz="2000" dirty="0">
                <a:latin typeface="Bodoni MT" panose="02070603080606020203" pitchFamily="18" charset="0"/>
              </a:rPr>
              <a:t> </a:t>
            </a:r>
            <a:r>
              <a:rPr lang="en-ID" sz="2000" dirty="0" err="1">
                <a:latin typeface="Bodoni MT" panose="02070603080606020203" pitchFamily="18" charset="0"/>
              </a:rPr>
              <a:t>setelah</a:t>
            </a:r>
            <a:r>
              <a:rPr lang="en-ID" sz="2000" dirty="0">
                <a:latin typeface="Bodoni MT" panose="02070603080606020203" pitchFamily="18" charset="0"/>
              </a:rPr>
              <a:t> </a:t>
            </a:r>
            <a:r>
              <a:rPr lang="en-ID" sz="2000" dirty="0" err="1">
                <a:latin typeface="Bodoni MT" panose="02070603080606020203" pitchFamily="18" charset="0"/>
              </a:rPr>
              <a:t>proyek</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dimulai</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jadi</a:t>
            </a:r>
            <a:r>
              <a:rPr lang="en-ID" sz="2000" dirty="0">
                <a:latin typeface="Bodoni MT" panose="02070603080606020203" pitchFamily="18" charset="0"/>
              </a:rPr>
              <a:t> </a:t>
            </a:r>
            <a:r>
              <a:rPr lang="en-ID" sz="2000" dirty="0" err="1">
                <a:latin typeface="Bodoni MT" panose="02070603080606020203" pitchFamily="18" charset="0"/>
              </a:rPr>
              <a:t>semakin</a:t>
            </a:r>
            <a:r>
              <a:rPr lang="en-ID" sz="2000" dirty="0">
                <a:latin typeface="Bodoni MT" panose="02070603080606020203" pitchFamily="18" charset="0"/>
              </a:rPr>
              <a:t> </a:t>
            </a:r>
            <a:r>
              <a:rPr lang="en-ID" sz="2000" dirty="0" err="1">
                <a:latin typeface="Bodoni MT" panose="02070603080606020203" pitchFamily="18" charset="0"/>
              </a:rPr>
              <a:t>lebih</a:t>
            </a:r>
            <a:r>
              <a:rPr lang="en-ID" sz="2000" dirty="0">
                <a:latin typeface="Bodoni MT" panose="02070603080606020203" pitchFamily="18" charset="0"/>
              </a:rPr>
              <a:t> </a:t>
            </a:r>
            <a:r>
              <a:rPr lang="en-ID" sz="2000" dirty="0" err="1">
                <a:latin typeface="Bodoni MT" panose="02070603080606020203" pitchFamily="18" charset="0"/>
              </a:rPr>
              <a:t>baik</a:t>
            </a:r>
            <a:r>
              <a:rPr lang="en-ID" sz="2000" dirty="0">
                <a:latin typeface="Bodoni MT" panose="02070603080606020203" pitchFamily="18" charset="0"/>
              </a:rPr>
              <a:t>. </a:t>
            </a:r>
            <a:r>
              <a:rPr lang="en-ID" sz="2000" dirty="0" err="1">
                <a:latin typeface="Bodoni MT" panose="02070603080606020203" pitchFamily="18" charset="0"/>
              </a:rPr>
              <a:t>Perkembangan</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ditandai</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berkembangnya</a:t>
            </a:r>
            <a:r>
              <a:rPr lang="en-ID" sz="2000" dirty="0">
                <a:latin typeface="Bodoni MT" panose="02070603080606020203" pitchFamily="18" charset="0"/>
              </a:rPr>
              <a:t> super </a:t>
            </a:r>
            <a:r>
              <a:rPr lang="en-ID" sz="2000" dirty="0" err="1">
                <a:latin typeface="Bodoni MT" panose="02070603080606020203" pitchFamily="18" charset="0"/>
              </a:rPr>
              <a:t>komputer</a:t>
            </a:r>
            <a:r>
              <a:rPr lang="en-ID" sz="2000" dirty="0">
                <a:latin typeface="Bodoni MT" panose="02070603080606020203" pitchFamily="18" charset="0"/>
              </a:rPr>
              <a:t>. Di </a:t>
            </a:r>
            <a:r>
              <a:rPr lang="en-ID" sz="2000" dirty="0" err="1">
                <a:latin typeface="Bodoni MT" panose="02070603080606020203" pitchFamily="18" charset="0"/>
              </a:rPr>
              <a:t>jaman</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super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dituntut</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melayani</a:t>
            </a:r>
            <a:r>
              <a:rPr lang="en-ID" sz="2000" dirty="0">
                <a:latin typeface="Bodoni MT" panose="02070603080606020203" pitchFamily="18" charset="0"/>
              </a:rPr>
              <a:t> dan </a:t>
            </a:r>
            <a:r>
              <a:rPr lang="en-ID" sz="2000" dirty="0" err="1">
                <a:latin typeface="Bodoni MT" panose="02070603080606020203" pitchFamily="18" charset="0"/>
              </a:rPr>
              <a:t>menjalankan</a:t>
            </a:r>
            <a:r>
              <a:rPr lang="en-ID" sz="2000" dirty="0">
                <a:latin typeface="Bodoni MT" panose="02070603080606020203" pitchFamily="18" charset="0"/>
              </a:rPr>
              <a:t> program </a:t>
            </a:r>
            <a:r>
              <a:rPr lang="en-ID" sz="2000" dirty="0" err="1">
                <a:latin typeface="Bodoni MT" panose="02070603080606020203" pitchFamily="18" charset="0"/>
              </a:rPr>
              <a:t>dari</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terminal. Hal </a:t>
            </a:r>
            <a:r>
              <a:rPr lang="en-ID" sz="2000" dirty="0" err="1">
                <a:latin typeface="Bodoni MT" panose="02070603080606020203" pitchFamily="18" charset="0"/>
              </a:rPr>
              <a:t>inilah</a:t>
            </a:r>
            <a:r>
              <a:rPr lang="en-ID" sz="2000" dirty="0">
                <a:latin typeface="Bodoni MT" panose="02070603080606020203" pitchFamily="18" charset="0"/>
              </a:rPr>
              <a:t> yang </a:t>
            </a:r>
            <a:r>
              <a:rPr lang="en-ID" sz="2000" dirty="0" err="1">
                <a:latin typeface="Bodoni MT" panose="02070603080606020203" pitchFamily="18" charset="0"/>
              </a:rPr>
              <a:t>melatarbelakangi</a:t>
            </a:r>
            <a:r>
              <a:rPr lang="en-ID" sz="2000" dirty="0">
                <a:latin typeface="Bodoni MT" panose="02070603080606020203" pitchFamily="18" charset="0"/>
              </a:rPr>
              <a:t> </a:t>
            </a:r>
            <a:r>
              <a:rPr lang="en-ID" sz="2000" dirty="0" err="1">
                <a:latin typeface="Bodoni MT" panose="02070603080606020203" pitchFamily="18" charset="0"/>
              </a:rPr>
              <a:t>diciptakannya</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yang </a:t>
            </a:r>
            <a:r>
              <a:rPr lang="en-ID" sz="2000" dirty="0" err="1">
                <a:latin typeface="Bodoni MT" panose="02070603080606020203" pitchFamily="18" charset="0"/>
              </a:rPr>
              <a:t>dikenal</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TSS </a:t>
            </a:r>
            <a:r>
              <a:rPr lang="en-ID" sz="2000" dirty="0" err="1">
                <a:latin typeface="Bodoni MT" panose="02070603080606020203" pitchFamily="18" charset="0"/>
              </a:rPr>
              <a:t>atau</a:t>
            </a:r>
            <a:r>
              <a:rPr lang="en-ID" sz="2000" dirty="0">
                <a:latin typeface="Bodoni MT" panose="02070603080606020203" pitchFamily="18" charset="0"/>
              </a:rPr>
              <a:t> Time Sharing System.</a:t>
            </a:r>
          </a:p>
          <a:p>
            <a:r>
              <a:rPr lang="en-ID" sz="2000" dirty="0">
                <a:latin typeface="Bodoni MT" panose="02070603080606020203" pitchFamily="18" charset="0"/>
              </a:rPr>
              <a:t>TSS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konsep</a:t>
            </a:r>
            <a:r>
              <a:rPr lang="en-ID" sz="2000" dirty="0">
                <a:latin typeface="Bodoni MT" panose="02070603080606020203" pitchFamily="18" charset="0"/>
              </a:rPr>
              <a:t> </a:t>
            </a:r>
            <a:r>
              <a:rPr lang="en-ID" sz="2000" dirty="0" err="1">
                <a:latin typeface="Bodoni MT" panose="02070603080606020203" pitchFamily="18" charset="0"/>
              </a:rPr>
              <a:t>distribusi</a:t>
            </a:r>
            <a:r>
              <a:rPr lang="en-ID" sz="2000" dirty="0">
                <a:latin typeface="Bodoni MT" panose="02070603080606020203" pitchFamily="18" charset="0"/>
              </a:rPr>
              <a:t> proses </a:t>
            </a:r>
            <a:r>
              <a:rPr lang="en-ID" sz="2000" dirty="0" err="1">
                <a:latin typeface="Bodoni MT" panose="02070603080606020203" pitchFamily="18" charset="0"/>
              </a:rPr>
              <a:t>berdasarkan</a:t>
            </a:r>
            <a:r>
              <a:rPr lang="en-ID" sz="2000" dirty="0">
                <a:latin typeface="Bodoni MT" panose="02070603080606020203" pitchFamily="18" charset="0"/>
              </a:rPr>
              <a:t> </a:t>
            </a:r>
            <a:r>
              <a:rPr lang="en-ID" sz="2000" dirty="0" err="1">
                <a:latin typeface="Bodoni MT" panose="02070603080606020203" pitchFamily="18" charset="0"/>
              </a:rPr>
              <a:t>waktu</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TSS </a:t>
            </a:r>
            <a:r>
              <a:rPr lang="en-ID" sz="2000" dirty="0" err="1">
                <a:latin typeface="Bodoni MT" panose="02070603080606020203" pitchFamily="18" charset="0"/>
              </a:rPr>
              <a:t>inilah</a:t>
            </a:r>
            <a:r>
              <a:rPr lang="en-ID" sz="2000" dirty="0">
                <a:latin typeface="Bodoni MT" panose="02070603080606020203" pitchFamily="18" charset="0"/>
              </a:rPr>
              <a:t> yang </a:t>
            </a:r>
            <a:r>
              <a:rPr lang="en-ID" sz="2000" dirty="0" err="1">
                <a:latin typeface="Bodoni MT" panose="02070603080606020203" pitchFamily="18" charset="0"/>
              </a:rPr>
              <a:t>akan</a:t>
            </a:r>
            <a:r>
              <a:rPr lang="en-ID" sz="2000" dirty="0">
                <a:latin typeface="Bodoni MT" panose="02070603080606020203" pitchFamily="18" charset="0"/>
              </a:rPr>
              <a:t> </a:t>
            </a:r>
            <a:r>
              <a:rPr lang="en-ID" sz="2000" dirty="0" err="1">
                <a:latin typeface="Bodoni MT" panose="02070603080606020203" pitchFamily="18" charset="0"/>
              </a:rPr>
              <a:t>melatar</a:t>
            </a:r>
            <a:r>
              <a:rPr lang="en-ID" sz="2000" dirty="0">
                <a:latin typeface="Bodoni MT" panose="02070603080606020203" pitchFamily="18" charset="0"/>
              </a:rPr>
              <a:t> </a:t>
            </a:r>
            <a:r>
              <a:rPr lang="en-ID" sz="2000" dirty="0" err="1">
                <a:latin typeface="Bodoni MT" panose="02070603080606020203" pitchFamily="18" charset="0"/>
              </a:rPr>
              <a:t>belakangi</a:t>
            </a:r>
            <a:r>
              <a:rPr lang="en-ID" sz="2000" dirty="0">
                <a:latin typeface="Bodoni MT" panose="02070603080606020203" pitchFamily="18" charset="0"/>
              </a:rPr>
              <a:t> </a:t>
            </a:r>
            <a:r>
              <a:rPr lang="en-ID" sz="2000" dirty="0" err="1">
                <a:latin typeface="Bodoni MT" panose="02070603080606020203" pitchFamily="18" charset="0"/>
              </a:rPr>
              <a:t>hadirnya</a:t>
            </a:r>
            <a:r>
              <a:rPr lang="en-ID" sz="2000" dirty="0">
                <a:latin typeface="Bodoni MT" panose="02070603080606020203" pitchFamily="18" charset="0"/>
              </a:rPr>
              <a:t> network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yang </a:t>
            </a:r>
            <a:r>
              <a:rPr lang="en-ID" sz="2000" dirty="0" err="1">
                <a:latin typeface="Bodoni MT" panose="02070603080606020203" pitchFamily="18" charset="0"/>
              </a:rPr>
              <a:t>kita</a:t>
            </a:r>
            <a:r>
              <a:rPr lang="en-ID" sz="2000" dirty="0">
                <a:latin typeface="Bodoni MT" panose="02070603080606020203" pitchFamily="18" charset="0"/>
              </a:rPr>
              <a:t> </a:t>
            </a:r>
            <a:r>
              <a:rPr lang="en-ID" sz="2000" dirty="0" err="1">
                <a:latin typeface="Bodoni MT" panose="02070603080606020203" pitchFamily="18" charset="0"/>
              </a:rPr>
              <a:t>kenal</a:t>
            </a:r>
            <a:r>
              <a:rPr lang="en-ID" sz="2000" dirty="0">
                <a:latin typeface="Bodoni MT" panose="02070603080606020203" pitchFamily="18" charset="0"/>
              </a:rPr>
              <a:t> </a:t>
            </a:r>
            <a:r>
              <a:rPr lang="en-ID" sz="2000" dirty="0" err="1">
                <a:latin typeface="Bodoni MT" panose="02070603080606020203" pitchFamily="18" charset="0"/>
              </a:rPr>
              <a:t>saat</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memungkinkan</a:t>
            </a:r>
            <a:r>
              <a:rPr lang="en-ID" sz="2000" dirty="0">
                <a:latin typeface="Bodoni MT" panose="02070603080606020203" pitchFamily="18" charset="0"/>
              </a:rPr>
              <a:t> salah </a:t>
            </a:r>
            <a:r>
              <a:rPr lang="en-ID" sz="2000" dirty="0" err="1">
                <a:latin typeface="Bodoni MT" panose="02070603080606020203" pitchFamily="18" charset="0"/>
              </a:rPr>
              <a:t>satu</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bertindak</a:t>
            </a:r>
            <a:r>
              <a:rPr lang="en-ID" sz="2000" dirty="0">
                <a:latin typeface="Bodoni MT" panose="02070603080606020203" pitchFamily="18" charset="0"/>
              </a:rPr>
              <a:t> </a:t>
            </a:r>
            <a:r>
              <a:rPr lang="en-ID" sz="2000" dirty="0" err="1">
                <a:latin typeface="Bodoni MT" panose="02070603080606020203" pitchFamily="18" charset="0"/>
              </a:rPr>
              <a:t>sebagai</a:t>
            </a:r>
            <a:r>
              <a:rPr lang="en-ID" sz="2000" dirty="0">
                <a:latin typeface="Bodoni MT" panose="02070603080606020203" pitchFamily="18" charset="0"/>
              </a:rPr>
              <a:t> server </a:t>
            </a:r>
            <a:r>
              <a:rPr lang="en-ID" sz="2000" dirty="0" err="1">
                <a:latin typeface="Bodoni MT" panose="02070603080606020203" pitchFamily="18" charset="0"/>
              </a:rPr>
              <a:t>atau</a:t>
            </a:r>
            <a:r>
              <a:rPr lang="en-ID" sz="2000" dirty="0">
                <a:latin typeface="Bodoni MT" panose="02070603080606020203" pitchFamily="18" charset="0"/>
              </a:rPr>
              <a:t> host yang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diakses</a:t>
            </a:r>
            <a:r>
              <a:rPr lang="en-ID" sz="2000" dirty="0">
                <a:latin typeface="Bodoni MT" panose="02070603080606020203" pitchFamily="18" charset="0"/>
              </a:rPr>
              <a:t> </a:t>
            </a:r>
            <a:r>
              <a:rPr lang="en-ID" sz="2000" dirty="0" err="1">
                <a:latin typeface="Bodoni MT" panose="02070603080606020203" pitchFamily="18" charset="0"/>
              </a:rPr>
              <a:t>melalui</a:t>
            </a:r>
            <a:r>
              <a:rPr lang="en-ID" sz="2000" dirty="0">
                <a:latin typeface="Bodoni MT" panose="02070603080606020203" pitchFamily="18" charset="0"/>
              </a:rPr>
              <a:t> terminal, workstation, </a:t>
            </a:r>
            <a:r>
              <a:rPr lang="en-ID" sz="2000" dirty="0" err="1">
                <a:latin typeface="Bodoni MT" panose="02070603080606020203" pitchFamily="18" charset="0"/>
              </a:rPr>
              <a:t>atau</a:t>
            </a:r>
            <a:r>
              <a:rPr lang="en-ID" sz="2000" dirty="0">
                <a:latin typeface="Bodoni MT" panose="02070603080606020203" pitchFamily="18" charset="0"/>
              </a:rPr>
              <a:t> client yang </a:t>
            </a:r>
            <a:r>
              <a:rPr lang="en-ID" sz="2000" dirty="0" err="1">
                <a:latin typeface="Bodoni MT" panose="02070603080606020203" pitchFamily="18" charset="0"/>
              </a:rPr>
              <a:t>tersedia</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waktu</a:t>
            </a:r>
            <a:r>
              <a:rPr lang="en-ID" sz="2000" dirty="0">
                <a:latin typeface="Bodoni MT" panose="02070603080606020203" pitchFamily="18" charset="0"/>
              </a:rPr>
              <a:t> </a:t>
            </a:r>
            <a:r>
              <a:rPr lang="en-ID" sz="2000" dirty="0" err="1">
                <a:latin typeface="Bodoni MT" panose="02070603080606020203" pitchFamily="18" charset="0"/>
              </a:rPr>
              <a:t>bersamaan</a:t>
            </a:r>
            <a:r>
              <a:rPr lang="en-ID" sz="2000" dirty="0">
                <a:latin typeface="Bodoni MT" panose="02070603080606020203" pitchFamily="18" charset="0"/>
              </a:rPr>
              <a:t>. Setelah proses TSS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berkembang</a:t>
            </a:r>
            <a:r>
              <a:rPr lang="en-ID" sz="2000" dirty="0">
                <a:latin typeface="Bodoni MT" panose="02070603080606020203" pitchFamily="18" charset="0"/>
              </a:rPr>
              <a:t>, </a:t>
            </a:r>
            <a:r>
              <a:rPr lang="en-ID" sz="2000" dirty="0" err="1">
                <a:latin typeface="Bodoni MT" panose="02070603080606020203" pitchFamily="18" charset="0"/>
              </a:rPr>
              <a:t>tepatnya</a:t>
            </a:r>
            <a:r>
              <a:rPr lang="en-ID" sz="2000" dirty="0">
                <a:latin typeface="Bodoni MT" panose="02070603080606020203" pitchFamily="18" charset="0"/>
              </a:rPr>
              <a:t> pada 1970-an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baru</a:t>
            </a:r>
            <a:r>
              <a:rPr lang="en-ID" sz="2000" dirty="0">
                <a:latin typeface="Bodoni MT" panose="02070603080606020203" pitchFamily="18" charset="0"/>
              </a:rPr>
              <a:t>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dikembangkan</a:t>
            </a:r>
            <a:endParaRPr lang="en-ID" sz="2000" dirty="0">
              <a:latin typeface="Bodoni MT" panose="02070603080606020203" pitchFamily="18" charset="0"/>
            </a:endParaRPr>
          </a:p>
        </p:txBody>
      </p:sp>
    </p:spTree>
    <p:extLst>
      <p:ext uri="{BB962C8B-B14F-4D97-AF65-F5344CB8AC3E}">
        <p14:creationId xmlns:p14="http://schemas.microsoft.com/office/powerpoint/2010/main" val="52018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down)">
                                      <p:cBhvr>
                                        <p:cTn id="10" dur="500"/>
                                        <p:tgtEl>
                                          <p:spTgt spid="5">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down)">
                                      <p:cBhvr>
                                        <p:cTn id="13" dur="500"/>
                                        <p:tgtEl>
                                          <p:spTgt spid="5">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617838"/>
            <a:ext cx="10131425" cy="5585254"/>
          </a:xfrm>
        </p:spPr>
        <p:txBody>
          <a:bodyPr>
            <a:normAutofit/>
          </a:bodyPr>
          <a:lstStyle/>
          <a:p>
            <a:pPr marL="0" indent="0">
              <a:buNone/>
            </a:pPr>
            <a:r>
              <a:rPr lang="en-ID" sz="2000" dirty="0">
                <a:latin typeface="Bodoni MT" panose="02070603080606020203" pitchFamily="18" charset="0"/>
              </a:rPr>
              <a:t>- </a:t>
            </a:r>
            <a:r>
              <a:rPr lang="en-ID" sz="2000" dirty="0" err="1">
                <a:latin typeface="Bodoni MT" panose="02070603080606020203" pitchFamily="18" charset="0"/>
              </a:rPr>
              <a:t>Tahun</a:t>
            </a:r>
            <a:r>
              <a:rPr lang="en-ID" sz="2000" dirty="0">
                <a:latin typeface="Bodoni MT" panose="02070603080606020203" pitchFamily="18" charset="0"/>
              </a:rPr>
              <a:t> 1970-an: </a:t>
            </a:r>
            <a:r>
              <a:rPr lang="en-ID" sz="2000" dirty="0" err="1">
                <a:latin typeface="Bodoni MT" panose="02070603080606020203" pitchFamily="18" charset="0"/>
              </a:rPr>
              <a:t>Lahirnya</a:t>
            </a:r>
            <a:r>
              <a:rPr lang="en-ID" sz="2000" dirty="0">
                <a:latin typeface="Bodoni MT" panose="02070603080606020203" pitchFamily="18" charset="0"/>
              </a:rPr>
              <a:t> Internet</a:t>
            </a:r>
          </a:p>
          <a:p>
            <a:r>
              <a:rPr lang="en-ID" sz="2000" dirty="0" err="1">
                <a:latin typeface="Bodoni MT" panose="02070603080606020203" pitchFamily="18" charset="0"/>
              </a:rPr>
              <a:t>Pengembangan</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baru</a:t>
            </a:r>
            <a:r>
              <a:rPr lang="en-ID" sz="2000" dirty="0">
                <a:latin typeface="Bodoni MT" panose="02070603080606020203" pitchFamily="18" charset="0"/>
              </a:rPr>
              <a:t>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dilakukan</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melahirkan</a:t>
            </a:r>
            <a:r>
              <a:rPr lang="en-ID" sz="2000" dirty="0">
                <a:latin typeface="Bodoni MT" panose="02070603080606020203" pitchFamily="18" charset="0"/>
              </a:rPr>
              <a:t> proses </a:t>
            </a:r>
            <a:r>
              <a:rPr lang="en-ID" sz="2000" dirty="0" err="1">
                <a:latin typeface="Bodoni MT" panose="02070603080606020203" pitchFamily="18" charset="0"/>
              </a:rPr>
              <a:t>distribusi</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disebut</a:t>
            </a:r>
            <a:r>
              <a:rPr lang="en-ID" sz="2000" dirty="0">
                <a:latin typeface="Bodoni MT" panose="02070603080606020203" pitchFamily="18" charset="0"/>
              </a:rPr>
              <a:t> Distribution Processing. </a:t>
            </a:r>
            <a:r>
              <a:rPr lang="en-ID" sz="2000" dirty="0" err="1">
                <a:latin typeface="Bodoni MT" panose="02070603080606020203" pitchFamily="18" charset="0"/>
              </a:rPr>
              <a:t>Latar</a:t>
            </a:r>
            <a:r>
              <a:rPr lang="en-ID" sz="2000" dirty="0">
                <a:latin typeface="Bodoni MT" panose="02070603080606020203" pitchFamily="18" charset="0"/>
              </a:rPr>
              <a:t> </a:t>
            </a:r>
            <a:r>
              <a:rPr lang="en-ID" sz="2000" dirty="0" err="1">
                <a:latin typeface="Bodoni MT" panose="02070603080606020203" pitchFamily="18" charset="0"/>
              </a:rPr>
              <a:t>belakang</a:t>
            </a:r>
            <a:r>
              <a:rPr lang="en-ID" sz="2000" dirty="0">
                <a:latin typeface="Bodoni MT" panose="02070603080606020203" pitchFamily="18" charset="0"/>
              </a:rPr>
              <a:t> </a:t>
            </a:r>
            <a:r>
              <a:rPr lang="en-ID" sz="2000" dirty="0" err="1">
                <a:latin typeface="Bodoni MT" panose="02070603080606020203" pitchFamily="18" charset="0"/>
              </a:rPr>
              <a:t>dari</a:t>
            </a:r>
            <a:r>
              <a:rPr lang="en-ID" sz="2000" dirty="0">
                <a:latin typeface="Bodoni MT" panose="02070603080606020203" pitchFamily="18" charset="0"/>
              </a:rPr>
              <a:t> proses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karena</a:t>
            </a:r>
            <a:r>
              <a:rPr lang="en-ID" sz="2000" dirty="0">
                <a:latin typeface="Bodoni MT" panose="02070603080606020203" pitchFamily="18" charset="0"/>
              </a:rPr>
              <a:t> </a:t>
            </a:r>
            <a:r>
              <a:rPr lang="en-ID" sz="2000" dirty="0" err="1">
                <a:latin typeface="Bodoni MT" panose="02070603080606020203" pitchFamily="18" charset="0"/>
              </a:rPr>
              <a:t>beban</a:t>
            </a:r>
            <a:r>
              <a:rPr lang="en-ID" sz="2000" dirty="0">
                <a:latin typeface="Bodoni MT" panose="02070603080606020203" pitchFamily="18" charset="0"/>
              </a:rPr>
              <a:t> </a:t>
            </a:r>
            <a:r>
              <a:rPr lang="en-ID" sz="2000" dirty="0" err="1">
                <a:latin typeface="Bodoni MT" panose="02070603080606020203" pitchFamily="18" charset="0"/>
              </a:rPr>
              <a:t>pekerjaan</a:t>
            </a:r>
            <a:r>
              <a:rPr lang="en-ID" sz="2000" dirty="0">
                <a:latin typeface="Bodoni MT" panose="02070603080606020203" pitchFamily="18" charset="0"/>
              </a:rPr>
              <a:t> yang </a:t>
            </a:r>
            <a:r>
              <a:rPr lang="en-ID" sz="2000" dirty="0" err="1">
                <a:latin typeface="Bodoni MT" panose="02070603080606020203" pitchFamily="18" charset="0"/>
              </a:rPr>
              <a:t>ditanggung</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semakin</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a:t>
            </a:r>
            <a:r>
              <a:rPr lang="en-ID" sz="2000" dirty="0" err="1">
                <a:latin typeface="Bodoni MT" panose="02070603080606020203" pitchFamily="18" charset="0"/>
              </a:rPr>
              <a:t>sementara</a:t>
            </a:r>
            <a:r>
              <a:rPr lang="en-ID" sz="2000" dirty="0">
                <a:latin typeface="Bodoni MT" panose="02070603080606020203" pitchFamily="18" charset="0"/>
              </a:rPr>
              <a:t> </a:t>
            </a:r>
            <a:r>
              <a:rPr lang="en-ID" sz="2000" dirty="0" err="1">
                <a:latin typeface="Bodoni MT" panose="02070603080606020203" pitchFamily="18" charset="0"/>
              </a:rPr>
              <a:t>itu</a:t>
            </a:r>
            <a:r>
              <a:rPr lang="en-ID" sz="2000" dirty="0">
                <a:latin typeface="Bodoni MT" panose="02070603080606020203" pitchFamily="18" charset="0"/>
              </a:rPr>
              <a:t> di </a:t>
            </a:r>
            <a:r>
              <a:rPr lang="en-ID" sz="2000" dirty="0" err="1">
                <a:latin typeface="Bodoni MT" panose="02070603080606020203" pitchFamily="18" charset="0"/>
              </a:rPr>
              <a:t>sisi</a:t>
            </a:r>
            <a:r>
              <a:rPr lang="en-ID" sz="2000" dirty="0">
                <a:latin typeface="Bodoni MT" panose="02070603080606020203" pitchFamily="18" charset="0"/>
              </a:rPr>
              <a:t> lain </a:t>
            </a:r>
            <a:r>
              <a:rPr lang="en-ID" sz="2000" dirty="0" err="1">
                <a:latin typeface="Bodoni MT" panose="02070603080606020203" pitchFamily="18" charset="0"/>
              </a:rPr>
              <a:t>komponen</a:t>
            </a:r>
            <a:r>
              <a:rPr lang="en-ID" sz="2000" dirty="0">
                <a:latin typeface="Bodoni MT" panose="02070603080606020203" pitchFamily="18" charset="0"/>
              </a:rPr>
              <a:t> dan </a:t>
            </a:r>
            <a:r>
              <a:rPr lang="en-ID" sz="2000" dirty="0" err="1">
                <a:latin typeface="Bodoni MT" panose="02070603080606020203" pitchFamily="18" charset="0"/>
              </a:rPr>
              <a:t>harga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sangat</a:t>
            </a:r>
            <a:r>
              <a:rPr lang="en-ID" sz="2000" dirty="0">
                <a:latin typeface="Bodoni MT" panose="02070603080606020203" pitchFamily="18" charset="0"/>
              </a:rPr>
              <a:t> mahal. Oleh </a:t>
            </a:r>
            <a:r>
              <a:rPr lang="en-ID" sz="2000" dirty="0" err="1">
                <a:latin typeface="Bodoni MT" panose="02070603080606020203" pitchFamily="18" charset="0"/>
              </a:rPr>
              <a:t>karena</a:t>
            </a:r>
            <a:r>
              <a:rPr lang="en-ID" sz="2000" dirty="0">
                <a:latin typeface="Bodoni MT" panose="02070603080606020203" pitchFamily="18" charset="0"/>
              </a:rPr>
              <a:t> </a:t>
            </a:r>
            <a:r>
              <a:rPr lang="en-ID" sz="2000" dirty="0" err="1">
                <a:latin typeface="Bodoni MT" panose="02070603080606020203" pitchFamily="18" charset="0"/>
              </a:rPr>
              <a:t>itu</a:t>
            </a:r>
            <a:r>
              <a:rPr lang="en-ID" sz="2000" dirty="0">
                <a:latin typeface="Bodoni MT" panose="02070603080606020203" pitchFamily="18" charset="0"/>
              </a:rPr>
              <a:t>, </a:t>
            </a:r>
            <a:r>
              <a:rPr lang="en-ID" sz="2000" dirty="0" err="1">
                <a:latin typeface="Bodoni MT" panose="02070603080606020203" pitchFamily="18" charset="0"/>
              </a:rPr>
              <a:t>suatu</a:t>
            </a:r>
            <a:r>
              <a:rPr lang="en-ID" sz="2000" dirty="0">
                <a:latin typeface="Bodoni MT" panose="02070603080606020203" pitchFamily="18" charset="0"/>
              </a:rPr>
              <a:t> data yang </a:t>
            </a:r>
            <a:r>
              <a:rPr lang="en-ID" sz="2000" dirty="0" err="1">
                <a:latin typeface="Bodoni MT" panose="02070603080606020203" pitchFamily="18" charset="0"/>
              </a:rPr>
              <a:t>ada</a:t>
            </a:r>
            <a:r>
              <a:rPr lang="en-ID" sz="2000" dirty="0">
                <a:latin typeface="Bodoni MT" panose="02070603080606020203" pitchFamily="18" charset="0"/>
              </a:rPr>
              <a:t> di </a:t>
            </a:r>
            <a:r>
              <a:rPr lang="en-ID" sz="2000" dirty="0" err="1">
                <a:latin typeface="Bodoni MT" panose="02070603080606020203" pitchFamily="18" charset="0"/>
              </a:rPr>
              <a:t>dalam</a:t>
            </a:r>
            <a:r>
              <a:rPr lang="en-ID" sz="2000" dirty="0">
                <a:latin typeface="Bodoni MT" panose="02070603080606020203" pitchFamily="18" charset="0"/>
              </a:rPr>
              <a:t> host </a:t>
            </a:r>
            <a:r>
              <a:rPr lang="en-ID" sz="2000" dirty="0" err="1">
                <a:latin typeface="Bodoni MT" panose="02070603080606020203" pitchFamily="18" charset="0"/>
              </a:rPr>
              <a:t>atau</a:t>
            </a:r>
            <a:r>
              <a:rPr lang="en-ID" sz="2000" dirty="0">
                <a:latin typeface="Bodoni MT" panose="02070603080606020203" pitchFamily="18" charset="0"/>
              </a:rPr>
              <a:t> server </a:t>
            </a:r>
            <a:r>
              <a:rPr lang="en-ID" sz="2000" dirty="0" err="1">
                <a:latin typeface="Bodoni MT" panose="02070603080606020203" pitchFamily="18" charset="0"/>
              </a:rPr>
              <a:t>dibagi-bagi</a:t>
            </a:r>
            <a:r>
              <a:rPr lang="en-ID" sz="2000" dirty="0">
                <a:latin typeface="Bodoni MT" panose="02070603080606020203" pitchFamily="18" charset="0"/>
              </a:rPr>
              <a:t> </a:t>
            </a:r>
            <a:r>
              <a:rPr lang="en-ID" sz="2000" dirty="0" err="1">
                <a:latin typeface="Bodoni MT" panose="02070603080606020203" pitchFamily="18" charset="0"/>
              </a:rPr>
              <a:t>secara</a:t>
            </a:r>
            <a:r>
              <a:rPr lang="en-ID" sz="2000" dirty="0">
                <a:latin typeface="Bodoni MT" panose="02070603080606020203" pitchFamily="18" charset="0"/>
              </a:rPr>
              <a:t> </a:t>
            </a:r>
            <a:r>
              <a:rPr lang="en-ID" sz="2000" dirty="0" err="1">
                <a:latin typeface="Bodoni MT" panose="02070603080606020203" pitchFamily="18" charset="0"/>
              </a:rPr>
              <a:t>paralel</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Host </a:t>
            </a:r>
            <a:r>
              <a:rPr lang="en-ID" sz="2000" dirty="0" err="1">
                <a:latin typeface="Bodoni MT" panose="02070603080606020203" pitchFamily="18" charset="0"/>
              </a:rPr>
              <a:t>lainnya</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proses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Host </a:t>
            </a:r>
            <a:r>
              <a:rPr lang="en-ID" sz="2000" dirty="0" err="1">
                <a:latin typeface="Bodoni MT" panose="02070603080606020203" pitchFamily="18" charset="0"/>
              </a:rPr>
              <a:t>atau</a:t>
            </a:r>
            <a:r>
              <a:rPr lang="en-ID" sz="2000" dirty="0">
                <a:latin typeface="Bodoni MT" panose="02070603080606020203" pitchFamily="18" charset="0"/>
              </a:rPr>
              <a:t> Server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mengolah</a:t>
            </a:r>
            <a:r>
              <a:rPr lang="en-ID" sz="2000" dirty="0">
                <a:latin typeface="Bodoni MT" panose="02070603080606020203" pitchFamily="18" charset="0"/>
              </a:rPr>
              <a:t> data dan </a:t>
            </a:r>
            <a:r>
              <a:rPr lang="en-ID" sz="2000" dirty="0" err="1">
                <a:latin typeface="Bodoni MT" panose="02070603080606020203" pitchFamily="18" charset="0"/>
              </a:rPr>
              <a:t>melayani</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terminal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lebih</a:t>
            </a:r>
            <a:r>
              <a:rPr lang="en-ID" sz="2000" dirty="0">
                <a:latin typeface="Bodoni MT" panose="02070603080606020203" pitchFamily="18" charset="0"/>
              </a:rPr>
              <a:t> optimal.</a:t>
            </a:r>
          </a:p>
          <a:p>
            <a:r>
              <a:rPr lang="en-ID" sz="2000" dirty="0">
                <a:latin typeface="Bodoni MT" panose="02070603080606020203" pitchFamily="18" charset="0"/>
              </a:rPr>
              <a:t>Pada 1972, Roy </a:t>
            </a:r>
            <a:r>
              <a:rPr lang="en-ID" sz="2000" dirty="0" err="1">
                <a:latin typeface="Bodoni MT" panose="02070603080606020203" pitchFamily="18" charset="0"/>
              </a:rPr>
              <a:t>Tomlison</a:t>
            </a:r>
            <a:r>
              <a:rPr lang="en-ID" sz="2000" dirty="0">
                <a:latin typeface="Bodoni MT" panose="02070603080606020203" pitchFamily="18" charset="0"/>
              </a:rPr>
              <a:t> </a:t>
            </a:r>
            <a:r>
              <a:rPr lang="en-ID" sz="2000" dirty="0" err="1">
                <a:latin typeface="Bodoni MT" panose="02070603080606020203" pitchFamily="18" charset="0"/>
              </a:rPr>
              <a:t>berhasil</a:t>
            </a:r>
            <a:r>
              <a:rPr lang="en-ID" sz="2000" dirty="0">
                <a:latin typeface="Bodoni MT" panose="02070603080606020203" pitchFamily="18" charset="0"/>
              </a:rPr>
              <a:t> </a:t>
            </a:r>
            <a:r>
              <a:rPr lang="en-ID" sz="2000" dirty="0" err="1">
                <a:latin typeface="Bodoni MT" panose="02070603080606020203" pitchFamily="18" charset="0"/>
              </a:rPr>
              <a:t>mengembangkan</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surat</a:t>
            </a:r>
            <a:r>
              <a:rPr lang="en-ID" sz="2000" dirty="0">
                <a:latin typeface="Bodoni MT" panose="02070603080606020203" pitchFamily="18" charset="0"/>
              </a:rPr>
              <a:t> </a:t>
            </a:r>
            <a:r>
              <a:rPr lang="en-ID" sz="2000" dirty="0" err="1">
                <a:latin typeface="Bodoni MT" panose="02070603080606020203" pitchFamily="18" charset="0"/>
              </a:rPr>
              <a:t>elektonik</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email. Setelah email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a:t>
            </a:r>
            <a:r>
              <a:rPr lang="en-ID" sz="2000" dirty="0" err="1">
                <a:latin typeface="Bodoni MT" panose="02070603080606020203" pitchFamily="18" charset="0"/>
              </a:rPr>
              <a:t>diminati</a:t>
            </a:r>
            <a:r>
              <a:rPr lang="en-ID" sz="2000" dirty="0">
                <a:latin typeface="Bodoni MT" panose="02070603080606020203" pitchFamily="18" charset="0"/>
              </a:rPr>
              <a:t> dan </a:t>
            </a:r>
            <a:r>
              <a:rPr lang="en-ID" sz="2000" dirty="0" err="1">
                <a:latin typeface="Bodoni MT" panose="02070603080606020203" pitchFamily="18" charset="0"/>
              </a:rPr>
              <a:t>berkembang</a:t>
            </a:r>
            <a:r>
              <a:rPr lang="en-ID" sz="2000" dirty="0">
                <a:latin typeface="Bodoni MT" panose="02070603080606020203" pitchFamily="18" charset="0"/>
              </a:rPr>
              <a:t> </a:t>
            </a:r>
            <a:r>
              <a:rPr lang="en-ID" sz="2000" dirty="0" err="1">
                <a:latin typeface="Bodoni MT" panose="02070603080606020203" pitchFamily="18" charset="0"/>
              </a:rPr>
              <a:t>pesat</a:t>
            </a:r>
            <a:r>
              <a:rPr lang="en-ID" sz="2000" dirty="0">
                <a:latin typeface="Bodoni MT" panose="02070603080606020203" pitchFamily="18" charset="0"/>
              </a:rPr>
              <a:t>, </a:t>
            </a:r>
            <a:r>
              <a:rPr lang="en-ID" sz="2000" dirty="0" err="1">
                <a:latin typeface="Bodoni MT" panose="02070603080606020203" pitchFamily="18" charset="0"/>
              </a:rPr>
              <a:t>ia</a:t>
            </a:r>
            <a:r>
              <a:rPr lang="en-ID" sz="2000" dirty="0">
                <a:latin typeface="Bodoni MT" panose="02070603080606020203" pitchFamily="18" charset="0"/>
              </a:rPr>
              <a:t> </a:t>
            </a:r>
            <a:r>
              <a:rPr lang="en-ID" sz="2000" dirty="0" err="1">
                <a:latin typeface="Bodoni MT" panose="02070603080606020203" pitchFamily="18" charset="0"/>
              </a:rPr>
              <a:t>kemudian</a:t>
            </a:r>
            <a:r>
              <a:rPr lang="en-ID" sz="2000" dirty="0">
                <a:latin typeface="Bodoni MT" panose="02070603080606020203" pitchFamily="18" charset="0"/>
              </a:rPr>
              <a:t> </a:t>
            </a:r>
            <a:r>
              <a:rPr lang="en-ID" sz="2000" dirty="0" err="1">
                <a:latin typeface="Bodoni MT" panose="02070603080606020203" pitchFamily="18" charset="0"/>
              </a:rPr>
              <a:t>membangun</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bernama</a:t>
            </a:r>
            <a:r>
              <a:rPr lang="en-ID" sz="2000" dirty="0">
                <a:latin typeface="Bodoni MT" panose="02070603080606020203" pitchFamily="18" charset="0"/>
              </a:rPr>
              <a:t> ARPANET. Email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cara</a:t>
            </a:r>
            <a:r>
              <a:rPr lang="en-ID" sz="2000" dirty="0">
                <a:latin typeface="Bodoni MT" panose="02070603080606020203" pitchFamily="18" charset="0"/>
              </a:rPr>
              <a:t> paling </a:t>
            </a:r>
            <a:r>
              <a:rPr lang="en-ID" sz="2000" dirty="0" err="1">
                <a:latin typeface="Bodoni MT" panose="02070603080606020203" pitchFamily="18" charset="0"/>
              </a:rPr>
              <a:t>cerdas</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bertukar</a:t>
            </a:r>
            <a:r>
              <a:rPr lang="en-ID" sz="2000" dirty="0">
                <a:latin typeface="Bodoni MT" panose="02070603080606020203" pitchFamily="18" charset="0"/>
              </a:rPr>
              <a:t> </a:t>
            </a:r>
            <a:r>
              <a:rPr lang="en-ID" sz="2000" dirty="0" err="1">
                <a:latin typeface="Bodoni MT" panose="02070603080606020203" pitchFamily="18" charset="0"/>
              </a:rPr>
              <a:t>informasi</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cepat</a:t>
            </a:r>
            <a:r>
              <a:rPr lang="en-ID" sz="2000" dirty="0">
                <a:latin typeface="Bodoni MT" panose="02070603080606020203" pitchFamily="18" charset="0"/>
              </a:rPr>
              <a:t> </a:t>
            </a:r>
            <a:r>
              <a:rPr lang="en-ID" sz="2000" dirty="0" err="1">
                <a:latin typeface="Bodoni MT" panose="02070603080606020203" pitchFamily="18" charset="0"/>
              </a:rPr>
              <a:t>melalui</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berada</a:t>
            </a:r>
            <a:r>
              <a:rPr lang="en-ID" sz="2000" dirty="0">
                <a:latin typeface="Bodoni MT" panose="02070603080606020203" pitchFamily="18" charset="0"/>
              </a:rPr>
              <a:t> di </a:t>
            </a:r>
            <a:r>
              <a:rPr lang="en-ID" sz="2000" dirty="0" err="1">
                <a:latin typeface="Bodoni MT" panose="02070603080606020203" pitchFamily="18" charset="0"/>
              </a:rPr>
              <a:t>bawah</a:t>
            </a:r>
            <a:r>
              <a:rPr lang="en-ID" sz="2000" dirty="0">
                <a:latin typeface="Bodoni MT" panose="02070603080606020203" pitchFamily="18" charset="0"/>
              </a:rPr>
              <a:t> ARPANET. </a:t>
            </a:r>
            <a:r>
              <a:rPr lang="en-ID" sz="2000" dirty="0" err="1">
                <a:latin typeface="Bodoni MT" panose="02070603080606020203" pitchFamily="18" charset="0"/>
              </a:rPr>
              <a:t>Semua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terhubung</a:t>
            </a:r>
            <a:r>
              <a:rPr lang="en-ID" sz="2000" dirty="0">
                <a:latin typeface="Bodoni MT" panose="02070603080606020203" pitchFamily="18" charset="0"/>
              </a:rPr>
              <a:t> </a:t>
            </a:r>
            <a:r>
              <a:rPr lang="en-ID" sz="2000" dirty="0" err="1">
                <a:latin typeface="Bodoni MT" panose="02070603080606020203" pitchFamily="18" charset="0"/>
              </a:rPr>
              <a:t>harus</a:t>
            </a:r>
            <a:r>
              <a:rPr lang="en-ID" sz="2000" dirty="0">
                <a:latin typeface="Bodoni MT" panose="02070603080606020203" pitchFamily="18" charset="0"/>
              </a:rPr>
              <a:t> </a:t>
            </a:r>
            <a:r>
              <a:rPr lang="en-ID" sz="2000" dirty="0" err="1">
                <a:latin typeface="Bodoni MT" panose="02070603080606020203" pitchFamily="18" charset="0"/>
              </a:rPr>
              <a:t>mendaftarkan</a:t>
            </a:r>
            <a:r>
              <a:rPr lang="en-ID" sz="2000" dirty="0">
                <a:latin typeface="Bodoni MT" panose="02070603080606020203" pitchFamily="18" charset="0"/>
              </a:rPr>
              <a:t> </a:t>
            </a:r>
            <a:r>
              <a:rPr lang="en-ID" sz="2000" dirty="0" err="1">
                <a:latin typeface="Bodoni MT" panose="02070603080606020203" pitchFamily="18" charset="0"/>
              </a:rPr>
              <a:t>diri</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ARPANET </a:t>
            </a:r>
            <a:r>
              <a:rPr lang="en-ID" sz="2000" dirty="0" err="1">
                <a:latin typeface="Bodoni MT" panose="02070603080606020203" pitchFamily="18" charset="0"/>
              </a:rPr>
              <a:t>supaya</a:t>
            </a:r>
            <a:r>
              <a:rPr lang="en-ID" sz="2000" dirty="0">
                <a:latin typeface="Bodoni MT" panose="02070603080606020203" pitchFamily="18" charset="0"/>
              </a:rPr>
              <a:t>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berkirim</a:t>
            </a:r>
            <a:r>
              <a:rPr lang="en-ID" sz="2000" dirty="0">
                <a:latin typeface="Bodoni MT" panose="02070603080606020203" pitchFamily="18" charset="0"/>
              </a:rPr>
              <a:t> </a:t>
            </a:r>
            <a:r>
              <a:rPr lang="en-ID" sz="2000" dirty="0" err="1">
                <a:latin typeface="Bodoni MT" panose="02070603080606020203" pitchFamily="18" charset="0"/>
              </a:rPr>
              <a:t>surat</a:t>
            </a:r>
            <a:r>
              <a:rPr lang="en-ID" sz="2000" dirty="0">
                <a:latin typeface="Bodoni MT" panose="02070603080606020203" pitchFamily="18" charset="0"/>
              </a:rPr>
              <a:t> </a:t>
            </a:r>
            <a:r>
              <a:rPr lang="en-ID" sz="2000" dirty="0" err="1">
                <a:latin typeface="Bodoni MT" panose="02070603080606020203" pitchFamily="18" charset="0"/>
              </a:rPr>
              <a:t>elektronik</a:t>
            </a:r>
            <a:r>
              <a:rPr lang="en-ID" sz="2000" dirty="0">
                <a:latin typeface="Bodoni MT" panose="02070603080606020203" pitchFamily="18" charset="0"/>
              </a:rPr>
              <a:t>.</a:t>
            </a:r>
          </a:p>
        </p:txBody>
      </p:sp>
    </p:spTree>
    <p:extLst>
      <p:ext uri="{BB962C8B-B14F-4D97-AF65-F5344CB8AC3E}">
        <p14:creationId xmlns:p14="http://schemas.microsoft.com/office/powerpoint/2010/main" val="22910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617838"/>
            <a:ext cx="10131425" cy="5585254"/>
          </a:xfrm>
        </p:spPr>
        <p:txBody>
          <a:bodyPr>
            <a:normAutofit/>
          </a:bodyPr>
          <a:lstStyle/>
          <a:p>
            <a:pPr marL="0" indent="0">
              <a:buNone/>
            </a:pPr>
            <a:r>
              <a:rPr lang="en-ID" sz="2000" dirty="0">
                <a:latin typeface="Bodoni MT" panose="02070603080606020203" pitchFamily="18" charset="0"/>
              </a:rPr>
              <a:t>- </a:t>
            </a:r>
            <a:r>
              <a:rPr lang="en-ID" sz="2000" dirty="0" err="1">
                <a:latin typeface="Bodoni MT" panose="02070603080606020203" pitchFamily="18" charset="0"/>
              </a:rPr>
              <a:t>Tahun</a:t>
            </a:r>
            <a:r>
              <a:rPr lang="en-ID" sz="2000" dirty="0">
                <a:latin typeface="Bodoni MT" panose="02070603080606020203" pitchFamily="18" charset="0"/>
              </a:rPr>
              <a:t> 1980-an: </a:t>
            </a:r>
            <a:r>
              <a:rPr lang="en-ID" sz="2000" dirty="0" err="1">
                <a:latin typeface="Bodoni MT" panose="02070603080606020203" pitchFamily="18" charset="0"/>
              </a:rPr>
              <a:t>Standarisasi</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Internet</a:t>
            </a:r>
          </a:p>
          <a:p>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semakin</a:t>
            </a:r>
            <a:r>
              <a:rPr lang="en-ID" sz="2000" dirty="0">
                <a:latin typeface="Bodoni MT" panose="02070603080606020203" pitchFamily="18" charset="0"/>
              </a:rPr>
              <a:t> </a:t>
            </a:r>
            <a:r>
              <a:rPr lang="en-ID" sz="2000" dirty="0" err="1">
                <a:latin typeface="Bodoni MT" panose="02070603080606020203" pitchFamily="18" charset="0"/>
              </a:rPr>
              <a:t>berkembang</a:t>
            </a:r>
            <a:r>
              <a:rPr lang="en-ID" sz="2000" dirty="0">
                <a:latin typeface="Bodoni MT" panose="02070603080606020203" pitchFamily="18" charset="0"/>
              </a:rPr>
              <a:t> dan </a:t>
            </a:r>
            <a:r>
              <a:rPr lang="en-ID" sz="2000" dirty="0" err="1">
                <a:latin typeface="Bodoni MT" panose="02070603080606020203" pitchFamily="18" charset="0"/>
              </a:rPr>
              <a:t>semakin</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a:t>
            </a:r>
            <a:r>
              <a:rPr lang="en-ID" sz="2000" dirty="0" err="1">
                <a:latin typeface="Bodoni MT" panose="02070603080606020203" pitchFamily="18" charset="0"/>
              </a:rPr>
              <a:t>peminatnya</a:t>
            </a:r>
            <a:r>
              <a:rPr lang="en-ID" sz="2000" dirty="0">
                <a:latin typeface="Bodoni MT" panose="02070603080606020203" pitchFamily="18" charset="0"/>
              </a:rPr>
              <a:t> </a:t>
            </a:r>
            <a:r>
              <a:rPr lang="en-ID" sz="2000" dirty="0" err="1">
                <a:latin typeface="Bodoni MT" panose="02070603080606020203" pitchFamily="18" charset="0"/>
              </a:rPr>
              <a:t>merupakan</a:t>
            </a:r>
            <a:r>
              <a:rPr lang="en-ID" sz="2000" dirty="0">
                <a:latin typeface="Bodoni MT" panose="02070603080606020203" pitchFamily="18" charset="0"/>
              </a:rPr>
              <a:t> </a:t>
            </a:r>
            <a:r>
              <a:rPr lang="en-ID" sz="2000" dirty="0" err="1">
                <a:latin typeface="Bodoni MT" panose="02070603080606020203" pitchFamily="18" charset="0"/>
              </a:rPr>
              <a:t>cikal</a:t>
            </a:r>
            <a:r>
              <a:rPr lang="en-ID" sz="2000" dirty="0">
                <a:latin typeface="Bodoni MT" panose="02070603080606020203" pitchFamily="18" charset="0"/>
              </a:rPr>
              <a:t> </a:t>
            </a:r>
            <a:r>
              <a:rPr lang="en-ID" sz="2000" dirty="0" err="1">
                <a:latin typeface="Bodoni MT" panose="02070603080606020203" pitchFamily="18" charset="0"/>
              </a:rPr>
              <a:t>bakal</a:t>
            </a:r>
            <a:r>
              <a:rPr lang="en-ID" sz="2000" dirty="0">
                <a:latin typeface="Bodoni MT" panose="02070603080606020203" pitchFamily="18" charset="0"/>
              </a:rPr>
              <a:t> </a:t>
            </a:r>
            <a:r>
              <a:rPr lang="en-ID" sz="2000" dirty="0" err="1">
                <a:latin typeface="Bodoni MT" panose="02070603080606020203" pitchFamily="18" charset="0"/>
              </a:rPr>
              <a:t>lahirnya</a:t>
            </a:r>
            <a:r>
              <a:rPr lang="en-ID" sz="2000" dirty="0">
                <a:latin typeface="Bodoni MT" panose="02070603080606020203" pitchFamily="18" charset="0"/>
              </a:rPr>
              <a:t> </a:t>
            </a:r>
            <a:r>
              <a:rPr lang="en-ID" sz="2000" dirty="0" err="1">
                <a:latin typeface="Bodoni MT" panose="02070603080606020203" pitchFamily="18" charset="0"/>
              </a:rPr>
              <a:t>suatu</a:t>
            </a:r>
            <a:r>
              <a:rPr lang="en-ID" sz="2000" dirty="0">
                <a:latin typeface="Bodoni MT" panose="02070603080606020203" pitchFamily="18" charset="0"/>
              </a:rPr>
              <a:t> </a:t>
            </a:r>
            <a:r>
              <a:rPr lang="en-ID" sz="2000" dirty="0" err="1">
                <a:latin typeface="Bodoni MT" panose="02070603080606020203" pitchFamily="18" charset="0"/>
              </a:rPr>
              <a:t>protokol</a:t>
            </a:r>
            <a:r>
              <a:rPr lang="en-ID" sz="2000" dirty="0">
                <a:latin typeface="Bodoni MT" panose="02070603080606020203" pitchFamily="18" charset="0"/>
              </a:rPr>
              <a:t> </a:t>
            </a:r>
            <a:r>
              <a:rPr lang="en-ID" sz="2000" dirty="0" err="1">
                <a:latin typeface="Bodoni MT" panose="02070603080606020203" pitchFamily="18" charset="0"/>
              </a:rPr>
              <a:t>resmi</a:t>
            </a:r>
            <a:r>
              <a:rPr lang="en-ID" sz="2000" dirty="0">
                <a:latin typeface="Bodoni MT" panose="02070603080606020203" pitchFamily="18" charset="0"/>
              </a:rPr>
              <a:t> internet yang </a:t>
            </a:r>
            <a:r>
              <a:rPr lang="en-ID" sz="2000" dirty="0" err="1">
                <a:latin typeface="Bodoni MT" panose="02070603080606020203" pitchFamily="18" charset="0"/>
              </a:rPr>
              <a:t>bernama</a:t>
            </a:r>
            <a:r>
              <a:rPr lang="en-ID" sz="2000" dirty="0">
                <a:latin typeface="Bodoni MT" panose="02070603080606020203" pitchFamily="18" charset="0"/>
              </a:rPr>
              <a:t> TCP (Transmission Control Protocol) </a:t>
            </a:r>
            <a:r>
              <a:rPr lang="en-ID" sz="2000" dirty="0" err="1">
                <a:latin typeface="Bodoni MT" panose="02070603080606020203" pitchFamily="18" charset="0"/>
              </a:rPr>
              <a:t>atau</a:t>
            </a:r>
            <a:r>
              <a:rPr lang="en-ID" sz="2000" dirty="0">
                <a:latin typeface="Bodoni MT" panose="02070603080606020203" pitchFamily="18" charset="0"/>
              </a:rPr>
              <a:t> juga </a:t>
            </a:r>
            <a:r>
              <a:rPr lang="en-ID" sz="2000" dirty="0" err="1">
                <a:latin typeface="Bodoni MT" panose="02070603080606020203" pitchFamily="18" charset="0"/>
              </a:rPr>
              <a:t>dikenal</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istilah</a:t>
            </a:r>
            <a:r>
              <a:rPr lang="en-ID" sz="2000" dirty="0">
                <a:latin typeface="Bodoni MT" panose="02070603080606020203" pitchFamily="18" charset="0"/>
              </a:rPr>
              <a:t> IP (Internet Protocol). </a:t>
            </a:r>
            <a:r>
              <a:rPr lang="en-ID" sz="2000" dirty="0" err="1">
                <a:latin typeface="Bodoni MT" panose="02070603080606020203" pitchFamily="18" charset="0"/>
              </a:rPr>
              <a:t>Protokol</a:t>
            </a:r>
            <a:r>
              <a:rPr lang="en-ID" sz="2000" dirty="0">
                <a:latin typeface="Bodoni MT" panose="02070603080606020203" pitchFamily="18" charset="0"/>
              </a:rPr>
              <a:t> </a:t>
            </a:r>
            <a:r>
              <a:rPr lang="en-ID" sz="2000" dirty="0" err="1">
                <a:latin typeface="Bodoni MT" panose="02070603080606020203" pitchFamily="18" charset="0"/>
              </a:rPr>
              <a:t>tersebut</a:t>
            </a:r>
            <a:r>
              <a:rPr lang="en-ID" sz="2000" dirty="0">
                <a:latin typeface="Bodoni MT" panose="02070603080606020203" pitchFamily="18" charset="0"/>
              </a:rPr>
              <a:t> </a:t>
            </a:r>
            <a:r>
              <a:rPr lang="en-ID" sz="2000" dirty="0" err="1">
                <a:latin typeface="Bodoni MT" panose="02070603080606020203" pitchFamily="18" charset="0"/>
              </a:rPr>
              <a:t>memungkinkan</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saling</a:t>
            </a:r>
            <a:r>
              <a:rPr lang="en-ID" sz="2000" dirty="0">
                <a:latin typeface="Bodoni MT" panose="02070603080606020203" pitchFamily="18" charset="0"/>
              </a:rPr>
              <a:t> </a:t>
            </a:r>
            <a:r>
              <a:rPr lang="en-ID" sz="2000" dirty="0" err="1">
                <a:latin typeface="Bodoni MT" panose="02070603080606020203" pitchFamily="18" charset="0"/>
              </a:rPr>
              <a:t>terhubung</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suatu</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internasional</a:t>
            </a:r>
            <a:r>
              <a:rPr lang="en-ID" sz="2000" dirty="0">
                <a:latin typeface="Bodoni MT" panose="02070603080606020203" pitchFamily="18" charset="0"/>
              </a:rPr>
              <a:t> yang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user di </a:t>
            </a:r>
            <a:r>
              <a:rPr lang="en-ID" sz="2000" dirty="0" err="1">
                <a:latin typeface="Bodoni MT" panose="02070603080606020203" pitchFamily="18" charset="0"/>
              </a:rPr>
              <a:t>seluruh</a:t>
            </a:r>
            <a:r>
              <a:rPr lang="en-ID" sz="2000" dirty="0">
                <a:latin typeface="Bodoni MT" panose="02070603080606020203" pitchFamily="18" charset="0"/>
              </a:rPr>
              <a:t> dunia.</a:t>
            </a:r>
          </a:p>
          <a:p>
            <a:r>
              <a:rPr lang="en-ID" sz="2000" dirty="0">
                <a:latin typeface="Bodoni MT" panose="02070603080606020203" pitchFamily="18" charset="0"/>
              </a:rPr>
              <a:t>Pada </a:t>
            </a:r>
            <a:r>
              <a:rPr lang="en-ID" sz="2000" dirty="0" err="1">
                <a:latin typeface="Bodoni MT" panose="02070603080606020203" pitchFamily="18" charset="0"/>
              </a:rPr>
              <a:t>tahun</a:t>
            </a:r>
            <a:r>
              <a:rPr lang="en-ID" sz="2000" dirty="0">
                <a:latin typeface="Bodoni MT" panose="02070603080606020203" pitchFamily="18" charset="0"/>
              </a:rPr>
              <a:t> 1984 </a:t>
            </a:r>
            <a:r>
              <a:rPr lang="en-ID" sz="2000" dirty="0" err="1">
                <a:latin typeface="Bodoni MT" panose="02070603080606020203" pitchFamily="18" charset="0"/>
              </a:rPr>
              <a:t>kemudian</a:t>
            </a:r>
            <a:r>
              <a:rPr lang="en-ID" sz="2000" dirty="0">
                <a:latin typeface="Bodoni MT" panose="02070603080606020203" pitchFamily="18" charset="0"/>
              </a:rPr>
              <a:t> </a:t>
            </a:r>
            <a:r>
              <a:rPr lang="en-ID" sz="2000" dirty="0" err="1">
                <a:latin typeface="Bodoni MT" panose="02070603080606020203" pitchFamily="18" charset="0"/>
              </a:rPr>
              <a:t>diperkenalkan</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domain.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menyeragamkan</a:t>
            </a:r>
            <a:r>
              <a:rPr lang="en-ID" sz="2000" dirty="0">
                <a:latin typeface="Bodoni MT" panose="02070603080606020203" pitchFamily="18" charset="0"/>
              </a:rPr>
              <a:t> </a:t>
            </a:r>
            <a:r>
              <a:rPr lang="en-ID" sz="2000" dirty="0" err="1">
                <a:latin typeface="Bodoni MT" panose="02070603080606020203" pitchFamily="18" charset="0"/>
              </a:rPr>
              <a:t>alamat-alamat</a:t>
            </a:r>
            <a:r>
              <a:rPr lang="en-ID" sz="2000" dirty="0">
                <a:latin typeface="Bodoni MT" panose="02070603080606020203" pitchFamily="18" charset="0"/>
              </a:rPr>
              <a:t> yang </a:t>
            </a:r>
            <a:r>
              <a:rPr lang="en-ID" sz="2000" dirty="0" err="1">
                <a:latin typeface="Bodoni MT" panose="02070603080606020203" pitchFamily="18" charset="0"/>
              </a:rPr>
              <a:t>berada</a:t>
            </a:r>
            <a:r>
              <a:rPr lang="en-ID" sz="2000" dirty="0">
                <a:latin typeface="Bodoni MT" panose="02070603080606020203" pitchFamily="18" charset="0"/>
              </a:rPr>
              <a:t> di </a:t>
            </a:r>
            <a:r>
              <a:rPr lang="en-ID" sz="2000" dirty="0" err="1">
                <a:latin typeface="Bodoni MT" panose="02070603080606020203" pitchFamily="18" charset="0"/>
              </a:rPr>
              <a:t>jaringan</a:t>
            </a:r>
            <a:r>
              <a:rPr lang="en-ID" sz="2000" dirty="0">
                <a:latin typeface="Bodoni MT" panose="02070603080606020203" pitchFamily="18" charset="0"/>
              </a:rPr>
              <a:t> yang </a:t>
            </a:r>
            <a:r>
              <a:rPr lang="en-ID" sz="2000" dirty="0" err="1">
                <a:latin typeface="Bodoni MT" panose="02070603080606020203" pitchFamily="18" charset="0"/>
              </a:rPr>
              <a:t>sama</a:t>
            </a:r>
            <a:r>
              <a:rPr lang="en-ID" sz="2000" dirty="0">
                <a:latin typeface="Bodoni MT" panose="02070603080606020203" pitchFamily="18" charset="0"/>
              </a:rPr>
              <a:t>. Domain </a:t>
            </a:r>
            <a:r>
              <a:rPr lang="en-ID" sz="2000" dirty="0" err="1">
                <a:latin typeface="Bodoni MT" panose="02070603080606020203" pitchFamily="18" charset="0"/>
              </a:rPr>
              <a:t>kemudian</a:t>
            </a:r>
            <a:r>
              <a:rPr lang="en-ID" sz="2000" dirty="0">
                <a:latin typeface="Bodoni MT" panose="02070603080606020203" pitchFamily="18" charset="0"/>
              </a:rPr>
              <a:t> </a:t>
            </a:r>
            <a:r>
              <a:rPr lang="en-ID" sz="2000" dirty="0" err="1">
                <a:latin typeface="Bodoni MT" panose="02070603080606020203" pitchFamily="18" charset="0"/>
              </a:rPr>
              <a:t>disebut</a:t>
            </a:r>
            <a:r>
              <a:rPr lang="en-ID" sz="2000" dirty="0">
                <a:latin typeface="Bodoni MT" panose="02070603080606020203" pitchFamily="18" charset="0"/>
              </a:rPr>
              <a:t> </a:t>
            </a:r>
            <a:r>
              <a:rPr lang="en-ID" sz="2000" dirty="0" err="1">
                <a:latin typeface="Bodoni MT" panose="02070603080606020203" pitchFamily="18" charset="0"/>
              </a:rPr>
              <a:t>sebagai</a:t>
            </a:r>
            <a:r>
              <a:rPr lang="en-ID" sz="2000" dirty="0">
                <a:latin typeface="Bodoni MT" panose="02070603080606020203" pitchFamily="18" charset="0"/>
              </a:rPr>
              <a:t> DNS </a:t>
            </a:r>
            <a:r>
              <a:rPr lang="en-ID" sz="2000" dirty="0" err="1">
                <a:latin typeface="Bodoni MT" panose="02070603080606020203" pitchFamily="18" charset="0"/>
              </a:rPr>
              <a:t>atau</a:t>
            </a:r>
            <a:r>
              <a:rPr lang="en-ID" sz="2000" dirty="0">
                <a:latin typeface="Bodoni MT" panose="02070603080606020203" pitchFamily="18" charset="0"/>
              </a:rPr>
              <a:t> Domain Name System. Di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DNS </a:t>
            </a:r>
            <a:r>
              <a:rPr lang="en-ID" sz="2000" dirty="0" err="1">
                <a:latin typeface="Bodoni MT" panose="02070603080606020203" pitchFamily="18" charset="0"/>
              </a:rPr>
              <a:t>terdapat</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alamat</a:t>
            </a:r>
            <a:r>
              <a:rPr lang="en-ID" sz="2000" dirty="0">
                <a:latin typeface="Bodoni MT" panose="02070603080606020203" pitchFamily="18" charset="0"/>
              </a:rPr>
              <a:t> </a:t>
            </a:r>
            <a:r>
              <a:rPr lang="en-ID" sz="2000" dirty="0" err="1">
                <a:latin typeface="Bodoni MT" panose="02070603080606020203" pitchFamily="18" charset="0"/>
              </a:rPr>
              <a:t>berbeda</a:t>
            </a:r>
            <a:r>
              <a:rPr lang="en-ID" sz="2000" dirty="0">
                <a:latin typeface="Bodoni MT" panose="02070603080606020203" pitchFamily="18" charset="0"/>
              </a:rPr>
              <a:t> yang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dikunjungi</a:t>
            </a:r>
            <a:r>
              <a:rPr lang="en-ID" sz="2000" dirty="0">
                <a:latin typeface="Bodoni MT" panose="02070603080606020203" pitchFamily="18" charset="0"/>
              </a:rPr>
              <a:t> oleh </a:t>
            </a:r>
            <a:r>
              <a:rPr lang="en-ID" sz="2000" dirty="0" err="1">
                <a:latin typeface="Bodoni MT" panose="02070603080606020203" pitchFamily="18" charset="0"/>
              </a:rPr>
              <a:t>banyak</a:t>
            </a:r>
            <a:r>
              <a:rPr lang="en-ID" sz="2000" dirty="0">
                <a:latin typeface="Bodoni MT" panose="02070603080606020203" pitchFamily="18" charset="0"/>
              </a:rPr>
              <a:t> orang </a:t>
            </a:r>
            <a:r>
              <a:rPr lang="en-ID" sz="2000" dirty="0" err="1">
                <a:latin typeface="Bodoni MT" panose="02070603080606020203" pitchFamily="18" charset="0"/>
              </a:rPr>
              <a:t>jika</a:t>
            </a:r>
            <a:r>
              <a:rPr lang="en-ID" sz="2000" dirty="0">
                <a:latin typeface="Bodoni MT" panose="02070603080606020203" pitchFamily="18" charset="0"/>
              </a:rPr>
              <a:t> </a:t>
            </a:r>
            <a:r>
              <a:rPr lang="en-ID" sz="2000" dirty="0" err="1">
                <a:latin typeface="Bodoni MT" panose="02070603080606020203" pitchFamily="18" charset="0"/>
              </a:rPr>
              <a:t>terhubung</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internet. Setelah </a:t>
            </a:r>
            <a:r>
              <a:rPr lang="en-ID" sz="2000" dirty="0" err="1">
                <a:latin typeface="Bodoni MT" panose="02070603080606020203" pitchFamily="18" charset="0"/>
              </a:rPr>
              <a:t>itu</a:t>
            </a:r>
            <a:r>
              <a:rPr lang="en-ID" sz="2000" dirty="0">
                <a:latin typeface="Bodoni MT" panose="02070603080606020203" pitchFamily="18" charset="0"/>
              </a:rPr>
              <a:t> pada </a:t>
            </a:r>
            <a:r>
              <a:rPr lang="en-ID" sz="2000" dirty="0" err="1">
                <a:latin typeface="Bodoni MT" panose="02070603080606020203" pitchFamily="18" charset="0"/>
              </a:rPr>
              <a:t>tahun</a:t>
            </a:r>
            <a:r>
              <a:rPr lang="en-ID" sz="2000" dirty="0">
                <a:latin typeface="Bodoni MT" panose="02070603080606020203" pitchFamily="18" charset="0"/>
              </a:rPr>
              <a:t> 1988, </a:t>
            </a:r>
            <a:r>
              <a:rPr lang="en-ID" sz="2000" dirty="0" err="1">
                <a:latin typeface="Bodoni MT" panose="02070603080606020203" pitchFamily="18" charset="0"/>
              </a:rPr>
              <a:t>Jakko</a:t>
            </a:r>
            <a:r>
              <a:rPr lang="en-ID" sz="2000" dirty="0">
                <a:latin typeface="Bodoni MT" panose="02070603080606020203" pitchFamily="18" charset="0"/>
              </a:rPr>
              <a:t> </a:t>
            </a:r>
            <a:r>
              <a:rPr lang="en-ID" sz="2000" dirty="0" err="1">
                <a:latin typeface="Bodoni MT" panose="02070603080606020203" pitchFamily="18" charset="0"/>
              </a:rPr>
              <a:t>Oikaren</a:t>
            </a:r>
            <a:r>
              <a:rPr lang="en-ID" sz="2000" dirty="0">
                <a:latin typeface="Bodoni MT" panose="02070603080606020203" pitchFamily="18" charset="0"/>
              </a:rPr>
              <a:t> </a:t>
            </a:r>
            <a:r>
              <a:rPr lang="en-ID" sz="2000" dirty="0" err="1">
                <a:latin typeface="Bodoni MT" panose="02070603080606020203" pitchFamily="18" charset="0"/>
              </a:rPr>
              <a:t>mengembangkan</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chatting </a:t>
            </a:r>
            <a:r>
              <a:rPr lang="en-ID" sz="2000" dirty="0" err="1">
                <a:latin typeface="Bodoni MT" panose="02070603080606020203" pitchFamily="18" charset="0"/>
              </a:rPr>
              <a:t>berbasis</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digunakan</a:t>
            </a:r>
            <a:r>
              <a:rPr lang="en-ID" sz="2000" dirty="0">
                <a:latin typeface="Bodoni MT" panose="02070603080606020203" pitchFamily="18" charset="0"/>
              </a:rPr>
              <a:t> </a:t>
            </a:r>
            <a:r>
              <a:rPr lang="en-ID" sz="2000" dirty="0" err="1">
                <a:latin typeface="Bodoni MT" panose="02070603080606020203" pitchFamily="18" charset="0"/>
              </a:rPr>
              <a:t>secara</a:t>
            </a:r>
            <a:r>
              <a:rPr lang="en-ID" sz="2000" dirty="0">
                <a:latin typeface="Bodoni MT" panose="02070603080606020203" pitchFamily="18" charset="0"/>
              </a:rPr>
              <a:t> </a:t>
            </a:r>
            <a:r>
              <a:rPr lang="en-ID" sz="2000" dirty="0" err="1">
                <a:latin typeface="Bodoni MT" panose="02070603080606020203" pitchFamily="18" charset="0"/>
              </a:rPr>
              <a:t>luas</a:t>
            </a:r>
            <a:r>
              <a:rPr lang="en-ID" sz="2000" dirty="0">
                <a:latin typeface="Bodoni MT" panose="02070603080606020203" pitchFamily="18" charset="0"/>
              </a:rPr>
              <a:t> </a:t>
            </a:r>
            <a:r>
              <a:rPr lang="en-ID" sz="2000" dirty="0" err="1">
                <a:latin typeface="Bodoni MT" panose="02070603080606020203" pitchFamily="18" charset="0"/>
              </a:rPr>
              <a:t>menggunakan</a:t>
            </a:r>
            <a:r>
              <a:rPr lang="en-ID" sz="2000" dirty="0">
                <a:latin typeface="Bodoni MT" panose="02070603080606020203" pitchFamily="18" charset="0"/>
              </a:rPr>
              <a:t> internet. </a:t>
            </a:r>
            <a:r>
              <a:rPr lang="en-ID" sz="2000" dirty="0" err="1">
                <a:latin typeface="Bodoni MT" panose="02070603080606020203" pitchFamily="18" charset="0"/>
              </a:rPr>
              <a:t>Sistem</a:t>
            </a:r>
            <a:r>
              <a:rPr lang="en-ID" sz="2000" dirty="0">
                <a:latin typeface="Bodoni MT" panose="02070603080606020203" pitchFamily="18" charset="0"/>
              </a:rPr>
              <a:t> </a:t>
            </a:r>
            <a:r>
              <a:rPr lang="en-ID" sz="2000" dirty="0" err="1">
                <a:latin typeface="Bodoni MT" panose="02070603080606020203" pitchFamily="18" charset="0"/>
              </a:rPr>
              <a:t>bernama</a:t>
            </a:r>
            <a:r>
              <a:rPr lang="en-ID" sz="2000" dirty="0">
                <a:latin typeface="Bodoni MT" panose="02070603080606020203" pitchFamily="18" charset="0"/>
              </a:rPr>
              <a:t> IRC (Internet Relay Chat) </a:t>
            </a:r>
            <a:r>
              <a:rPr lang="en-ID" sz="2000" dirty="0" err="1">
                <a:latin typeface="Bodoni MT" panose="02070603080606020203" pitchFamily="18" charset="0"/>
              </a:rPr>
              <a:t>tersebut</a:t>
            </a:r>
            <a:r>
              <a:rPr lang="en-ID" sz="2000" dirty="0">
                <a:latin typeface="Bodoni MT" panose="02070603080606020203" pitchFamily="18" charset="0"/>
              </a:rPr>
              <a:t> </a:t>
            </a:r>
            <a:r>
              <a:rPr lang="en-ID" sz="2000" dirty="0" err="1">
                <a:latin typeface="Bodoni MT" panose="02070603080606020203" pitchFamily="18" charset="0"/>
              </a:rPr>
              <a:t>memungkinkan</a:t>
            </a:r>
            <a:r>
              <a:rPr lang="en-ID" sz="2000" dirty="0">
                <a:latin typeface="Bodoni MT" panose="02070603080606020203" pitchFamily="18" charset="0"/>
              </a:rPr>
              <a:t> </a:t>
            </a:r>
            <a:r>
              <a:rPr lang="en-ID" sz="2000" dirty="0" err="1">
                <a:latin typeface="Bodoni MT" panose="02070603080606020203" pitchFamily="18" charset="0"/>
              </a:rPr>
              <a:t>setiap</a:t>
            </a:r>
            <a:r>
              <a:rPr lang="en-ID" sz="2000" dirty="0">
                <a:latin typeface="Bodoni MT" panose="02070603080606020203" pitchFamily="18" charset="0"/>
              </a:rPr>
              <a:t> user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melakukan</a:t>
            </a:r>
            <a:r>
              <a:rPr lang="en-ID" sz="2000" dirty="0">
                <a:latin typeface="Bodoni MT" panose="02070603080606020203" pitchFamily="18" charset="0"/>
              </a:rPr>
              <a:t> chatting </a:t>
            </a:r>
            <a:r>
              <a:rPr lang="en-ID" sz="2000" dirty="0" err="1">
                <a:latin typeface="Bodoni MT" panose="02070603080606020203" pitchFamily="18" charset="0"/>
              </a:rPr>
              <a:t>dengan</a:t>
            </a:r>
            <a:r>
              <a:rPr lang="en-ID" sz="2000" dirty="0">
                <a:latin typeface="Bodoni MT" panose="02070603080606020203" pitchFamily="18" charset="0"/>
              </a:rPr>
              <a:t> user lain </a:t>
            </a:r>
            <a:r>
              <a:rPr lang="en-ID" sz="2000" dirty="0" err="1">
                <a:latin typeface="Bodoni MT" panose="02070603080606020203" pitchFamily="18" charset="0"/>
              </a:rPr>
              <a:t>melalui</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internet.</a:t>
            </a:r>
          </a:p>
        </p:txBody>
      </p:sp>
    </p:spTree>
    <p:extLst>
      <p:ext uri="{BB962C8B-B14F-4D97-AF65-F5344CB8AC3E}">
        <p14:creationId xmlns:p14="http://schemas.microsoft.com/office/powerpoint/2010/main" val="129151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ircle(in)">
                                      <p:cBhvr>
                                        <p:cTn id="1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C758-BFB6-4BD1-A5EC-6AD630B6B128}"/>
              </a:ext>
            </a:extLst>
          </p:cNvPr>
          <p:cNvSpPr>
            <a:spLocks noGrp="1"/>
          </p:cNvSpPr>
          <p:nvPr>
            <p:ph type="title"/>
          </p:nvPr>
        </p:nvSpPr>
        <p:spPr/>
        <p:txBody>
          <a:bodyPr/>
          <a:lstStyle/>
          <a:p>
            <a:r>
              <a:rPr lang="en-US" dirty="0">
                <a:latin typeface="Bodoni MT" panose="02070603080606020203" pitchFamily="18" charset="0"/>
              </a:rPr>
              <a:t>A. </a:t>
            </a:r>
            <a:r>
              <a:rPr lang="en-US" cap="none" dirty="0" err="1">
                <a:latin typeface="Bodoni MT" panose="02070603080606020203" pitchFamily="18" charset="0"/>
              </a:rPr>
              <a:t>Definisi</a:t>
            </a:r>
            <a:r>
              <a:rPr lang="en-US" cap="none" dirty="0">
                <a:latin typeface="Bodoni MT" panose="02070603080606020203" pitchFamily="18" charset="0"/>
              </a:rPr>
              <a:t> </a:t>
            </a:r>
            <a:r>
              <a:rPr lang="en-US" cap="none" dirty="0" err="1">
                <a:latin typeface="Bodoni MT" panose="02070603080606020203" pitchFamily="18" charset="0"/>
              </a:rPr>
              <a:t>Jaringan</a:t>
            </a:r>
            <a:r>
              <a:rPr lang="en-US" cap="none" dirty="0">
                <a:latin typeface="Bodoni MT" panose="02070603080606020203" pitchFamily="18" charset="0"/>
              </a:rPr>
              <a:t> </a:t>
            </a:r>
            <a:r>
              <a:rPr lang="en-US" cap="none" dirty="0" err="1">
                <a:latin typeface="Bodoni MT" panose="02070603080606020203" pitchFamily="18" charset="0"/>
              </a:rPr>
              <a:t>Komputer</a:t>
            </a:r>
            <a:endParaRPr lang="en-ID" dirty="0">
              <a:latin typeface="Bodoni MT" panose="02070603080606020203" pitchFamily="18" charset="0"/>
            </a:endParaRPr>
          </a:p>
        </p:txBody>
      </p:sp>
      <p:sp>
        <p:nvSpPr>
          <p:cNvPr id="3" name="Content Placeholder 2">
            <a:extLst>
              <a:ext uri="{FF2B5EF4-FFF2-40B4-BE49-F238E27FC236}">
                <a16:creationId xmlns:a16="http://schemas.microsoft.com/office/drawing/2014/main" id="{F90EF096-9E68-4E7A-A396-857FE88FF750}"/>
              </a:ext>
            </a:extLst>
          </p:cNvPr>
          <p:cNvSpPr>
            <a:spLocks noGrp="1"/>
          </p:cNvSpPr>
          <p:nvPr>
            <p:ph idx="1"/>
          </p:nvPr>
        </p:nvSpPr>
        <p:spPr>
          <a:xfrm>
            <a:off x="685800" y="2073992"/>
            <a:ext cx="10131425" cy="3649133"/>
          </a:xfrm>
        </p:spPr>
        <p:txBody>
          <a:bodyPr>
            <a:normAutofit/>
          </a:bodyPr>
          <a:lstStyle/>
          <a:p>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sistem</a:t>
            </a:r>
            <a:r>
              <a:rPr lang="en-ID" sz="2000" dirty="0">
                <a:latin typeface="Bodoni MT" panose="02070603080606020203" pitchFamily="18" charset="0"/>
              </a:rPr>
              <a:t> yang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berbagi</a:t>
            </a:r>
            <a:r>
              <a:rPr lang="en-ID" sz="2000" dirty="0">
                <a:latin typeface="Bodoni MT" panose="02070603080606020203" pitchFamily="18" charset="0"/>
              </a:rPr>
              <a:t> </a:t>
            </a:r>
            <a:r>
              <a:rPr lang="en-ID" sz="2000" dirty="0" err="1">
                <a:latin typeface="Bodoni MT" panose="02070603080606020203" pitchFamily="18" charset="0"/>
              </a:rPr>
              <a:t>informasi</a:t>
            </a:r>
            <a:r>
              <a:rPr lang="en-ID" sz="2000" dirty="0">
                <a:latin typeface="Bodoni MT" panose="02070603080606020203" pitchFamily="18" charset="0"/>
              </a:rPr>
              <a:t> (data) dan </a:t>
            </a:r>
            <a:r>
              <a:rPr lang="en-ID" sz="2000" dirty="0" err="1">
                <a:latin typeface="Bodoni MT" panose="02070603080606020203" pitchFamily="18" charset="0"/>
              </a:rPr>
              <a:t>sumber</a:t>
            </a:r>
            <a:r>
              <a:rPr lang="en-ID" sz="2000" dirty="0">
                <a:latin typeface="Bodoni MT" panose="02070603080606020203" pitchFamily="18" charset="0"/>
              </a:rPr>
              <a:t> </a:t>
            </a:r>
            <a:r>
              <a:rPr lang="en-ID" sz="2000" dirty="0" err="1">
                <a:latin typeface="Bodoni MT" panose="02070603080606020203" pitchFamily="18" charset="0"/>
              </a:rPr>
              <a:t>daya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dan </a:t>
            </a:r>
            <a:r>
              <a:rPr lang="en-ID" sz="2000" dirty="0" err="1">
                <a:latin typeface="Bodoni MT" panose="02070603080606020203" pitchFamily="18" charset="0"/>
              </a:rPr>
              <a:t>perangkat</a:t>
            </a:r>
            <a:r>
              <a:rPr lang="en-ID" sz="2000" dirty="0">
                <a:latin typeface="Bodoni MT" panose="02070603080606020203" pitchFamily="18" charset="0"/>
              </a:rPr>
              <a:t> lain yang </a:t>
            </a:r>
            <a:r>
              <a:rPr lang="en-ID" sz="2000" dirty="0" err="1">
                <a:latin typeface="Bodoni MT" panose="02070603080606020203" pitchFamily="18" charset="0"/>
              </a:rPr>
              <a:t>saling</a:t>
            </a:r>
            <a:r>
              <a:rPr lang="en-ID" sz="2000" dirty="0">
                <a:latin typeface="Bodoni MT" panose="02070603080606020203" pitchFamily="18" charset="0"/>
              </a:rPr>
              <a:t> </a:t>
            </a:r>
            <a:r>
              <a:rPr lang="en-ID" sz="2000" dirty="0" err="1">
                <a:latin typeface="Bodoni MT" panose="02070603080606020203" pitchFamily="18" charset="0"/>
              </a:rPr>
              <a:t>terhubung</a:t>
            </a:r>
            <a:r>
              <a:rPr lang="en-ID" sz="2000" dirty="0">
                <a:latin typeface="Bodoni MT" panose="02070603080606020203" pitchFamily="18" charset="0"/>
              </a:rPr>
              <a:t> </a:t>
            </a:r>
            <a:r>
              <a:rPr lang="en-ID" sz="2000" dirty="0" err="1">
                <a:latin typeface="Bodoni MT" panose="02070603080606020203" pitchFamily="18" charset="0"/>
              </a:rPr>
              <a:t>bakal</a:t>
            </a:r>
            <a:r>
              <a:rPr lang="en-ID" sz="2000" dirty="0">
                <a:latin typeface="Bodoni MT" panose="02070603080606020203" pitchFamily="18" charset="0"/>
              </a:rPr>
              <a:t> </a:t>
            </a:r>
            <a:r>
              <a:rPr lang="en-ID" sz="2000" dirty="0" err="1">
                <a:latin typeface="Bodoni MT" panose="02070603080606020203" pitchFamily="18" charset="0"/>
              </a:rPr>
              <a:t>memungkinkan</a:t>
            </a:r>
            <a:r>
              <a:rPr lang="en-ID" sz="2000" dirty="0">
                <a:latin typeface="Bodoni MT" panose="02070603080606020203" pitchFamily="18" charset="0"/>
              </a:rPr>
              <a:t> </a:t>
            </a:r>
            <a:r>
              <a:rPr lang="en-ID" sz="2000" dirty="0" err="1">
                <a:latin typeface="Bodoni MT" panose="02070603080606020203" pitchFamily="18" charset="0"/>
              </a:rPr>
              <a:t>pengguna</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berkomunikasi</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lebih</a:t>
            </a:r>
            <a:r>
              <a:rPr lang="en-ID" sz="2000" dirty="0">
                <a:latin typeface="Bodoni MT" panose="02070603080606020203" pitchFamily="18" charset="0"/>
              </a:rPr>
              <a:t> </a:t>
            </a:r>
            <a:r>
              <a:rPr lang="en-ID" sz="2000" dirty="0" err="1">
                <a:latin typeface="Bodoni MT" panose="02070603080606020203" pitchFamily="18" charset="0"/>
              </a:rPr>
              <a:t>mudah</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membuat</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lainnya</a:t>
            </a:r>
            <a:r>
              <a:rPr lang="en-ID" sz="2000" dirty="0">
                <a:latin typeface="Bodoni MT" panose="02070603080606020203" pitchFamily="18" charset="0"/>
              </a:rPr>
              <a:t> </a:t>
            </a:r>
            <a:r>
              <a:rPr lang="en-ID" sz="2000" dirty="0" err="1">
                <a:latin typeface="Bodoni MT" panose="02070603080606020203" pitchFamily="18" charset="0"/>
              </a:rPr>
              <a:t>disambungkan</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menggunakan</a:t>
            </a:r>
            <a:r>
              <a:rPr lang="en-ID" sz="2000" dirty="0">
                <a:latin typeface="Bodoni MT" panose="02070603080606020203" pitchFamily="18" charset="0"/>
              </a:rPr>
              <a:t> media </a:t>
            </a:r>
            <a:r>
              <a:rPr lang="en-ID" sz="2000" dirty="0" err="1">
                <a:latin typeface="Bodoni MT" panose="02070603080606020203" pitchFamily="18" charset="0"/>
              </a:rPr>
              <a:t>kabel</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nirkabel</a:t>
            </a:r>
            <a:r>
              <a:rPr lang="en-ID" sz="2000" dirty="0">
                <a:latin typeface="Bodoni MT" panose="02070603080606020203" pitchFamily="18" charset="0"/>
              </a:rPr>
              <a:t>. </a:t>
            </a:r>
            <a:r>
              <a:rPr lang="en-ID" sz="2000" dirty="0" err="1">
                <a:latin typeface="Bodoni MT" panose="02070603080606020203" pitchFamily="18" charset="0"/>
              </a:rPr>
              <a:t>Selain</a:t>
            </a:r>
            <a:r>
              <a:rPr lang="en-ID" sz="2000" dirty="0">
                <a:latin typeface="Bodoni MT" panose="02070603080606020203" pitchFamily="18" charset="0"/>
              </a:rPr>
              <a:t> </a:t>
            </a:r>
            <a:r>
              <a:rPr lang="en-ID" sz="2000" dirty="0" err="1">
                <a:latin typeface="Bodoni MT" panose="02070603080606020203" pitchFamily="18" charset="0"/>
              </a:rPr>
              <a:t>menggunakan</a:t>
            </a:r>
            <a:r>
              <a:rPr lang="en-ID" sz="2000" dirty="0">
                <a:latin typeface="Bodoni MT" panose="02070603080606020203" pitchFamily="18" charset="0"/>
              </a:rPr>
              <a:t> hardware </a:t>
            </a:r>
            <a:r>
              <a:rPr lang="en-ID" sz="2000" dirty="0" err="1">
                <a:latin typeface="Bodoni MT" panose="02070603080606020203" pitchFamily="18" charset="0"/>
              </a:rPr>
              <a:t>tersebut</a:t>
            </a:r>
            <a:r>
              <a:rPr lang="en-ID" sz="2000" dirty="0">
                <a:latin typeface="Bodoni MT" panose="02070603080606020203" pitchFamily="18" charset="0"/>
              </a:rPr>
              <a:t>, </a:t>
            </a:r>
            <a:r>
              <a:rPr lang="en-ID" sz="2000" dirty="0" err="1">
                <a:latin typeface="Bodoni MT" panose="02070603080606020203" pitchFamily="18" charset="0"/>
              </a:rPr>
              <a:t>membuat</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umumnya</a:t>
            </a:r>
            <a:r>
              <a:rPr lang="en-ID" sz="2000" dirty="0">
                <a:latin typeface="Bodoni MT" panose="02070603080606020203" pitchFamily="18" charset="0"/>
              </a:rPr>
              <a:t> juga </a:t>
            </a:r>
            <a:r>
              <a:rPr lang="en-ID" sz="2000" dirty="0" err="1">
                <a:latin typeface="Bodoni MT" panose="02070603080606020203" pitchFamily="18" charset="0"/>
              </a:rPr>
              <a:t>perlu</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memasang</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lunak</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software </a:t>
            </a:r>
            <a:r>
              <a:rPr lang="en-ID" sz="2000" dirty="0" err="1">
                <a:latin typeface="Bodoni MT" panose="02070603080606020203" pitchFamily="18" charset="0"/>
              </a:rPr>
              <a:t>tertentu</a:t>
            </a:r>
            <a:r>
              <a:rPr lang="en-ID" sz="2000" dirty="0">
                <a:latin typeface="Bodoni MT" panose="02070603080606020203" pitchFamily="18" charset="0"/>
              </a:rPr>
              <a:t>. Software </a:t>
            </a:r>
            <a:r>
              <a:rPr lang="en-ID" sz="2000" dirty="0" err="1">
                <a:latin typeface="Bodoni MT" panose="02070603080606020203" pitchFamily="18" charset="0"/>
              </a:rPr>
              <a:t>dipakai</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mendeteksi</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yang </a:t>
            </a:r>
            <a:r>
              <a:rPr lang="en-ID" sz="2000" dirty="0" err="1">
                <a:latin typeface="Bodoni MT" panose="02070603080606020203" pitchFamily="18" charset="0"/>
              </a:rPr>
              <a:t>berada</a:t>
            </a:r>
            <a:r>
              <a:rPr lang="en-ID" sz="2000" dirty="0">
                <a:latin typeface="Bodoni MT" panose="02070603080606020203" pitchFamily="18" charset="0"/>
              </a:rPr>
              <a:t> di </a:t>
            </a:r>
            <a:r>
              <a:rPr lang="en-ID" sz="2000" dirty="0" err="1">
                <a:latin typeface="Bodoni MT" panose="02070603080606020203" pitchFamily="18" charset="0"/>
              </a:rPr>
              <a:t>satu</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Secara</a:t>
            </a:r>
            <a:r>
              <a:rPr lang="en-ID" sz="2000" dirty="0">
                <a:latin typeface="Bodoni MT" panose="02070603080606020203" pitchFamily="18" charset="0"/>
              </a:rPr>
              <a:t> </a:t>
            </a:r>
            <a:r>
              <a:rPr lang="en-ID" sz="2000" dirty="0" err="1">
                <a:latin typeface="Bodoni MT" panose="02070603080606020203" pitchFamily="18" charset="0"/>
              </a:rPr>
              <a:t>sederhana</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biasanya</a:t>
            </a:r>
            <a:r>
              <a:rPr lang="en-ID" sz="2000" dirty="0">
                <a:latin typeface="Bodoni MT" panose="02070603080606020203" pitchFamily="18" charset="0"/>
              </a:rPr>
              <a:t> </a:t>
            </a:r>
            <a:r>
              <a:rPr lang="en-ID" sz="2000" dirty="0" err="1">
                <a:latin typeface="Bodoni MT" panose="02070603080606020203" pitchFamily="18" charset="0"/>
              </a:rPr>
              <a:t>tersusun</a:t>
            </a:r>
            <a:r>
              <a:rPr lang="en-ID" sz="2000" dirty="0">
                <a:latin typeface="Bodoni MT" panose="02070603080606020203" pitchFamily="18" charset="0"/>
              </a:rPr>
              <a:t> </a:t>
            </a:r>
            <a:r>
              <a:rPr lang="en-ID" sz="2000" dirty="0" err="1">
                <a:latin typeface="Bodoni MT" panose="02070603080606020203" pitchFamily="18" charset="0"/>
              </a:rPr>
              <a:t>dari</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Server yang </a:t>
            </a:r>
            <a:r>
              <a:rPr lang="en-ID" sz="2000" dirty="0" err="1">
                <a:latin typeface="Bodoni MT" panose="02070603080606020203" pitchFamily="18" charset="0"/>
              </a:rPr>
              <a:t>berperan</a:t>
            </a:r>
            <a:r>
              <a:rPr lang="en-ID" sz="2000" dirty="0">
                <a:latin typeface="Bodoni MT" panose="02070603080606020203" pitchFamily="18" charset="0"/>
              </a:rPr>
              <a:t> </a:t>
            </a:r>
            <a:r>
              <a:rPr lang="en-ID" sz="2000" dirty="0" err="1">
                <a:latin typeface="Bodoni MT" panose="02070603080606020203" pitchFamily="18" charset="0"/>
              </a:rPr>
              <a:t>sebagai</a:t>
            </a:r>
            <a:r>
              <a:rPr lang="en-ID" sz="2000" dirty="0">
                <a:latin typeface="Bodoni MT" panose="02070603080606020203" pitchFamily="18" charset="0"/>
              </a:rPr>
              <a:t> </a:t>
            </a:r>
            <a:r>
              <a:rPr lang="en-ID" sz="2000" dirty="0" err="1">
                <a:latin typeface="Bodoni MT" panose="02070603080606020203" pitchFamily="18" charset="0"/>
              </a:rPr>
              <a:t>pusat</a:t>
            </a:r>
            <a:r>
              <a:rPr lang="en-ID" sz="2000" dirty="0">
                <a:latin typeface="Bodoni MT" panose="02070603080606020203" pitchFamily="18" charset="0"/>
              </a:rPr>
              <a:t> </a:t>
            </a:r>
            <a:r>
              <a:rPr lang="en-ID" sz="2000" dirty="0" err="1">
                <a:latin typeface="Bodoni MT" panose="02070603080606020203" pitchFamily="18" charset="0"/>
              </a:rPr>
              <a:t>pengaturan</a:t>
            </a:r>
            <a:r>
              <a:rPr lang="en-ID" sz="2000" dirty="0">
                <a:latin typeface="Bodoni MT" panose="02070603080606020203" pitchFamily="18" charset="0"/>
              </a:rPr>
              <a:t> dan </a:t>
            </a:r>
            <a:r>
              <a:rPr lang="en-ID" sz="2000" dirty="0" err="1">
                <a:latin typeface="Bodoni MT" panose="02070603080606020203" pitchFamily="18" charset="0"/>
              </a:rPr>
              <a:t>komputer</a:t>
            </a:r>
            <a:r>
              <a:rPr lang="en-ID" sz="2000" dirty="0">
                <a:latin typeface="Bodoni MT" panose="02070603080606020203" pitchFamily="18" charset="0"/>
              </a:rPr>
              <a:t> Host </a:t>
            </a:r>
            <a:r>
              <a:rPr lang="en-ID" sz="2000" dirty="0" err="1">
                <a:latin typeface="Bodoni MT" panose="02070603080606020203" pitchFamily="18" charset="0"/>
              </a:rPr>
              <a:t>sebagai</a:t>
            </a:r>
            <a:r>
              <a:rPr lang="en-ID" sz="2000" dirty="0">
                <a:latin typeface="Bodoni MT" panose="02070603080606020203" pitchFamily="18" charset="0"/>
              </a:rPr>
              <a:t> </a:t>
            </a:r>
            <a:r>
              <a:rPr lang="en-ID" sz="2000" dirty="0" err="1">
                <a:latin typeface="Bodoni MT" panose="02070603080606020203" pitchFamily="18" charset="0"/>
              </a:rPr>
              <a:t>tempat</a:t>
            </a:r>
            <a:r>
              <a:rPr lang="en-ID" sz="2000" dirty="0">
                <a:latin typeface="Bodoni MT" panose="02070603080606020203" pitchFamily="18" charset="0"/>
              </a:rPr>
              <a:t> </a:t>
            </a:r>
            <a:r>
              <a:rPr lang="en-ID" sz="2000" dirty="0" err="1">
                <a:latin typeface="Bodoni MT" panose="02070603080606020203" pitchFamily="18" charset="0"/>
              </a:rPr>
              <a:t>pengguna</a:t>
            </a:r>
            <a:r>
              <a:rPr lang="en-ID" sz="2000" dirty="0">
                <a:latin typeface="Bodoni MT" panose="02070603080606020203" pitchFamily="18" charset="0"/>
              </a:rPr>
              <a:t> </a:t>
            </a:r>
            <a:r>
              <a:rPr lang="en-ID" sz="2000" dirty="0" err="1">
                <a:latin typeface="Bodoni MT" panose="02070603080606020203" pitchFamily="18" charset="0"/>
              </a:rPr>
              <a:t>beroperasi</a:t>
            </a:r>
            <a:r>
              <a:rPr lang="en-ID" sz="2000" dirty="0">
                <a:latin typeface="Bodoni MT" panose="02070603080606020203" pitchFamily="18" charset="0"/>
              </a:rPr>
              <a:t>.</a:t>
            </a:r>
          </a:p>
        </p:txBody>
      </p:sp>
    </p:spTree>
    <p:extLst>
      <p:ext uri="{BB962C8B-B14F-4D97-AF65-F5344CB8AC3E}">
        <p14:creationId xmlns:p14="http://schemas.microsoft.com/office/powerpoint/2010/main" val="233694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617838"/>
            <a:ext cx="10131425" cy="5585254"/>
          </a:xfrm>
        </p:spPr>
        <p:txBody>
          <a:bodyPr>
            <a:normAutofit/>
          </a:bodyPr>
          <a:lstStyle/>
          <a:p>
            <a:pPr marL="0" indent="0">
              <a:buNone/>
            </a:pPr>
            <a:r>
              <a:rPr lang="en-ID" sz="2000" dirty="0">
                <a:latin typeface="Bodoni MT" panose="02070603080606020203" pitchFamily="18" charset="0"/>
              </a:rPr>
              <a:t>- </a:t>
            </a:r>
            <a:r>
              <a:rPr lang="en-ID" sz="2000" dirty="0" err="1">
                <a:latin typeface="Bodoni MT" panose="02070603080606020203" pitchFamily="18" charset="0"/>
              </a:rPr>
              <a:t>Tahun</a:t>
            </a:r>
            <a:r>
              <a:rPr lang="en-ID" sz="2000" dirty="0">
                <a:latin typeface="Bodoni MT" panose="02070603080606020203" pitchFamily="18" charset="0"/>
              </a:rPr>
              <a:t> 1990-an: </a:t>
            </a:r>
            <a:r>
              <a:rPr lang="en-ID" sz="2000" dirty="0" err="1">
                <a:latin typeface="Bodoni MT" panose="02070603080606020203" pitchFamily="18" charset="0"/>
              </a:rPr>
              <a:t>Lahirnya</a:t>
            </a:r>
            <a:r>
              <a:rPr lang="en-ID" sz="2000" dirty="0">
                <a:latin typeface="Bodoni MT" panose="02070603080606020203" pitchFamily="18" charset="0"/>
              </a:rPr>
              <a:t> WWW (Word Wide Web)</a:t>
            </a:r>
          </a:p>
          <a:p>
            <a:r>
              <a:rPr lang="en-ID" sz="2000" dirty="0">
                <a:latin typeface="Bodoni MT" panose="02070603080606020203" pitchFamily="18" charset="0"/>
              </a:rPr>
              <a:t>Pada </a:t>
            </a:r>
            <a:r>
              <a:rPr lang="en-ID" sz="2000" dirty="0" err="1">
                <a:latin typeface="Bodoni MT" panose="02070603080606020203" pitchFamily="18" charset="0"/>
              </a:rPr>
              <a:t>tahun</a:t>
            </a:r>
            <a:r>
              <a:rPr lang="en-ID" sz="2000" dirty="0">
                <a:latin typeface="Bodoni MT" panose="02070603080606020203" pitchFamily="18" charset="0"/>
              </a:rPr>
              <a:t> 1990-an, Tim Barnes Lee </a:t>
            </a:r>
            <a:r>
              <a:rPr lang="en-ID" sz="2000" dirty="0" err="1">
                <a:latin typeface="Bodoni MT" panose="02070603080606020203" pitchFamily="18" charset="0"/>
              </a:rPr>
              <a:t>mengembangkan</a:t>
            </a:r>
            <a:r>
              <a:rPr lang="en-ID" sz="2000" dirty="0">
                <a:latin typeface="Bodoni MT" panose="02070603080606020203" pitchFamily="18" charset="0"/>
              </a:rPr>
              <a:t> dan </a:t>
            </a:r>
            <a:r>
              <a:rPr lang="en-ID" sz="2000" dirty="0" err="1">
                <a:latin typeface="Bodoni MT" panose="02070603080606020203" pitchFamily="18" charset="0"/>
              </a:rPr>
              <a:t>merancang</a:t>
            </a:r>
            <a:r>
              <a:rPr lang="en-ID" sz="2000" dirty="0">
                <a:latin typeface="Bodoni MT" panose="02070603080606020203" pitchFamily="18" charset="0"/>
              </a:rPr>
              <a:t> program </a:t>
            </a:r>
            <a:r>
              <a:rPr lang="en-ID" sz="2000" dirty="0" err="1">
                <a:latin typeface="Bodoni MT" panose="02070603080606020203" pitchFamily="18" charset="0"/>
              </a:rPr>
              <a:t>penyunting</a:t>
            </a:r>
            <a:r>
              <a:rPr lang="en-ID" sz="2000" dirty="0">
                <a:latin typeface="Bodoni MT" panose="02070603080606020203" pitchFamily="18" charset="0"/>
              </a:rPr>
              <a:t> yang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melihat</a:t>
            </a:r>
            <a:r>
              <a:rPr lang="en-ID" sz="2000" dirty="0">
                <a:latin typeface="Bodoni MT" panose="02070603080606020203" pitchFamily="18" charset="0"/>
              </a:rPr>
              <a:t> </a:t>
            </a:r>
            <a:r>
              <a:rPr lang="en-ID" sz="2000" dirty="0" err="1">
                <a:latin typeface="Bodoni MT" panose="02070603080606020203" pitchFamily="18" charset="0"/>
              </a:rPr>
              <a:t>isi</a:t>
            </a:r>
            <a:r>
              <a:rPr lang="en-ID" sz="2000" dirty="0">
                <a:latin typeface="Bodoni MT" panose="02070603080606020203" pitchFamily="18" charset="0"/>
              </a:rPr>
              <a:t> </a:t>
            </a:r>
            <a:r>
              <a:rPr lang="en-ID" sz="2000" dirty="0" err="1">
                <a:latin typeface="Bodoni MT" panose="02070603080606020203" pitchFamily="18" charset="0"/>
              </a:rPr>
              <a:t>dari</a:t>
            </a:r>
            <a:r>
              <a:rPr lang="en-ID" sz="2000" dirty="0">
                <a:latin typeface="Bodoni MT" panose="02070603080606020203" pitchFamily="18" charset="0"/>
              </a:rPr>
              <a:t> internet yang </a:t>
            </a:r>
            <a:r>
              <a:rPr lang="en-ID" sz="2000" dirty="0" err="1">
                <a:latin typeface="Bodoni MT" panose="02070603080606020203" pitchFamily="18" charset="0"/>
              </a:rPr>
              <a:t>kini</a:t>
            </a:r>
            <a:r>
              <a:rPr lang="en-ID" sz="2000" dirty="0">
                <a:latin typeface="Bodoni MT" panose="02070603080606020203" pitchFamily="18" charset="0"/>
              </a:rPr>
              <a:t> </a:t>
            </a:r>
            <a:r>
              <a:rPr lang="en-ID" sz="2000" dirty="0" err="1">
                <a:latin typeface="Bodoni MT" panose="02070603080606020203" pitchFamily="18" charset="0"/>
              </a:rPr>
              <a:t>dikenal</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nama</a:t>
            </a:r>
            <a:r>
              <a:rPr lang="en-ID" sz="2000" dirty="0">
                <a:latin typeface="Bodoni MT" panose="02070603080606020203" pitchFamily="18" charset="0"/>
              </a:rPr>
              <a:t> www (world wide web). </a:t>
            </a:r>
            <a:r>
              <a:rPr lang="en-ID" sz="2000" dirty="0" err="1">
                <a:latin typeface="Bodoni MT" panose="02070603080606020203" pitchFamily="18" charset="0"/>
              </a:rPr>
              <a:t>Pengembangan</a:t>
            </a:r>
            <a:r>
              <a:rPr lang="en-ID" sz="2000" dirty="0">
                <a:latin typeface="Bodoni MT" panose="02070603080606020203" pitchFamily="18" charset="0"/>
              </a:rPr>
              <a:t> www </a:t>
            </a:r>
            <a:r>
              <a:rPr lang="en-ID" sz="2000" dirty="0" err="1">
                <a:latin typeface="Bodoni MT" panose="02070603080606020203" pitchFamily="18" charset="0"/>
              </a:rPr>
              <a:t>membuat</a:t>
            </a:r>
            <a:r>
              <a:rPr lang="en-ID" sz="2000" dirty="0">
                <a:latin typeface="Bodoni MT" panose="02070603080606020203" pitchFamily="18" charset="0"/>
              </a:rPr>
              <a:t> </a:t>
            </a:r>
            <a:r>
              <a:rPr lang="en-ID" sz="2000" dirty="0" err="1">
                <a:latin typeface="Bodoni MT" panose="02070603080606020203" pitchFamily="18" charset="0"/>
              </a:rPr>
              <a:t>antar</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melakukan</a:t>
            </a:r>
            <a:r>
              <a:rPr lang="en-ID" sz="2000" dirty="0">
                <a:latin typeface="Bodoni MT" panose="02070603080606020203" pitchFamily="18" charset="0"/>
              </a:rPr>
              <a:t> </a:t>
            </a:r>
            <a:r>
              <a:rPr lang="en-ID" sz="2000" dirty="0" err="1">
                <a:latin typeface="Bodoni MT" panose="02070603080606020203" pitchFamily="18" charset="0"/>
              </a:rPr>
              <a:t>penjelajahan</a:t>
            </a:r>
            <a:r>
              <a:rPr lang="en-ID" sz="2000" dirty="0">
                <a:latin typeface="Bodoni MT" panose="02070603080606020203" pitchFamily="18" charset="0"/>
              </a:rPr>
              <a:t> dan </a:t>
            </a:r>
            <a:r>
              <a:rPr lang="en-ID" sz="2000" dirty="0" err="1">
                <a:latin typeface="Bodoni MT" panose="02070603080606020203" pitchFamily="18" charset="0"/>
              </a:rPr>
              <a:t>memberikan</a:t>
            </a:r>
            <a:r>
              <a:rPr lang="en-ID" sz="2000" dirty="0">
                <a:latin typeface="Bodoni MT" panose="02070603080606020203" pitchFamily="18" charset="0"/>
              </a:rPr>
              <a:t> </a:t>
            </a:r>
            <a:r>
              <a:rPr lang="en-ID" sz="2000" dirty="0" err="1">
                <a:latin typeface="Bodoni MT" panose="02070603080606020203" pitchFamily="18" charset="0"/>
              </a:rPr>
              <a:t>akses</a:t>
            </a:r>
            <a:r>
              <a:rPr lang="en-ID" sz="2000" dirty="0">
                <a:latin typeface="Bodoni MT" panose="02070603080606020203" pitchFamily="18" charset="0"/>
              </a:rPr>
              <a:t> </a:t>
            </a:r>
            <a:r>
              <a:rPr lang="en-ID" sz="2000" dirty="0" err="1">
                <a:latin typeface="Bodoni MT" panose="02070603080606020203" pitchFamily="18" charset="0"/>
              </a:rPr>
              <a:t>bagi</a:t>
            </a:r>
            <a:r>
              <a:rPr lang="en-ID" sz="2000" dirty="0">
                <a:latin typeface="Bodoni MT" panose="02070603080606020203" pitchFamily="18" charset="0"/>
              </a:rPr>
              <a:t> </a:t>
            </a:r>
            <a:r>
              <a:rPr lang="en-ID" sz="2000" dirty="0" err="1">
                <a:latin typeface="Bodoni MT" panose="02070603080606020203" pitchFamily="18" charset="0"/>
              </a:rPr>
              <a:t>sesama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membentuk</a:t>
            </a:r>
            <a:r>
              <a:rPr lang="en-ID" sz="2000" dirty="0">
                <a:latin typeface="Bodoni MT" panose="02070603080606020203" pitchFamily="18" charset="0"/>
              </a:rPr>
              <a:t> </a:t>
            </a:r>
            <a:r>
              <a:rPr lang="en-ID" sz="2000" dirty="0" err="1">
                <a:latin typeface="Bodoni MT" panose="02070603080606020203" pitchFamily="18" charset="0"/>
              </a:rPr>
              <a:t>suatu</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p>
          <a:p>
            <a:r>
              <a:rPr lang="en-ID" sz="2000" dirty="0">
                <a:latin typeface="Bodoni MT" panose="02070603080606020203" pitchFamily="18" charset="0"/>
              </a:rPr>
              <a:t>Di </a:t>
            </a:r>
            <a:r>
              <a:rPr lang="en-ID" sz="2000" dirty="0" err="1">
                <a:latin typeface="Bodoni MT" panose="02070603080606020203" pitchFamily="18" charset="0"/>
              </a:rPr>
              <a:t>tahun</a:t>
            </a:r>
            <a:r>
              <a:rPr lang="en-ID" sz="2000" dirty="0">
                <a:latin typeface="Bodoni MT" panose="02070603080606020203" pitchFamily="18" charset="0"/>
              </a:rPr>
              <a:t> 1992 </a:t>
            </a:r>
            <a:r>
              <a:rPr lang="en-ID" sz="2000" dirty="0" err="1">
                <a:latin typeface="Bodoni MT" panose="02070603080606020203" pitchFamily="18" charset="0"/>
              </a:rPr>
              <a:t>pengguna</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dapat</a:t>
            </a:r>
            <a:r>
              <a:rPr lang="en-ID" sz="2000" dirty="0">
                <a:latin typeface="Bodoni MT" panose="02070603080606020203" pitchFamily="18" charset="0"/>
              </a:rPr>
              <a:t> </a:t>
            </a:r>
            <a:r>
              <a:rPr lang="en-ID" sz="2000" dirty="0" err="1">
                <a:latin typeface="Bodoni MT" panose="02070603080606020203" pitchFamily="18" charset="0"/>
              </a:rPr>
              <a:t>terhubung</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lebih</a:t>
            </a:r>
            <a:r>
              <a:rPr lang="en-ID" sz="2000" dirty="0">
                <a:latin typeface="Bodoni MT" panose="02070603080606020203" pitchFamily="18" charset="0"/>
              </a:rPr>
              <a:t> </a:t>
            </a:r>
            <a:r>
              <a:rPr lang="en-ID" sz="2000" dirty="0" err="1">
                <a:latin typeface="Bodoni MT" panose="02070603080606020203" pitchFamily="18" charset="0"/>
              </a:rPr>
              <a:t>dari</a:t>
            </a:r>
            <a:r>
              <a:rPr lang="en-ID" sz="2000" dirty="0">
                <a:latin typeface="Bodoni MT" panose="02070603080606020203" pitchFamily="18" charset="0"/>
              </a:rPr>
              <a:t> 1 </a:t>
            </a:r>
            <a:r>
              <a:rPr lang="en-ID" sz="2000" dirty="0" err="1">
                <a:latin typeface="Bodoni MT" panose="02070603080606020203" pitchFamily="18" charset="0"/>
              </a:rPr>
              <a:t>juta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Saat</a:t>
            </a:r>
            <a:r>
              <a:rPr lang="en-ID" sz="2000" dirty="0">
                <a:latin typeface="Bodoni MT" panose="02070603080606020203" pitchFamily="18" charset="0"/>
              </a:rPr>
              <a:t> www </a:t>
            </a:r>
            <a:r>
              <a:rPr lang="en-ID" sz="2000" dirty="0" err="1">
                <a:latin typeface="Bodoni MT" panose="02070603080606020203" pitchFamily="18" charset="0"/>
              </a:rPr>
              <a:t>berkembang</a:t>
            </a:r>
            <a:r>
              <a:rPr lang="en-ID" sz="2000" dirty="0">
                <a:latin typeface="Bodoni MT" panose="02070603080606020203" pitchFamily="18" charset="0"/>
              </a:rPr>
              <a:t>, user </a:t>
            </a:r>
            <a:r>
              <a:rPr lang="en-ID" sz="2000" dirty="0" err="1">
                <a:latin typeface="Bodoni MT" panose="02070603080606020203" pitchFamily="18" charset="0"/>
              </a:rPr>
              <a:t>sudah</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berbelanja</a:t>
            </a:r>
            <a:r>
              <a:rPr lang="en-ID" sz="2000" dirty="0">
                <a:latin typeface="Bodoni MT" panose="02070603080606020203" pitchFamily="18" charset="0"/>
              </a:rPr>
              <a:t> online </a:t>
            </a:r>
            <a:r>
              <a:rPr lang="en-ID" sz="2000" dirty="0" err="1">
                <a:latin typeface="Bodoni MT" panose="02070603080606020203" pitchFamily="18" charset="0"/>
              </a:rPr>
              <a:t>melalui</a:t>
            </a:r>
            <a:r>
              <a:rPr lang="en-ID" sz="2000" dirty="0">
                <a:latin typeface="Bodoni MT" panose="02070603080606020203" pitchFamily="18" charset="0"/>
              </a:rPr>
              <a:t> situs e-commerce. </a:t>
            </a:r>
            <a:r>
              <a:rPr lang="en-ID" sz="2000" dirty="0" err="1">
                <a:latin typeface="Bodoni MT" panose="02070603080606020203" pitchFamily="18" charset="0"/>
              </a:rPr>
              <a:t>Selain</a:t>
            </a:r>
            <a:r>
              <a:rPr lang="en-ID" sz="2000" dirty="0">
                <a:latin typeface="Bodoni MT" panose="02070603080606020203" pitchFamily="18" charset="0"/>
              </a:rPr>
              <a:t> </a:t>
            </a:r>
            <a:r>
              <a:rPr lang="en-ID" sz="2000" dirty="0" err="1">
                <a:latin typeface="Bodoni MT" panose="02070603080606020203" pitchFamily="18" charset="0"/>
              </a:rPr>
              <a:t>itu</a:t>
            </a:r>
            <a:r>
              <a:rPr lang="en-ID" sz="2000" dirty="0">
                <a:latin typeface="Bodoni MT" panose="02070603080606020203" pitchFamily="18" charset="0"/>
              </a:rPr>
              <a:t>, Yahoo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berdiri</a:t>
            </a:r>
            <a:r>
              <a:rPr lang="en-ID" sz="2000" dirty="0">
                <a:latin typeface="Bodoni MT" panose="02070603080606020203" pitchFamily="18" charset="0"/>
              </a:rPr>
              <a:t> </a:t>
            </a:r>
            <a:r>
              <a:rPr lang="en-ID" sz="2000" dirty="0" err="1">
                <a:latin typeface="Bodoni MT" panose="02070603080606020203" pitchFamily="18" charset="0"/>
              </a:rPr>
              <a:t>sebagai</a:t>
            </a:r>
            <a:r>
              <a:rPr lang="en-ID" sz="2000" dirty="0">
                <a:latin typeface="Bodoni MT" panose="02070603080606020203" pitchFamily="18" charset="0"/>
              </a:rPr>
              <a:t> situs </a:t>
            </a:r>
            <a:r>
              <a:rPr lang="en-ID" sz="2000" dirty="0" err="1">
                <a:latin typeface="Bodoni MT" panose="02070603080606020203" pitchFamily="18" charset="0"/>
              </a:rPr>
              <a:t>pencarian</a:t>
            </a:r>
            <a:r>
              <a:rPr lang="en-ID" sz="2000" dirty="0">
                <a:latin typeface="Bodoni MT" panose="02070603080606020203" pitchFamily="18" charset="0"/>
              </a:rPr>
              <a:t> </a:t>
            </a:r>
            <a:r>
              <a:rPr lang="en-ID" sz="2000" dirty="0" err="1">
                <a:latin typeface="Bodoni MT" panose="02070603080606020203" pitchFamily="18" charset="0"/>
              </a:rPr>
              <a:t>ternama</a:t>
            </a:r>
            <a:r>
              <a:rPr lang="en-ID" sz="2000" dirty="0">
                <a:latin typeface="Bodoni MT" panose="02070603080606020203" pitchFamily="18" charset="0"/>
              </a:rPr>
              <a:t> dunia. </a:t>
            </a:r>
            <a:r>
              <a:rPr lang="en-ID" sz="2000" dirty="0" err="1">
                <a:latin typeface="Bodoni MT" panose="02070603080606020203" pitchFamily="18" charset="0"/>
              </a:rPr>
              <a:t>Selain</a:t>
            </a:r>
            <a:r>
              <a:rPr lang="en-ID" sz="2000" dirty="0">
                <a:latin typeface="Bodoni MT" panose="02070603080606020203" pitchFamily="18" charset="0"/>
              </a:rPr>
              <a:t> situs </a:t>
            </a:r>
            <a:r>
              <a:rPr lang="en-ID" sz="2000" dirty="0" err="1">
                <a:latin typeface="Bodoni MT" panose="02070603080606020203" pitchFamily="18" charset="0"/>
              </a:rPr>
              <a:t>pencarian</a:t>
            </a:r>
            <a:r>
              <a:rPr lang="en-ID" sz="2000" dirty="0">
                <a:latin typeface="Bodoni MT" panose="02070603080606020203" pitchFamily="18" charset="0"/>
              </a:rPr>
              <a:t> juga </a:t>
            </a:r>
            <a:r>
              <a:rPr lang="en-ID" sz="2000" dirty="0" err="1">
                <a:latin typeface="Bodoni MT" panose="02070603080606020203" pitchFamily="18" charset="0"/>
              </a:rPr>
              <a:t>mulai</a:t>
            </a:r>
            <a:r>
              <a:rPr lang="en-ID" sz="2000" dirty="0">
                <a:latin typeface="Bodoni MT" panose="02070603080606020203" pitchFamily="18" charset="0"/>
              </a:rPr>
              <a:t> </a:t>
            </a:r>
            <a:r>
              <a:rPr lang="en-ID" sz="2000" dirty="0" err="1">
                <a:latin typeface="Bodoni MT" panose="02070603080606020203" pitchFamily="18" charset="0"/>
              </a:rPr>
              <a:t>muncul</a:t>
            </a:r>
            <a:r>
              <a:rPr lang="en-ID" sz="2000" dirty="0">
                <a:latin typeface="Bodoni MT" panose="02070603080606020203" pitchFamily="18" charset="0"/>
              </a:rPr>
              <a:t> </a:t>
            </a:r>
            <a:r>
              <a:rPr lang="en-ID" sz="2000" dirty="0" err="1">
                <a:latin typeface="Bodoni MT" panose="02070603080606020203" pitchFamily="18" charset="0"/>
              </a:rPr>
              <a:t>penggunaan</a:t>
            </a:r>
            <a:r>
              <a:rPr lang="en-ID" sz="2000" dirty="0">
                <a:latin typeface="Bodoni MT" panose="02070603080606020203" pitchFamily="18" charset="0"/>
              </a:rPr>
              <a:t> </a:t>
            </a:r>
            <a:r>
              <a:rPr lang="en-ID" sz="2000" dirty="0" err="1">
                <a:latin typeface="Bodoni MT" panose="02070603080606020203" pitchFamily="18" charset="0"/>
              </a:rPr>
              <a:t>netscape</a:t>
            </a:r>
            <a:r>
              <a:rPr lang="en-ID" sz="2000" dirty="0">
                <a:latin typeface="Bodoni MT" panose="02070603080606020203" pitchFamily="18" charset="0"/>
              </a:rPr>
              <a:t> navigator yang </a:t>
            </a:r>
            <a:r>
              <a:rPr lang="en-ID" sz="2000" dirty="0" err="1">
                <a:latin typeface="Bodoni MT" panose="02070603080606020203" pitchFamily="18" charset="0"/>
              </a:rPr>
              <a:t>dikenal</a:t>
            </a:r>
            <a:r>
              <a:rPr lang="en-ID" sz="2000" dirty="0">
                <a:latin typeface="Bodoni MT" panose="02070603080606020203" pitchFamily="18" charset="0"/>
              </a:rPr>
              <a:t> </a:t>
            </a:r>
            <a:r>
              <a:rPr lang="en-ID" sz="2000" dirty="0" err="1">
                <a:latin typeface="Bodoni MT" panose="02070603080606020203" pitchFamily="18" charset="0"/>
              </a:rPr>
              <a:t>sebagai</a:t>
            </a:r>
            <a:r>
              <a:rPr lang="en-ID" sz="2000" dirty="0">
                <a:latin typeface="Bodoni MT" panose="02070603080606020203" pitchFamily="18" charset="0"/>
              </a:rPr>
              <a:t> browser. Browser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alat</a:t>
            </a:r>
            <a:r>
              <a:rPr lang="en-ID" sz="2000" dirty="0">
                <a:latin typeface="Bodoni MT" panose="02070603080606020203" pitchFamily="18" charset="0"/>
              </a:rPr>
              <a:t> yang </a:t>
            </a:r>
            <a:r>
              <a:rPr lang="en-ID" sz="2000" dirty="0" err="1">
                <a:latin typeface="Bodoni MT" panose="02070603080606020203" pitchFamily="18" charset="0"/>
              </a:rPr>
              <a:t>digunakan</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mengakses</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situs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alamat</a:t>
            </a:r>
            <a:r>
              <a:rPr lang="en-ID" sz="2000" dirty="0">
                <a:latin typeface="Bodoni MT" panose="02070603080606020203" pitchFamily="18" charset="0"/>
              </a:rPr>
              <a:t> www yang </a:t>
            </a:r>
            <a:r>
              <a:rPr lang="en-ID" sz="2000" dirty="0" err="1">
                <a:latin typeface="Bodoni MT" panose="02070603080606020203" pitchFamily="18" charset="0"/>
              </a:rPr>
              <a:t>telah</a:t>
            </a:r>
            <a:r>
              <a:rPr lang="en-ID" sz="2000" dirty="0">
                <a:latin typeface="Bodoni MT" panose="02070603080606020203" pitchFamily="18" charset="0"/>
              </a:rPr>
              <a:t> </a:t>
            </a:r>
            <a:r>
              <a:rPr lang="en-ID" sz="2000" dirty="0" err="1">
                <a:latin typeface="Bodoni MT" panose="02070603080606020203" pitchFamily="18" charset="0"/>
              </a:rPr>
              <a:t>terdaftar</a:t>
            </a:r>
            <a:r>
              <a:rPr lang="en-ID" sz="2000" dirty="0">
                <a:latin typeface="Bodoni MT" panose="02070603080606020203" pitchFamily="18" charset="0"/>
              </a:rPr>
              <a:t> di </a:t>
            </a:r>
            <a:r>
              <a:rPr lang="en-ID" sz="2000" dirty="0" err="1">
                <a:latin typeface="Bodoni MT" panose="02070603080606020203" pitchFamily="18" charset="0"/>
              </a:rPr>
              <a:t>jaringan</a:t>
            </a:r>
            <a:r>
              <a:rPr lang="en-ID" sz="2000" dirty="0">
                <a:latin typeface="Bodoni MT" panose="02070603080606020203" pitchFamily="18" charset="0"/>
              </a:rPr>
              <a:t> internet.</a:t>
            </a:r>
          </a:p>
        </p:txBody>
      </p:sp>
    </p:spTree>
    <p:extLst>
      <p:ext uri="{BB962C8B-B14F-4D97-AF65-F5344CB8AC3E}">
        <p14:creationId xmlns:p14="http://schemas.microsoft.com/office/powerpoint/2010/main" val="7674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613967-BC84-4EB8-9A42-1422534086C9}"/>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D. </a:t>
            </a:r>
            <a:r>
              <a:rPr lang="en-US" cap="none" dirty="0" err="1">
                <a:latin typeface="Bodoni MT" panose="02070603080606020203" pitchFamily="18" charset="0"/>
              </a:rPr>
              <a:t>Penerapan</a:t>
            </a:r>
            <a:r>
              <a:rPr lang="en-US" cap="none" dirty="0">
                <a:latin typeface="Bodoni MT" panose="02070603080606020203" pitchFamily="18" charset="0"/>
              </a:rPr>
              <a:t> </a:t>
            </a:r>
            <a:r>
              <a:rPr lang="en-US" cap="none" dirty="0" err="1">
                <a:latin typeface="Bodoni MT" panose="02070603080606020203" pitchFamily="18" charset="0"/>
              </a:rPr>
              <a:t>Jaringan</a:t>
            </a:r>
            <a:r>
              <a:rPr lang="en-US" cap="none" dirty="0">
                <a:latin typeface="Bodoni MT" panose="02070603080606020203" pitchFamily="18" charset="0"/>
              </a:rPr>
              <a:t> </a:t>
            </a:r>
            <a:r>
              <a:rPr lang="en-US" cap="none" dirty="0" err="1">
                <a:latin typeface="Bodoni MT" panose="02070603080606020203" pitchFamily="18" charset="0"/>
              </a:rPr>
              <a:t>Komputer</a:t>
            </a:r>
            <a:endParaRPr lang="en-ID" dirty="0">
              <a:latin typeface="Bodoni MT" panose="02070603080606020203" pitchFamily="18" charset="0"/>
            </a:endParaRPr>
          </a:p>
        </p:txBody>
      </p:sp>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2073992"/>
            <a:ext cx="10131425" cy="3649133"/>
          </a:xfrm>
        </p:spPr>
        <p:txBody>
          <a:bodyPr>
            <a:normAutofit/>
          </a:bodyPr>
          <a:lstStyle/>
          <a:p>
            <a:pPr marL="0" indent="0">
              <a:buNone/>
            </a:pPr>
            <a:r>
              <a:rPr lang="en-ID" sz="2000" dirty="0" err="1">
                <a:latin typeface="Bodoni MT" panose="02070603080606020203" pitchFamily="18" charset="0"/>
              </a:rPr>
              <a:t>penerapan</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sendiri</a:t>
            </a:r>
            <a:r>
              <a:rPr lang="en-ID" sz="2000" dirty="0">
                <a:latin typeface="Bodoni MT" panose="02070603080606020203" pitchFamily="18" charset="0"/>
              </a:rPr>
              <a:t> </a:t>
            </a:r>
            <a:r>
              <a:rPr lang="en-ID" sz="2000" dirty="0" err="1">
                <a:latin typeface="Bodoni MT" panose="02070603080606020203" pitchFamily="18" charset="0"/>
              </a:rPr>
              <a:t>terbagi</a:t>
            </a:r>
            <a:r>
              <a:rPr lang="en-ID" sz="2000" dirty="0">
                <a:latin typeface="Bodoni MT" panose="02070603080606020203" pitchFamily="18" charset="0"/>
              </a:rPr>
              <a:t> </a:t>
            </a:r>
            <a:r>
              <a:rPr lang="en-ID" sz="2000" dirty="0" err="1">
                <a:latin typeface="Bodoni MT" panose="02070603080606020203" pitchFamily="18" charset="0"/>
              </a:rPr>
              <a:t>menjadi</a:t>
            </a:r>
            <a:r>
              <a:rPr lang="en-ID" sz="2000" dirty="0">
                <a:latin typeface="Bodoni MT" panose="02070603080606020203" pitchFamily="18" charset="0"/>
              </a:rPr>
              <a:t> lima </a:t>
            </a:r>
            <a:r>
              <a:rPr lang="en-ID" sz="2000" dirty="0" err="1">
                <a:latin typeface="Bodoni MT" panose="02070603080606020203" pitchFamily="18" charset="0"/>
              </a:rPr>
              <a:t>kategori</a:t>
            </a:r>
            <a:r>
              <a:rPr lang="en-ID" sz="2000" dirty="0">
                <a:latin typeface="Bodoni MT" panose="02070603080606020203" pitchFamily="18" charset="0"/>
              </a:rPr>
              <a:t> .</a:t>
            </a:r>
          </a:p>
          <a:p>
            <a:pPr>
              <a:buFontTx/>
              <a:buChar char="-"/>
            </a:pPr>
            <a:r>
              <a:rPr lang="en-ID" sz="2000" dirty="0" err="1">
                <a:latin typeface="Bodoni MT" panose="02070603080606020203" pitchFamily="18" charset="0"/>
              </a:rPr>
              <a:t>Berdasarkan</a:t>
            </a:r>
            <a:r>
              <a:rPr lang="en-ID" sz="2000" dirty="0">
                <a:latin typeface="Bodoni MT" panose="02070603080606020203" pitchFamily="18" charset="0"/>
              </a:rPr>
              <a:t> </a:t>
            </a:r>
            <a:r>
              <a:rPr lang="en-ID" sz="2000" dirty="0" err="1">
                <a:latin typeface="Bodoni MT" panose="02070603080606020203" pitchFamily="18" charset="0"/>
              </a:rPr>
              <a:t>Topologi</a:t>
            </a:r>
            <a:r>
              <a:rPr lang="en-ID" sz="2000" dirty="0">
                <a:latin typeface="Bodoni MT" panose="02070603080606020203" pitchFamily="18" charset="0"/>
              </a:rPr>
              <a:t> (</a:t>
            </a:r>
            <a:r>
              <a:rPr lang="en-US" sz="2000" dirty="0">
                <a:latin typeface="Bodoni MT" panose="02070603080606020203" pitchFamily="18" charset="0"/>
              </a:rPr>
              <a:t>Bus, Star, Mesh, Ring, Peer To Peer, Linier, Tree, Hybrid)</a:t>
            </a:r>
          </a:p>
          <a:p>
            <a:pPr>
              <a:buFontTx/>
              <a:buChar char="-"/>
            </a:pPr>
            <a:r>
              <a:rPr lang="en-ID" sz="2000" dirty="0" err="1">
                <a:latin typeface="Bodoni MT" panose="02070603080606020203" pitchFamily="18" charset="0"/>
              </a:rPr>
              <a:t>Berdasarkan</a:t>
            </a:r>
            <a:r>
              <a:rPr lang="en-ID" sz="2000" dirty="0">
                <a:latin typeface="Bodoni MT" panose="02070603080606020203" pitchFamily="18" charset="0"/>
              </a:rPr>
              <a:t> </a:t>
            </a:r>
            <a:r>
              <a:rPr lang="en-ID" sz="2000" dirty="0" err="1">
                <a:latin typeface="Bodoni MT" panose="02070603080606020203" pitchFamily="18" charset="0"/>
              </a:rPr>
              <a:t>Jangkauan</a:t>
            </a:r>
            <a:r>
              <a:rPr lang="en-ID" sz="2000" dirty="0">
                <a:latin typeface="Bodoni MT" panose="02070603080606020203" pitchFamily="18" charset="0"/>
              </a:rPr>
              <a:t> </a:t>
            </a:r>
            <a:r>
              <a:rPr lang="en-ID" sz="2000" dirty="0" err="1">
                <a:latin typeface="Bodoni MT" panose="02070603080606020203" pitchFamily="18" charset="0"/>
              </a:rPr>
              <a:t>Geografis</a:t>
            </a:r>
            <a:r>
              <a:rPr lang="en-ID" sz="2000" dirty="0">
                <a:latin typeface="Bodoni MT" panose="02070603080606020203" pitchFamily="18" charset="0"/>
              </a:rPr>
              <a:t> (LAN, MAN, WAN)</a:t>
            </a:r>
          </a:p>
          <a:p>
            <a:pPr>
              <a:buFontTx/>
              <a:buChar char="-"/>
            </a:pPr>
            <a:r>
              <a:rPr lang="it-IT" sz="2000" dirty="0">
                <a:latin typeface="Bodoni MT" panose="02070603080606020203" pitchFamily="18" charset="0"/>
              </a:rPr>
              <a:t>Berdasarkan Distribusi Data (Terpusat, Terdistribusi)</a:t>
            </a:r>
          </a:p>
          <a:p>
            <a:pPr>
              <a:buFontTx/>
              <a:buChar char="-"/>
            </a:pPr>
            <a:r>
              <a:rPr lang="en-ID" sz="2000" dirty="0" err="1">
                <a:latin typeface="Bodoni MT" panose="02070603080606020203" pitchFamily="18" charset="0"/>
              </a:rPr>
              <a:t>Berdasarkan</a:t>
            </a:r>
            <a:r>
              <a:rPr lang="en-ID" sz="2000" dirty="0">
                <a:latin typeface="Bodoni MT" panose="02070603080606020203" pitchFamily="18" charset="0"/>
              </a:rPr>
              <a:t> Media </a:t>
            </a:r>
            <a:r>
              <a:rPr lang="en-ID" sz="2000" dirty="0" err="1">
                <a:latin typeface="Bodoni MT" panose="02070603080606020203" pitchFamily="18" charset="0"/>
              </a:rPr>
              <a:t>Transmisi</a:t>
            </a:r>
            <a:r>
              <a:rPr lang="en-ID" sz="2000" dirty="0">
                <a:latin typeface="Bodoni MT" panose="02070603080606020203" pitchFamily="18" charset="0"/>
              </a:rPr>
              <a:t> (Kabel, </a:t>
            </a:r>
            <a:r>
              <a:rPr lang="en-ID" sz="2000" dirty="0" err="1">
                <a:latin typeface="Bodoni MT" panose="02070603080606020203" pitchFamily="18" charset="0"/>
              </a:rPr>
              <a:t>Nirkabel</a:t>
            </a:r>
            <a:r>
              <a:rPr lang="en-ID" sz="2000" dirty="0">
                <a:latin typeface="Bodoni MT" panose="02070603080606020203" pitchFamily="18" charset="0"/>
              </a:rPr>
              <a:t>)</a:t>
            </a:r>
          </a:p>
          <a:p>
            <a:pPr>
              <a:buFontTx/>
              <a:buChar char="-"/>
            </a:pPr>
            <a:r>
              <a:rPr lang="en-ID" sz="2000" dirty="0" err="1">
                <a:latin typeface="Bodoni MT" panose="02070603080606020203" pitchFamily="18" charset="0"/>
              </a:rPr>
              <a:t>Berdasarkan</a:t>
            </a:r>
            <a:r>
              <a:rPr lang="en-ID" sz="2000" dirty="0">
                <a:latin typeface="Bodoni MT" panose="02070603080606020203" pitchFamily="18" charset="0"/>
              </a:rPr>
              <a:t> </a:t>
            </a:r>
            <a:r>
              <a:rPr lang="en-ID" sz="2000" dirty="0" err="1">
                <a:latin typeface="Bodoni MT" panose="02070603080606020203" pitchFamily="18" charset="0"/>
              </a:rPr>
              <a:t>Peranan</a:t>
            </a:r>
            <a:r>
              <a:rPr lang="en-ID" sz="2000" dirty="0">
                <a:latin typeface="Bodoni MT" panose="02070603080606020203" pitchFamily="18" charset="0"/>
              </a:rPr>
              <a:t> (Client – Server, Peer to Peer)</a:t>
            </a:r>
          </a:p>
        </p:txBody>
      </p:sp>
    </p:spTree>
    <p:extLst>
      <p:ext uri="{BB962C8B-B14F-4D97-AF65-F5344CB8AC3E}">
        <p14:creationId xmlns:p14="http://schemas.microsoft.com/office/powerpoint/2010/main" val="384798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p:cTn id="17"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p:cTn id="22"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2" end="2"/>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p:cTn id="27"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p:cTn id="32"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5">
                                            <p:txEl>
                                              <p:pRg st="4" end="4"/>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613967-BC84-4EB8-9A42-1422534086C9}"/>
              </a:ext>
            </a:extLst>
          </p:cNvPr>
          <p:cNvSpPr>
            <a:spLocks noGrp="1"/>
          </p:cNvSpPr>
          <p:nvPr>
            <p:ph type="title"/>
          </p:nvPr>
        </p:nvSpPr>
        <p:spPr>
          <a:xfrm>
            <a:off x="685800" y="617725"/>
            <a:ext cx="10131425" cy="1456267"/>
          </a:xfrm>
        </p:spPr>
        <p:txBody>
          <a:bodyPr/>
          <a:lstStyle/>
          <a:p>
            <a:r>
              <a:rPr lang="en-US" dirty="0">
                <a:latin typeface="Bodoni MT" panose="02070603080606020203" pitchFamily="18" charset="0"/>
              </a:rPr>
              <a:t>DAFTAR PUSTAKA</a:t>
            </a:r>
            <a:endParaRPr lang="en-ID" dirty="0">
              <a:latin typeface="Bodoni MT" panose="02070603080606020203" pitchFamily="18" charset="0"/>
            </a:endParaRPr>
          </a:p>
        </p:txBody>
      </p:sp>
      <p:sp>
        <p:nvSpPr>
          <p:cNvPr id="5" name="Content Placeholder 2">
            <a:extLst>
              <a:ext uri="{FF2B5EF4-FFF2-40B4-BE49-F238E27FC236}">
                <a16:creationId xmlns:a16="http://schemas.microsoft.com/office/drawing/2014/main" id="{98DF4666-1CA1-4EC7-8255-9678A3A7DA7E}"/>
              </a:ext>
            </a:extLst>
          </p:cNvPr>
          <p:cNvSpPr>
            <a:spLocks noGrp="1"/>
          </p:cNvSpPr>
          <p:nvPr>
            <p:ph idx="1"/>
          </p:nvPr>
        </p:nvSpPr>
        <p:spPr>
          <a:xfrm>
            <a:off x="685800" y="2073992"/>
            <a:ext cx="10131425" cy="3649133"/>
          </a:xfrm>
        </p:spPr>
        <p:txBody>
          <a:bodyPr>
            <a:normAutofit fontScale="92500" lnSpcReduction="20000"/>
          </a:bodyPr>
          <a:lstStyle/>
          <a:p>
            <a:pPr>
              <a:lnSpc>
                <a:spcPct val="107000"/>
              </a:lnSpc>
              <a:spcAft>
                <a:spcPts val="800"/>
              </a:spcAft>
            </a:pP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Artikel</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pengertian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jaringan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komputer</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Lengkap</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Jenis</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Perbedaanya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D" sz="1800" i="1" u="sng" dirty="0">
                <a:solidFill>
                  <a:schemeClr val="bg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https://tekno.kompas.com/read/2022/05/19/12150067/pengertian-jaringan-komputer-lengkap-dengan-jenis-dan-perbedaanya?page=all</a:t>
            </a:r>
            <a:r>
              <a:rPr lang="en-ID" sz="1800" i="1" dirty="0">
                <a:solidFill>
                  <a:schemeClr val="bg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Di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akses</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tanggal</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11-11-2022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Penulis</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 Zulfikar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Hardiansyah</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Editor : Zulfikar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Hardiansyah</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i="1" u="sng" dirty="0">
                <a:solidFill>
                  <a:schemeClr val="bg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https://gagastekno.com/sejarah-jaringan-komputer-lengkap/</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akses</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tanggal</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11-11-2022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Zakaria Muhammad.“</a:t>
            </a:r>
            <a:r>
              <a:rPr lang="en-ID" sz="1800" i="1" dirty="0" err="1">
                <a:effectLst/>
                <a:latin typeface="Times New Roman" panose="02020603050405020304" pitchFamily="18" charset="0"/>
                <a:ea typeface="Times New Roman" panose="02020603050405020304" pitchFamily="18" charset="0"/>
                <a:cs typeface="Times New Roman" panose="02020603050405020304" pitchFamily="18" charset="0"/>
              </a:rPr>
              <a:t>Pengertian</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Manfaat</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Macam</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D" sz="1800" i="1" spc="-75" dirty="0" err="1">
                <a:effectLst/>
                <a:latin typeface="Times New Roman" panose="02020603050405020304" pitchFamily="18" charset="0"/>
                <a:ea typeface="Times New Roman" panose="02020603050405020304" pitchFamily="18" charset="0"/>
                <a:cs typeface="Times New Roman" panose="02020603050405020304" pitchFamily="18" charset="0"/>
              </a:rPr>
              <a:t>MacamJaringan</a:t>
            </a:r>
            <a:r>
              <a:rPr lang="en-ID" sz="1800" i="1"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i="1" spc="-75" dirty="0" err="1">
                <a:effectLst/>
                <a:latin typeface="Times New Roman" panose="02020603050405020304" pitchFamily="18" charset="0"/>
                <a:ea typeface="Times New Roman" panose="02020603050405020304" pitchFamily="18" charset="0"/>
                <a:cs typeface="Times New Roman" panose="02020603050405020304" pitchFamily="18" charset="0"/>
              </a:rPr>
              <a:t>Komputer</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D" sz="1800" i="1" u="sng" dirty="0">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https://www.nesabamedia.com/pengertian-jaringan-komputer</a:t>
            </a:r>
            <a:r>
              <a:rPr lang="en-ID" sz="18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ID" sz="1800" i="1" dirty="0" err="1">
                <a:effectLst/>
                <a:latin typeface="Times New Roman" panose="02020603050405020304" pitchFamily="18" charset="0"/>
                <a:ea typeface="Times New Roman" panose="02020603050405020304" pitchFamily="18" charset="0"/>
                <a:cs typeface="Times New Roman" panose="02020603050405020304" pitchFamily="18" charset="0"/>
              </a:rPr>
              <a:t>akses</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ID" sz="1800" i="1" dirty="0" err="1">
                <a:effectLst/>
                <a:latin typeface="Times New Roman" panose="02020603050405020304" pitchFamily="18" charset="0"/>
                <a:ea typeface="Times New Roman" panose="02020603050405020304" pitchFamily="18" charset="0"/>
                <a:cs typeface="Times New Roman" panose="02020603050405020304" pitchFamily="18" charset="0"/>
              </a:rPr>
              <a:t>tanggal</a:t>
            </a:r>
            <a:r>
              <a:rPr lang="en-ID" sz="1800" i="1" dirty="0">
                <a:effectLst/>
                <a:latin typeface="Times New Roman" panose="02020603050405020304" pitchFamily="18" charset="0"/>
                <a:ea typeface="Times New Roman" panose="02020603050405020304" pitchFamily="18" charset="0"/>
                <a:cs typeface="Times New Roman" panose="02020603050405020304" pitchFamily="18" charset="0"/>
              </a:rPr>
              <a:t> 11-11-2022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sz="2000" dirty="0">
              <a:latin typeface="Bodoni MT" panose="02070603080606020203" pitchFamily="18" charset="0"/>
            </a:endParaRPr>
          </a:p>
        </p:txBody>
      </p:sp>
    </p:spTree>
    <p:extLst>
      <p:ext uri="{BB962C8B-B14F-4D97-AF65-F5344CB8AC3E}">
        <p14:creationId xmlns:p14="http://schemas.microsoft.com/office/powerpoint/2010/main" val="9018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p:cTn id="11"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5">
                                            <p:txEl>
                                              <p:pRg st="0" end="0"/>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1" end="1"/>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p:cTn id="23"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3" end="3"/>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4" end="4"/>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p:cTn id="31"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5" end="5"/>
                                            </p:txEl>
                                          </p:spTgt>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p:cTn id="35"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6" end="6"/>
                                            </p:txEl>
                                          </p:spTgt>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p:cTn id="3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5">
                                            <p:txEl>
                                              <p:pRg st="7" end="7"/>
                                            </p:txEl>
                                          </p:spTgt>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p:cTn id="43"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8" end="8"/>
                                            </p:txEl>
                                          </p:spTgt>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p:cTn id="47"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924F22-81D8-4664-935C-C6EA47DCE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3" y="-98854"/>
            <a:ext cx="11516496" cy="6734432"/>
          </a:xfrm>
          <a:prstGeom prst="rect">
            <a:avLst/>
          </a:prstGeom>
        </p:spPr>
      </p:pic>
      <p:sp>
        <p:nvSpPr>
          <p:cNvPr id="7" name="Title 1">
            <a:extLst>
              <a:ext uri="{FF2B5EF4-FFF2-40B4-BE49-F238E27FC236}">
                <a16:creationId xmlns:a16="http://schemas.microsoft.com/office/drawing/2014/main" id="{81F0D135-1DD0-4058-9A16-45D28B579E2E}"/>
              </a:ext>
            </a:extLst>
          </p:cNvPr>
          <p:cNvSpPr txBox="1">
            <a:spLocks/>
          </p:cNvSpPr>
          <p:nvPr/>
        </p:nvSpPr>
        <p:spPr>
          <a:xfrm>
            <a:off x="3640093" y="2771867"/>
            <a:ext cx="448241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D" dirty="0">
              <a:latin typeface="Bodoni MT" panose="02070603080606020203" pitchFamily="18" charset="0"/>
            </a:endParaRPr>
          </a:p>
        </p:txBody>
      </p:sp>
      <p:pic>
        <p:nvPicPr>
          <p:cNvPr id="11" name="Picture 10">
            <a:extLst>
              <a:ext uri="{FF2B5EF4-FFF2-40B4-BE49-F238E27FC236}">
                <a16:creationId xmlns:a16="http://schemas.microsoft.com/office/drawing/2014/main" id="{78B333BF-6DE9-4E37-B482-79EB5E812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999" y="1084533"/>
            <a:ext cx="5743956" cy="3234289"/>
          </a:xfrm>
          <a:prstGeom prst="rect">
            <a:avLst/>
          </a:prstGeom>
        </p:spPr>
      </p:pic>
      <p:pic>
        <p:nvPicPr>
          <p:cNvPr id="16" name="Picture 15">
            <a:extLst>
              <a:ext uri="{FF2B5EF4-FFF2-40B4-BE49-F238E27FC236}">
                <a16:creationId xmlns:a16="http://schemas.microsoft.com/office/drawing/2014/main" id="{304DE48F-9A30-45B6-8F9A-DE7912008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670" y="2701678"/>
            <a:ext cx="3574122" cy="2577258"/>
          </a:xfrm>
          <a:prstGeom prst="rect">
            <a:avLst/>
          </a:prstGeom>
        </p:spPr>
      </p:pic>
    </p:spTree>
    <p:extLst>
      <p:ext uri="{BB962C8B-B14F-4D97-AF65-F5344CB8AC3E}">
        <p14:creationId xmlns:p14="http://schemas.microsoft.com/office/powerpoint/2010/main" val="35972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grpId="0" nodeType="with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par>
                                <p:cTn id="15" presetID="55"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strVal val="#ppt_w*0.70"/>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Effect transition="in" filter="fade">
                                      <p:cBhvr>
                                        <p:cTn id="19" dur="1000"/>
                                        <p:tgtEl>
                                          <p:spTgt spid="11"/>
                                        </p:tgtEl>
                                      </p:cBhvr>
                                    </p:animEffect>
                                  </p:childTnLst>
                                </p:cTn>
                              </p:par>
                              <p:par>
                                <p:cTn id="20" presetID="55"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strVal val="#ppt_w*0.70"/>
                                          </p:val>
                                        </p:tav>
                                        <p:tav tm="100000">
                                          <p:val>
                                            <p:strVal val="#ppt_w"/>
                                          </p:val>
                                        </p:tav>
                                      </p:tavLst>
                                    </p:anim>
                                    <p:anim calcmode="lin" valueType="num">
                                      <p:cBhvr>
                                        <p:cTn id="23" dur="1000" fill="hold"/>
                                        <p:tgtEl>
                                          <p:spTgt spid="16"/>
                                        </p:tgtEl>
                                        <p:attrNameLst>
                                          <p:attrName>ppt_h</p:attrName>
                                        </p:attrNameLst>
                                      </p:cBhvr>
                                      <p:tavLst>
                                        <p:tav tm="0">
                                          <p:val>
                                            <p:strVal val="#ppt_h"/>
                                          </p:val>
                                        </p:tav>
                                        <p:tav tm="100000">
                                          <p:val>
                                            <p:strVal val="#ppt_h"/>
                                          </p:val>
                                        </p:tav>
                                      </p:tavLst>
                                    </p:anim>
                                    <p:animEffect transition="in" filter="fade">
                                      <p:cBhvr>
                                        <p:cTn id="24" dur="1000"/>
                                        <p:tgtEl>
                                          <p:spTgt spid="16"/>
                                        </p:tgtEl>
                                      </p:cBhvr>
                                    </p:animEffect>
                                  </p:childTnLst>
                                </p:cTn>
                              </p:par>
                              <p:par>
                                <p:cTn id="25" presetID="32" presetClass="emph" presetSubtype="0" repeatCount="indefinite" fill="hold" nodeType="withEffect">
                                  <p:stCondLst>
                                    <p:cond delay="0"/>
                                  </p:stCondLst>
                                  <p:endCondLst>
                                    <p:cond evt="onNext" delay="0">
                                      <p:tgtEl>
                                        <p:sldTgt/>
                                      </p:tgtEl>
                                    </p:cond>
                                  </p:endCondLst>
                                  <p:childTnLst>
                                    <p:animRot by="120000">
                                      <p:cBhvr>
                                        <p:cTn id="26" dur="100" fill="hold">
                                          <p:stCondLst>
                                            <p:cond delay="0"/>
                                          </p:stCondLst>
                                        </p:cTn>
                                        <p:tgtEl>
                                          <p:spTgt spid="5"/>
                                        </p:tgtEl>
                                        <p:attrNameLst>
                                          <p:attrName>r</p:attrName>
                                        </p:attrNameLst>
                                      </p:cBhvr>
                                    </p:animRot>
                                    <p:animRot by="-240000">
                                      <p:cBhvr>
                                        <p:cTn id="27" dur="200" fill="hold">
                                          <p:stCondLst>
                                            <p:cond delay="200"/>
                                          </p:stCondLst>
                                        </p:cTn>
                                        <p:tgtEl>
                                          <p:spTgt spid="5"/>
                                        </p:tgtEl>
                                        <p:attrNameLst>
                                          <p:attrName>r</p:attrName>
                                        </p:attrNameLst>
                                      </p:cBhvr>
                                    </p:animRot>
                                    <p:animRot by="240000">
                                      <p:cBhvr>
                                        <p:cTn id="28" dur="200" fill="hold">
                                          <p:stCondLst>
                                            <p:cond delay="400"/>
                                          </p:stCondLst>
                                        </p:cTn>
                                        <p:tgtEl>
                                          <p:spTgt spid="5"/>
                                        </p:tgtEl>
                                        <p:attrNameLst>
                                          <p:attrName>r</p:attrName>
                                        </p:attrNameLst>
                                      </p:cBhvr>
                                    </p:animRot>
                                    <p:animRot by="-240000">
                                      <p:cBhvr>
                                        <p:cTn id="29" dur="200" fill="hold">
                                          <p:stCondLst>
                                            <p:cond delay="600"/>
                                          </p:stCondLst>
                                        </p:cTn>
                                        <p:tgtEl>
                                          <p:spTgt spid="5"/>
                                        </p:tgtEl>
                                        <p:attrNameLst>
                                          <p:attrName>r</p:attrName>
                                        </p:attrNameLst>
                                      </p:cBhvr>
                                    </p:animRot>
                                    <p:animRot by="120000">
                                      <p:cBhvr>
                                        <p:cTn id="30" dur="200" fill="hold">
                                          <p:stCondLst>
                                            <p:cond delay="800"/>
                                          </p:stCondLst>
                                        </p:cTn>
                                        <p:tgtEl>
                                          <p:spTgt spid="5"/>
                                        </p:tgtEl>
                                        <p:attrNameLst>
                                          <p:attrName>r</p:attrName>
                                        </p:attrNameLst>
                                      </p:cBhvr>
                                    </p:animRot>
                                  </p:childTnLst>
                                </p:cTn>
                              </p:par>
                              <p:par>
                                <p:cTn id="31" presetID="32" presetClass="emph" presetSubtype="0" repeatCount="indefinite" fill="hold" grpId="1" nodeType="withEffect" nodePh="1">
                                  <p:stCondLst>
                                    <p:cond delay="0"/>
                                  </p:stCondLst>
                                  <p:endCondLst>
                                    <p:cond evt="begin" delay="0">
                                      <p:tn val="31"/>
                                    </p:cond>
                                    <p:cond evt="onNext" delay="0">
                                      <p:tgtEl>
                                        <p:sldTgt/>
                                      </p:tgtEl>
                                    </p:cond>
                                  </p:endCondLst>
                                  <p:childTnLst>
                                    <p:animRot by="120000">
                                      <p:cBhvr>
                                        <p:cTn id="32" dur="100" fill="hold">
                                          <p:stCondLst>
                                            <p:cond delay="0"/>
                                          </p:stCondLst>
                                        </p:cTn>
                                        <p:tgtEl>
                                          <p:spTgt spid="7"/>
                                        </p:tgtEl>
                                        <p:attrNameLst>
                                          <p:attrName>r</p:attrName>
                                        </p:attrNameLst>
                                      </p:cBhvr>
                                    </p:animRot>
                                    <p:animRot by="-240000">
                                      <p:cBhvr>
                                        <p:cTn id="33" dur="200" fill="hold">
                                          <p:stCondLst>
                                            <p:cond delay="200"/>
                                          </p:stCondLst>
                                        </p:cTn>
                                        <p:tgtEl>
                                          <p:spTgt spid="7"/>
                                        </p:tgtEl>
                                        <p:attrNameLst>
                                          <p:attrName>r</p:attrName>
                                        </p:attrNameLst>
                                      </p:cBhvr>
                                    </p:animRot>
                                    <p:animRot by="240000">
                                      <p:cBhvr>
                                        <p:cTn id="34" dur="200" fill="hold">
                                          <p:stCondLst>
                                            <p:cond delay="400"/>
                                          </p:stCondLst>
                                        </p:cTn>
                                        <p:tgtEl>
                                          <p:spTgt spid="7"/>
                                        </p:tgtEl>
                                        <p:attrNameLst>
                                          <p:attrName>r</p:attrName>
                                        </p:attrNameLst>
                                      </p:cBhvr>
                                    </p:animRot>
                                    <p:animRot by="-240000">
                                      <p:cBhvr>
                                        <p:cTn id="35" dur="200" fill="hold">
                                          <p:stCondLst>
                                            <p:cond delay="600"/>
                                          </p:stCondLst>
                                        </p:cTn>
                                        <p:tgtEl>
                                          <p:spTgt spid="7"/>
                                        </p:tgtEl>
                                        <p:attrNameLst>
                                          <p:attrName>r</p:attrName>
                                        </p:attrNameLst>
                                      </p:cBhvr>
                                    </p:animRot>
                                    <p:animRot by="120000">
                                      <p:cBhvr>
                                        <p:cTn id="36" dur="200" fill="hold">
                                          <p:stCondLst>
                                            <p:cond delay="800"/>
                                          </p:stCondLst>
                                        </p:cTn>
                                        <p:tgtEl>
                                          <p:spTgt spid="7"/>
                                        </p:tgtEl>
                                        <p:attrNameLst>
                                          <p:attrName>r</p:attrName>
                                        </p:attrNameLst>
                                      </p:cBhvr>
                                    </p:animRot>
                                  </p:childTnLst>
                                </p:cTn>
                              </p:par>
                              <p:par>
                                <p:cTn id="37" presetID="32" presetClass="emph" presetSubtype="0" repeatCount="indefinite" fill="hold" nodeType="withEffect">
                                  <p:stCondLst>
                                    <p:cond delay="0"/>
                                  </p:stCondLst>
                                  <p:endCondLst>
                                    <p:cond evt="onNext" delay="0">
                                      <p:tgtEl>
                                        <p:sldTgt/>
                                      </p:tgtEl>
                                    </p:cond>
                                  </p:endCondLst>
                                  <p:childTnLst>
                                    <p:animRot by="120000">
                                      <p:cBhvr>
                                        <p:cTn id="38" dur="100" fill="hold">
                                          <p:stCondLst>
                                            <p:cond delay="0"/>
                                          </p:stCondLst>
                                        </p:cTn>
                                        <p:tgtEl>
                                          <p:spTgt spid="11"/>
                                        </p:tgtEl>
                                        <p:attrNameLst>
                                          <p:attrName>r</p:attrName>
                                        </p:attrNameLst>
                                      </p:cBhvr>
                                    </p:animRot>
                                    <p:animRot by="-240000">
                                      <p:cBhvr>
                                        <p:cTn id="39" dur="200" fill="hold">
                                          <p:stCondLst>
                                            <p:cond delay="200"/>
                                          </p:stCondLst>
                                        </p:cTn>
                                        <p:tgtEl>
                                          <p:spTgt spid="11"/>
                                        </p:tgtEl>
                                        <p:attrNameLst>
                                          <p:attrName>r</p:attrName>
                                        </p:attrNameLst>
                                      </p:cBhvr>
                                    </p:animRot>
                                    <p:animRot by="240000">
                                      <p:cBhvr>
                                        <p:cTn id="40" dur="200" fill="hold">
                                          <p:stCondLst>
                                            <p:cond delay="400"/>
                                          </p:stCondLst>
                                        </p:cTn>
                                        <p:tgtEl>
                                          <p:spTgt spid="11"/>
                                        </p:tgtEl>
                                        <p:attrNameLst>
                                          <p:attrName>r</p:attrName>
                                        </p:attrNameLst>
                                      </p:cBhvr>
                                    </p:animRot>
                                    <p:animRot by="-240000">
                                      <p:cBhvr>
                                        <p:cTn id="41" dur="200" fill="hold">
                                          <p:stCondLst>
                                            <p:cond delay="600"/>
                                          </p:stCondLst>
                                        </p:cTn>
                                        <p:tgtEl>
                                          <p:spTgt spid="11"/>
                                        </p:tgtEl>
                                        <p:attrNameLst>
                                          <p:attrName>r</p:attrName>
                                        </p:attrNameLst>
                                      </p:cBhvr>
                                    </p:animRot>
                                    <p:animRot by="120000">
                                      <p:cBhvr>
                                        <p:cTn id="42" dur="200" fill="hold">
                                          <p:stCondLst>
                                            <p:cond delay="800"/>
                                          </p:stCondLst>
                                        </p:cTn>
                                        <p:tgtEl>
                                          <p:spTgt spid="11"/>
                                        </p:tgtEl>
                                        <p:attrNameLst>
                                          <p:attrName>r</p:attrName>
                                        </p:attrNameLst>
                                      </p:cBhvr>
                                    </p:animRot>
                                  </p:childTnLst>
                                </p:cTn>
                              </p:par>
                              <p:par>
                                <p:cTn id="43" presetID="32" presetClass="emph" presetSubtype="0" repeatCount="indefinite" fill="hold" nodeType="withEffect">
                                  <p:stCondLst>
                                    <p:cond delay="0"/>
                                  </p:stCondLst>
                                  <p:endCondLst>
                                    <p:cond evt="onNext" delay="0">
                                      <p:tgtEl>
                                        <p:sldTgt/>
                                      </p:tgtEl>
                                    </p:cond>
                                  </p:endCondLst>
                                  <p:childTnLst>
                                    <p:animRot by="120000">
                                      <p:cBhvr>
                                        <p:cTn id="44" dur="100" fill="hold">
                                          <p:stCondLst>
                                            <p:cond delay="0"/>
                                          </p:stCondLst>
                                        </p:cTn>
                                        <p:tgtEl>
                                          <p:spTgt spid="16"/>
                                        </p:tgtEl>
                                        <p:attrNameLst>
                                          <p:attrName>r</p:attrName>
                                        </p:attrNameLst>
                                      </p:cBhvr>
                                    </p:animRot>
                                    <p:animRot by="-240000">
                                      <p:cBhvr>
                                        <p:cTn id="45" dur="200" fill="hold">
                                          <p:stCondLst>
                                            <p:cond delay="200"/>
                                          </p:stCondLst>
                                        </p:cTn>
                                        <p:tgtEl>
                                          <p:spTgt spid="16"/>
                                        </p:tgtEl>
                                        <p:attrNameLst>
                                          <p:attrName>r</p:attrName>
                                        </p:attrNameLst>
                                      </p:cBhvr>
                                    </p:animRot>
                                    <p:animRot by="240000">
                                      <p:cBhvr>
                                        <p:cTn id="46" dur="200" fill="hold">
                                          <p:stCondLst>
                                            <p:cond delay="400"/>
                                          </p:stCondLst>
                                        </p:cTn>
                                        <p:tgtEl>
                                          <p:spTgt spid="16"/>
                                        </p:tgtEl>
                                        <p:attrNameLst>
                                          <p:attrName>r</p:attrName>
                                        </p:attrNameLst>
                                      </p:cBhvr>
                                    </p:animRot>
                                    <p:animRot by="-240000">
                                      <p:cBhvr>
                                        <p:cTn id="47" dur="200" fill="hold">
                                          <p:stCondLst>
                                            <p:cond delay="600"/>
                                          </p:stCondLst>
                                        </p:cTn>
                                        <p:tgtEl>
                                          <p:spTgt spid="16"/>
                                        </p:tgtEl>
                                        <p:attrNameLst>
                                          <p:attrName>r</p:attrName>
                                        </p:attrNameLst>
                                      </p:cBhvr>
                                    </p:animRot>
                                    <p:animRot by="120000">
                                      <p:cBhvr>
                                        <p:cTn id="48"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F0D135-1DD0-4058-9A16-45D28B579E2E}"/>
              </a:ext>
            </a:extLst>
          </p:cNvPr>
          <p:cNvSpPr txBox="1">
            <a:spLocks/>
          </p:cNvSpPr>
          <p:nvPr/>
        </p:nvSpPr>
        <p:spPr>
          <a:xfrm>
            <a:off x="3640093" y="2771867"/>
            <a:ext cx="448241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D" dirty="0">
              <a:latin typeface="Bodoni MT" panose="02070603080606020203" pitchFamily="18" charset="0"/>
            </a:endParaRPr>
          </a:p>
        </p:txBody>
      </p:sp>
      <p:pic>
        <p:nvPicPr>
          <p:cNvPr id="6" name="Picture 5">
            <a:extLst>
              <a:ext uri="{FF2B5EF4-FFF2-40B4-BE49-F238E27FC236}">
                <a16:creationId xmlns:a16="http://schemas.microsoft.com/office/drawing/2014/main" id="{F81DAAD6-6CA3-42D6-AA08-80D942C7FBE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486568" y="837857"/>
            <a:ext cx="3886715" cy="2591143"/>
          </a:xfrm>
          <a:prstGeom prst="rect">
            <a:avLst/>
          </a:prstGeom>
        </p:spPr>
      </p:pic>
      <p:sp>
        <p:nvSpPr>
          <p:cNvPr id="12" name="TextBox 11">
            <a:extLst>
              <a:ext uri="{FF2B5EF4-FFF2-40B4-BE49-F238E27FC236}">
                <a16:creationId xmlns:a16="http://schemas.microsoft.com/office/drawing/2014/main" id="{B6FB9694-B52F-4EF5-A32E-5F87DB2F90D1}"/>
              </a:ext>
            </a:extLst>
          </p:cNvPr>
          <p:cNvSpPr txBox="1"/>
          <p:nvPr/>
        </p:nvSpPr>
        <p:spPr>
          <a:xfrm>
            <a:off x="444841" y="3235951"/>
            <a:ext cx="11578281" cy="1148776"/>
          </a:xfrm>
          <a:prstGeom prst="rect">
            <a:avLst/>
          </a:prstGeom>
          <a:noFill/>
        </p:spPr>
        <p:txBody>
          <a:bodyPr wrap="square">
            <a:spAutoFit/>
          </a:bodyPr>
          <a:lstStyle/>
          <a:p>
            <a:pPr marL="133350" lvl="0" indent="0" algn="ctr">
              <a:lnSpc>
                <a:spcPct val="150000"/>
              </a:lnSpc>
              <a:buSzPts val="1500"/>
              <a:buNone/>
            </a:pPr>
            <a:r>
              <a:rPr lang="en-ID" sz="2400" b="1" u="sng" dirty="0">
                <a:latin typeface="Bodoni MT" panose="02070603080606020203" pitchFamily="18" charset="0"/>
              </a:rPr>
              <a:t>Resume 2 </a:t>
            </a:r>
            <a:r>
              <a:rPr lang="en-ID" sz="2400" b="1" u="sng" dirty="0" err="1">
                <a:latin typeface="Bodoni MT" panose="02070603080606020203" pitchFamily="18" charset="0"/>
              </a:rPr>
              <a:t>halaman</a:t>
            </a:r>
            <a:r>
              <a:rPr lang="en-ID" sz="2400" b="1" u="sng" dirty="0">
                <a:latin typeface="Bodoni MT" panose="02070603080606020203" pitchFamily="18" charset="0"/>
              </a:rPr>
              <a:t> </a:t>
            </a:r>
            <a:r>
              <a:rPr lang="en-ID" sz="2400" b="1" u="sng" dirty="0" err="1">
                <a:latin typeface="Bodoni MT" panose="02070603080606020203" pitchFamily="18" charset="0"/>
              </a:rPr>
              <a:t>kertas</a:t>
            </a:r>
            <a:r>
              <a:rPr lang="en-ID" sz="2400" b="1" u="sng" dirty="0">
                <a:latin typeface="Bodoni MT" panose="02070603080606020203" pitchFamily="18" charset="0"/>
              </a:rPr>
              <a:t> folio </a:t>
            </a:r>
            <a:r>
              <a:rPr lang="en-ID" sz="2400" b="1" u="sng" dirty="0" err="1">
                <a:latin typeface="Bodoni MT" panose="02070603080606020203" pitchFamily="18" charset="0"/>
              </a:rPr>
              <a:t>bergaris</a:t>
            </a:r>
            <a:r>
              <a:rPr lang="en-ID" sz="2400" b="1" u="sng" dirty="0">
                <a:latin typeface="Bodoni MT" panose="02070603080606020203" pitchFamily="18" charset="0"/>
              </a:rPr>
              <a:t> </a:t>
            </a:r>
            <a:r>
              <a:rPr lang="en-ID" sz="2400" b="1" u="sng" dirty="0" err="1">
                <a:latin typeface="Bodoni MT" panose="02070603080606020203" pitchFamily="18" charset="0"/>
              </a:rPr>
              <a:t>tentang</a:t>
            </a:r>
            <a:r>
              <a:rPr lang="en-ID" sz="2400" b="1" u="sng" dirty="0">
                <a:latin typeface="Bodoni MT" panose="02070603080606020203" pitchFamily="18" charset="0"/>
              </a:rPr>
              <a:t> :</a:t>
            </a:r>
          </a:p>
          <a:p>
            <a:pPr marL="133350" lvl="0" indent="0" algn="ctr">
              <a:lnSpc>
                <a:spcPct val="150000"/>
              </a:lnSpc>
              <a:buSzPts val="1500"/>
              <a:buNone/>
            </a:pPr>
            <a:r>
              <a:rPr lang="en-ID" sz="2400" b="1" u="sng" dirty="0">
                <a:latin typeface="Bodoni MT" panose="02070603080606020203" pitchFamily="18" charset="0"/>
              </a:rPr>
              <a:t>“Lima </a:t>
            </a:r>
            <a:r>
              <a:rPr lang="en-ID" sz="2400" b="1" u="sng" dirty="0" err="1">
                <a:latin typeface="Bodoni MT" panose="02070603080606020203" pitchFamily="18" charset="0"/>
              </a:rPr>
              <a:t>kategori</a:t>
            </a:r>
            <a:r>
              <a:rPr lang="en-ID" sz="2400" b="1" u="sng" dirty="0">
                <a:latin typeface="Bodoni MT" panose="02070603080606020203" pitchFamily="18" charset="0"/>
              </a:rPr>
              <a:t> </a:t>
            </a:r>
            <a:r>
              <a:rPr lang="en-ID" sz="2400" b="1" u="sng" dirty="0" err="1">
                <a:latin typeface="Bodoni MT" panose="02070603080606020203" pitchFamily="18" charset="0"/>
              </a:rPr>
              <a:t>Penerapan</a:t>
            </a:r>
            <a:r>
              <a:rPr lang="en-ID" sz="2400" b="1" u="sng" dirty="0">
                <a:latin typeface="Bodoni MT" panose="02070603080606020203" pitchFamily="18" charset="0"/>
              </a:rPr>
              <a:t> </a:t>
            </a:r>
            <a:r>
              <a:rPr lang="en-ID" sz="2400" b="1" u="sng" dirty="0" err="1">
                <a:latin typeface="Bodoni MT" panose="02070603080606020203" pitchFamily="18" charset="0"/>
              </a:rPr>
              <a:t>Jaringan</a:t>
            </a:r>
            <a:r>
              <a:rPr lang="en-ID" sz="2400" b="1" u="sng" dirty="0">
                <a:latin typeface="Bodoni MT" panose="02070603080606020203" pitchFamily="18" charset="0"/>
              </a:rPr>
              <a:t> </a:t>
            </a:r>
            <a:r>
              <a:rPr lang="en-ID" sz="2400" b="1" u="sng" dirty="0" err="1">
                <a:latin typeface="Bodoni MT" panose="02070603080606020203" pitchFamily="18" charset="0"/>
              </a:rPr>
              <a:t>Komputer</a:t>
            </a:r>
            <a:r>
              <a:rPr lang="en-ID" sz="2400" b="1" u="sng" dirty="0">
                <a:latin typeface="Bodoni MT" panose="02070603080606020203" pitchFamily="18" charset="0"/>
              </a:rPr>
              <a:t>”</a:t>
            </a:r>
          </a:p>
        </p:txBody>
      </p:sp>
    </p:spTree>
    <p:extLst>
      <p:ext uri="{BB962C8B-B14F-4D97-AF65-F5344CB8AC3E}">
        <p14:creationId xmlns:p14="http://schemas.microsoft.com/office/powerpoint/2010/main" val="313965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800" decel="100000"/>
                                        <p:tgtEl>
                                          <p:spTgt spid="6"/>
                                        </p:tgtEl>
                                      </p:cBhvr>
                                    </p:animEffect>
                                    <p:anim calcmode="lin" valueType="num">
                                      <p:cBhvr>
                                        <p:cTn id="16" dur="800" decel="100000" fill="hold"/>
                                        <p:tgtEl>
                                          <p:spTgt spid="6"/>
                                        </p:tgtEl>
                                        <p:attrNameLst>
                                          <p:attrName>style.rotation</p:attrName>
                                        </p:attrNameLst>
                                      </p:cBhvr>
                                      <p:tavLst>
                                        <p:tav tm="0">
                                          <p:val>
                                            <p:fltVal val="-90"/>
                                          </p:val>
                                        </p:tav>
                                        <p:tav tm="100000">
                                          <p:val>
                                            <p:fltVal val="0"/>
                                          </p:val>
                                        </p:tav>
                                      </p:tavLst>
                                    </p:anim>
                                    <p:anim calcmode="lin" valueType="num">
                                      <p:cBhvr>
                                        <p:cTn id="17" dur="800" decel="100000" fill="hold"/>
                                        <p:tgtEl>
                                          <p:spTgt spid="6"/>
                                        </p:tgtEl>
                                        <p:attrNameLst>
                                          <p:attrName>ppt_x</p:attrName>
                                        </p:attrNameLst>
                                      </p:cBhvr>
                                      <p:tavLst>
                                        <p:tav tm="0">
                                          <p:val>
                                            <p:strVal val="#ppt_x+0.4"/>
                                          </p:val>
                                        </p:tav>
                                        <p:tav tm="100000">
                                          <p:val>
                                            <p:strVal val="#ppt_x-0.05"/>
                                          </p:val>
                                        </p:tav>
                                      </p:tavLst>
                                    </p:anim>
                                    <p:anim calcmode="lin" valueType="num">
                                      <p:cBhvr>
                                        <p:cTn id="18" dur="800" decel="100000" fill="hold"/>
                                        <p:tgtEl>
                                          <p:spTgt spid="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800" decel="100000"/>
                                        <p:tgtEl>
                                          <p:spTgt spid="12"/>
                                        </p:tgtEl>
                                      </p:cBhvr>
                                    </p:animEffect>
                                    <p:anim calcmode="lin" valueType="num">
                                      <p:cBhvr>
                                        <p:cTn id="24" dur="800" decel="100000" fill="hold"/>
                                        <p:tgtEl>
                                          <p:spTgt spid="12"/>
                                        </p:tgtEl>
                                        <p:attrNameLst>
                                          <p:attrName>style.rotation</p:attrName>
                                        </p:attrNameLst>
                                      </p:cBhvr>
                                      <p:tavLst>
                                        <p:tav tm="0">
                                          <p:val>
                                            <p:fltVal val="-90"/>
                                          </p:val>
                                        </p:tav>
                                        <p:tav tm="100000">
                                          <p:val>
                                            <p:fltVal val="0"/>
                                          </p:val>
                                        </p:tav>
                                      </p:tavLst>
                                    </p:anim>
                                    <p:anim calcmode="lin" valueType="num">
                                      <p:cBhvr>
                                        <p:cTn id="25" dur="800" decel="100000" fill="hold"/>
                                        <p:tgtEl>
                                          <p:spTgt spid="12"/>
                                        </p:tgtEl>
                                        <p:attrNameLst>
                                          <p:attrName>ppt_x</p:attrName>
                                        </p:attrNameLst>
                                      </p:cBhvr>
                                      <p:tavLst>
                                        <p:tav tm="0">
                                          <p:val>
                                            <p:strVal val="#ppt_x+0.4"/>
                                          </p:val>
                                        </p:tav>
                                        <p:tav tm="100000">
                                          <p:val>
                                            <p:strVal val="#ppt_x-0.05"/>
                                          </p:val>
                                        </p:tav>
                                      </p:tavLst>
                                    </p:anim>
                                    <p:anim calcmode="lin" valueType="num">
                                      <p:cBhvr>
                                        <p:cTn id="26" dur="800" decel="100000" fill="hold"/>
                                        <p:tgtEl>
                                          <p:spTgt spid="12"/>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par>
                                <p:cTn id="29" presetID="32" presetClass="emph" presetSubtype="0" repeatCount="indefinite" fill="hold" nodeType="withEffect">
                                  <p:stCondLst>
                                    <p:cond delay="0"/>
                                  </p:stCondLst>
                                  <p:endCondLst>
                                    <p:cond evt="onNext" delay="0">
                                      <p:tgtEl>
                                        <p:sldTgt/>
                                      </p:tgtEl>
                                    </p:cond>
                                  </p:endCondLst>
                                  <p:childTnLst>
                                    <p:animRot by="120000">
                                      <p:cBhvr>
                                        <p:cTn id="30" dur="100" fill="hold">
                                          <p:stCondLst>
                                            <p:cond delay="0"/>
                                          </p:stCondLst>
                                        </p:cTn>
                                        <p:tgtEl>
                                          <p:spTgt spid="6"/>
                                        </p:tgtEl>
                                        <p:attrNameLst>
                                          <p:attrName>r</p:attrName>
                                        </p:attrNameLst>
                                      </p:cBhvr>
                                    </p:animRot>
                                    <p:animRot by="-240000">
                                      <p:cBhvr>
                                        <p:cTn id="31" dur="200" fill="hold">
                                          <p:stCondLst>
                                            <p:cond delay="200"/>
                                          </p:stCondLst>
                                        </p:cTn>
                                        <p:tgtEl>
                                          <p:spTgt spid="6"/>
                                        </p:tgtEl>
                                        <p:attrNameLst>
                                          <p:attrName>r</p:attrName>
                                        </p:attrNameLst>
                                      </p:cBhvr>
                                    </p:animRot>
                                    <p:animRot by="240000">
                                      <p:cBhvr>
                                        <p:cTn id="32" dur="200" fill="hold">
                                          <p:stCondLst>
                                            <p:cond delay="400"/>
                                          </p:stCondLst>
                                        </p:cTn>
                                        <p:tgtEl>
                                          <p:spTgt spid="6"/>
                                        </p:tgtEl>
                                        <p:attrNameLst>
                                          <p:attrName>r</p:attrName>
                                        </p:attrNameLst>
                                      </p:cBhvr>
                                    </p:animRot>
                                    <p:animRot by="-240000">
                                      <p:cBhvr>
                                        <p:cTn id="33" dur="200" fill="hold">
                                          <p:stCondLst>
                                            <p:cond delay="600"/>
                                          </p:stCondLst>
                                        </p:cTn>
                                        <p:tgtEl>
                                          <p:spTgt spid="6"/>
                                        </p:tgtEl>
                                        <p:attrNameLst>
                                          <p:attrName>r</p:attrName>
                                        </p:attrNameLst>
                                      </p:cBhvr>
                                    </p:animRot>
                                    <p:animRot by="120000">
                                      <p:cBhvr>
                                        <p:cTn id="3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53BC-1206-5FFF-0147-E933C75CC7F5}"/>
              </a:ext>
            </a:extLst>
          </p:cNvPr>
          <p:cNvSpPr/>
          <p:nvPr/>
        </p:nvSpPr>
        <p:spPr>
          <a:xfrm>
            <a:off x="2638427" y="437495"/>
            <a:ext cx="7098033"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Pertanyaan</a:t>
            </a:r>
            <a:r>
              <a:rPr lang="en-US" sz="5400" b="0" cap="none" spc="0" dirty="0">
                <a:ln w="0"/>
                <a:solidFill>
                  <a:schemeClr val="tx1"/>
                </a:solidFill>
                <a:effectLst>
                  <a:outerShdw blurRad="38100" dist="19050" dir="2700000" algn="tl" rotWithShape="0">
                    <a:schemeClr val="dk1">
                      <a:alpha val="40000"/>
                    </a:schemeClr>
                  </a:outerShdw>
                </a:effectLst>
              </a:rPr>
              <a:t> dan </a:t>
            </a:r>
            <a:r>
              <a:rPr lang="en-US" sz="5400" b="0" cap="none" spc="0" dirty="0" err="1">
                <a:ln w="0"/>
                <a:solidFill>
                  <a:schemeClr val="tx1"/>
                </a:solidFill>
                <a:effectLst>
                  <a:outerShdw blurRad="38100" dist="19050" dir="2700000" algn="tl" rotWithShape="0">
                    <a:schemeClr val="dk1">
                      <a:alpha val="40000"/>
                    </a:schemeClr>
                  </a:outerShdw>
                </a:effectLst>
              </a:rPr>
              <a:t>jawaban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1EF1171A-C213-CAE2-7E6D-999E10229294}"/>
              </a:ext>
            </a:extLst>
          </p:cNvPr>
          <p:cNvSpPr/>
          <p:nvPr/>
        </p:nvSpPr>
        <p:spPr>
          <a:xfrm>
            <a:off x="693019" y="1360825"/>
            <a:ext cx="6799358" cy="3838743"/>
          </a:xfrm>
          <a:prstGeom prst="rect">
            <a:avLst/>
          </a:prstGeom>
          <a:noFill/>
        </p:spPr>
        <p:txBody>
          <a:bodyPr wrap="square" lIns="91440" tIns="45720" rIns="91440" bIns="45720">
            <a:spAutoFit/>
          </a:bodyPr>
          <a:lstStyle/>
          <a:p>
            <a:pPr algn="just">
              <a:lnSpc>
                <a:spcPct val="150000"/>
              </a:lnSpc>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1.</a:t>
            </a:r>
            <a:r>
              <a:rPr lang="id-ID" sz="1000" dirty="0">
                <a:effectLst/>
                <a:latin typeface="Times New Roman" panose="02020603050405020304" pitchFamily="18" charset="0"/>
                <a:ea typeface="Calibri" panose="020F0502020204030204" pitchFamily="34" charset="0"/>
                <a:cs typeface="Arial" panose="020B0604020202020204" pitchFamily="34" charset="0"/>
              </a:rPr>
              <a:t>jelas apakah itu berbagi peramgkat keras komputer? </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Arial" panose="020B0604020202020204" pitchFamily="34" charset="0"/>
              </a:rPr>
              <a:t>Yang di maksud berbagi di sini yaitu sebagai beberapa cara untuk menghubungkan beberapa komputer sekaligus sehingga memungkinkan terjadi nya aktivitas saling berbagi sumber daya,salah satu sumber daya yang bisa di gunakan bersama-sama,contoh nya </a:t>
            </a:r>
            <a:r>
              <a:rPr lang="en-US" sz="1000" dirty="0">
                <a:effectLst/>
                <a:latin typeface="Times New Roman" panose="02020603050405020304" pitchFamily="18" charset="0"/>
                <a:ea typeface="Calibri" panose="020F0502020204030204" pitchFamily="34" charset="0"/>
                <a:cs typeface="Arial" panose="020B0604020202020204" pitchFamily="34" charset="0"/>
              </a:rPr>
              <a:t>scanner </a:t>
            </a:r>
            <a:r>
              <a:rPr lang="id-ID" sz="1000" dirty="0">
                <a:effectLst/>
                <a:latin typeface="Times New Roman" panose="02020603050405020304" pitchFamily="18" charset="0"/>
                <a:ea typeface="Calibri" panose="020F0502020204030204" pitchFamily="34" charset="0"/>
                <a:cs typeface="Arial" panose="020B0604020202020204" pitchFamily="34" charset="0"/>
              </a:rPr>
              <a:t>dan printer.</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000" dirty="0">
                <a:latin typeface="Times New Roman" panose="02020603050405020304" pitchFamily="18" charset="0"/>
                <a:ea typeface="Calibri" panose="020F0502020204030204" pitchFamily="34" charset="0"/>
                <a:cs typeface="Arial" panose="020B0604020202020204" pitchFamily="34" charset="0"/>
              </a:rPr>
              <a:t>2. </a:t>
            </a:r>
            <a:r>
              <a:rPr lang="id-ID" sz="1000" dirty="0">
                <a:effectLst/>
                <a:latin typeface="Times New Roman" panose="02020603050405020304" pitchFamily="18" charset="0"/>
                <a:ea typeface="Calibri" panose="020F0502020204030204" pitchFamily="34" charset="0"/>
              </a:rPr>
              <a:t>apakah jaringan komputer memerlukan topologi? (jelaskan)</a:t>
            </a:r>
            <a:endParaRPr lang="en-US" sz="1000"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rPr>
              <a:t>Ya sangat di perlukan,karena dimana masing-masing dapat melakukan komunikasia kemana saja tanpa harus bergantung pada salah satu perangkat.</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000" dirty="0">
                <a:latin typeface="Times New Roman" panose="02020603050405020304" pitchFamily="18" charset="0"/>
                <a:ea typeface="Calibri" panose="020F0502020204030204" pitchFamily="34" charset="0"/>
                <a:cs typeface="Arial" panose="020B0604020202020204" pitchFamily="34" charset="0"/>
              </a:rPr>
              <a:t>3. </a:t>
            </a:r>
            <a:r>
              <a:rPr lang="id-ID" sz="1000" dirty="0">
                <a:effectLst/>
                <a:latin typeface="Times New Roman" panose="02020603050405020304" pitchFamily="18" charset="0"/>
                <a:ea typeface="Calibri" panose="020F0502020204030204" pitchFamily="34" charset="0"/>
                <a:cs typeface="Arial" panose="020B0604020202020204" pitchFamily="34" charset="0"/>
              </a:rPr>
              <a:t>Berapakah kecepatan masing LAN,MAN,WAN?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Arial" panose="020B0604020202020204" pitchFamily="34" charset="0"/>
              </a:rPr>
              <a:t>kecepatan masing LAN,MAN,WAN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Wingdings" panose="05000000000000000000" pitchFamily="2" charset="2"/>
              <a:buChar char=""/>
            </a:pPr>
            <a:r>
              <a:rPr lang="id-ID" sz="1000" dirty="0">
                <a:effectLst/>
                <a:latin typeface="Times New Roman" panose="02020603050405020304" pitchFamily="18" charset="0"/>
                <a:ea typeface="Times New Roman" panose="02020603050405020304" pitchFamily="18" charset="0"/>
              </a:rPr>
              <a:t>LAN (10-100 MBPS) </a:t>
            </a:r>
            <a:endParaRPr lang="en-US" sz="1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id-ID" sz="1000" dirty="0">
                <a:effectLst/>
                <a:latin typeface="Times New Roman" panose="02020603050405020304" pitchFamily="18" charset="0"/>
                <a:ea typeface="Times New Roman" panose="02020603050405020304" pitchFamily="18" charset="0"/>
              </a:rPr>
              <a:t>MAN(1.5-150 MBPS)</a:t>
            </a:r>
            <a:endParaRPr lang="en-US" sz="1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id-ID" sz="1000" dirty="0">
                <a:effectLst/>
                <a:latin typeface="Times New Roman" panose="02020603050405020304" pitchFamily="18" charset="0"/>
                <a:ea typeface="Times New Roman" panose="02020603050405020304" pitchFamily="18" charset="0"/>
              </a:rPr>
              <a:t>WAN( 1.5 MBPS-2.4GBPS)</a:t>
            </a:r>
            <a:endParaRPr lang="en-US" sz="10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88733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1112AF-A68A-372B-5053-09B23B63EEFD}"/>
              </a:ext>
            </a:extLst>
          </p:cNvPr>
          <p:cNvSpPr/>
          <p:nvPr/>
        </p:nvSpPr>
        <p:spPr>
          <a:xfrm>
            <a:off x="1875322" y="1408043"/>
            <a:ext cx="8441356" cy="3504486"/>
          </a:xfrm>
          <a:prstGeom prst="rect">
            <a:avLst/>
          </a:prstGeom>
          <a:noFill/>
        </p:spPr>
        <p:txBody>
          <a:bodyPr wrap="square" lIns="91440" tIns="45720" rIns="91440" bIns="45720">
            <a:spAutoFit/>
          </a:bodyPr>
          <a:lstStyle/>
          <a:p>
            <a:pPr algn="just">
              <a:lnSpc>
                <a:spcPct val="150000"/>
              </a:lnSpc>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4. </a:t>
            </a:r>
            <a:r>
              <a:rPr lang="id-ID" sz="1000" dirty="0">
                <a:effectLst/>
                <a:latin typeface="Times New Roman" panose="02020603050405020304" pitchFamily="18" charset="0"/>
                <a:ea typeface="Calibri" panose="020F0502020204030204" pitchFamily="34" charset="0"/>
                <a:cs typeface="Arial" panose="020B0604020202020204" pitchFamily="34" charset="0"/>
              </a:rPr>
              <a:t>Apa</a:t>
            </a:r>
            <a:r>
              <a:rPr lang="en-US" sz="1000" dirty="0">
                <a:effectLst/>
                <a:latin typeface="Times New Roman" panose="02020603050405020304" pitchFamily="18" charset="0"/>
                <a:ea typeface="Calibri" panose="020F0502020204030204" pitchFamily="34" charset="0"/>
                <a:cs typeface="Arial" panose="020B0604020202020204" pitchFamily="34" charset="0"/>
              </a:rPr>
              <a:t> yang </a:t>
            </a:r>
            <a:r>
              <a:rPr lang="en-US" sz="1000" dirty="0" err="1">
                <a:effectLst/>
                <a:latin typeface="Times New Roman" panose="02020603050405020304" pitchFamily="18" charset="0"/>
                <a:ea typeface="Calibri" panose="020F0502020204030204" pitchFamily="34" charset="0"/>
                <a:cs typeface="Arial" panose="020B0604020202020204" pitchFamily="34" charset="0"/>
              </a:rPr>
              <a:t>dimaksud</a:t>
            </a:r>
            <a:r>
              <a:rPr lang="en-US" sz="1000" dirty="0">
                <a:effectLst/>
                <a:latin typeface="Times New Roman" panose="02020603050405020304" pitchFamily="18" charset="0"/>
                <a:ea typeface="Calibri" panose="020F0502020204030204" pitchFamily="34" charset="0"/>
                <a:cs typeface="Arial" panose="020B0604020202020204" pitchFamily="34" charset="0"/>
              </a:rPr>
              <a:t> </a:t>
            </a:r>
            <a:r>
              <a:rPr lang="en-US" sz="1000" dirty="0" err="1">
                <a:effectLst/>
                <a:latin typeface="Times New Roman" panose="02020603050405020304" pitchFamily="18" charset="0"/>
                <a:ea typeface="Calibri" panose="020F0502020204030204" pitchFamily="34" charset="0"/>
                <a:cs typeface="Arial" panose="020B0604020202020204" pitchFamily="34" charset="0"/>
              </a:rPr>
              <a:t>dengan</a:t>
            </a:r>
            <a:r>
              <a:rPr lang="id-ID" sz="1000" dirty="0">
                <a:effectLst/>
                <a:latin typeface="Times New Roman" panose="02020603050405020304" pitchFamily="18" charset="0"/>
                <a:ea typeface="Calibri" panose="020F0502020204030204" pitchFamily="34" charset="0"/>
                <a:cs typeface="Arial" panose="020B0604020202020204" pitchFamily="34" charset="0"/>
              </a:rPr>
              <a:t> jaringan terpusat dan jaringan terdistribusi?berikan contoh nya</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id-ID" sz="1000" dirty="0">
                <a:effectLst/>
                <a:latin typeface="Times New Roman" panose="02020603050405020304" pitchFamily="18" charset="0"/>
                <a:ea typeface="Calibri" panose="020F0502020204030204" pitchFamily="34" charset="0"/>
                <a:cs typeface="Arial" panose="020B0604020202020204" pitchFamily="34" charset="0"/>
              </a:rPr>
              <a:t> </a:t>
            </a:r>
            <a:r>
              <a:rPr lang="id-ID" sz="1000" b="1" dirty="0">
                <a:effectLst/>
                <a:latin typeface="Times New Roman" panose="02020603050405020304" pitchFamily="18" charset="0"/>
                <a:ea typeface="Calibri" panose="020F0502020204030204" pitchFamily="34" charset="0"/>
                <a:cs typeface="Arial" panose="020B0604020202020204" pitchFamily="34" charset="0"/>
              </a:rPr>
              <a:t>Jaringan Terpusat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Arial" panose="020B0604020202020204" pitchFamily="34" charset="0"/>
              </a:rPr>
              <a:t>Yang dimaksud jaringan terpusat adalah jaringan yang terdiri dari komputer client dan komputer server dimana komputer client bertugas sebagai perantara dalam mengakses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Arial" panose="020B0604020202020204" pitchFamily="34" charset="0"/>
              </a:rPr>
              <a:t>sumber informasi/ data yang berasal dari komputer server.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Arial" panose="020B0604020202020204" pitchFamily="34" charset="0"/>
              </a:rPr>
              <a:t>Dalam jaringan terpusat, terdapat istilah dumb terminal (terminal bisu), dimana terminal ini tidak memiliki alat pemroses data. Contoh nya,kasir di sebuah indomaret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id-ID" sz="1000" dirty="0">
                <a:effectLst/>
                <a:latin typeface="Times New Roman" panose="02020603050405020304" pitchFamily="18" charset="0"/>
                <a:ea typeface="Calibri" panose="020F0502020204030204" pitchFamily="34" charset="0"/>
                <a:cs typeface="Arial" panose="020B0604020202020204" pitchFamily="34" charset="0"/>
              </a:rPr>
              <a:t>  </a:t>
            </a:r>
            <a:r>
              <a:rPr lang="id-ID" sz="1000" b="1" dirty="0">
                <a:effectLst/>
                <a:latin typeface="Times New Roman" panose="02020603050405020304" pitchFamily="18" charset="0"/>
                <a:ea typeface="Calibri" panose="020F0502020204030204" pitchFamily="34" charset="0"/>
                <a:cs typeface="Arial" panose="020B0604020202020204" pitchFamily="34" charset="0"/>
              </a:rPr>
              <a:t>Jaringan Terdistribusi</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000" dirty="0">
                <a:effectLst/>
                <a:latin typeface="Times New Roman" panose="02020603050405020304" pitchFamily="18" charset="0"/>
                <a:ea typeface="Calibri" panose="020F0502020204030204" pitchFamily="34" charset="0"/>
                <a:cs typeface="Arial" panose="020B0604020202020204" pitchFamily="34" charset="0"/>
              </a:rPr>
              <a:t>Jaringan ini merupakan hasil perpaduan dari beberapa jaringan terpusat sehingga memungkinkan beberapa komputer server dan client yang saling terhubung membentuk suatu sistem jaringan tertentu.contoh nya, di restorant RASA BUNDA  dapat mengirim data ke kantor pusat.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77712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8A41-F770-9E20-2302-ECAA421C4F37}"/>
              </a:ext>
            </a:extLst>
          </p:cNvPr>
          <p:cNvSpPr>
            <a:spLocks noGrp="1"/>
          </p:cNvSpPr>
          <p:nvPr>
            <p:ph type="title"/>
          </p:nvPr>
        </p:nvSpPr>
        <p:spPr>
          <a:xfrm>
            <a:off x="801304" y="943275"/>
            <a:ext cx="10131425" cy="1886552"/>
          </a:xfrm>
        </p:spPr>
        <p:txBody>
          <a:bodyPr>
            <a:normAutofit fontScale="90000"/>
          </a:bodyPr>
          <a:lstStyle/>
          <a:p>
            <a:pPr>
              <a:lnSpc>
                <a:spcPct val="150000"/>
              </a:lnSpc>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5. </a:t>
            </a:r>
            <a:r>
              <a:rPr lang="id-ID" sz="1000" dirty="0">
                <a:effectLst/>
                <a:latin typeface="Times New Roman" panose="02020603050405020304" pitchFamily="18" charset="0"/>
                <a:ea typeface="Calibri" panose="020F0502020204030204" pitchFamily="34" charset="0"/>
                <a:cs typeface="Arial" panose="020B0604020202020204" pitchFamily="34" charset="0"/>
              </a:rPr>
              <a:t>apa perbedaan broadcast dan peer to peer?</a:t>
            </a:r>
            <a:br>
              <a:rPr lang="en-US" sz="1000" dirty="0">
                <a:effectLst/>
                <a:latin typeface="Calibri" panose="020F0502020204030204" pitchFamily="34" charset="0"/>
                <a:ea typeface="Calibri" panose="020F0502020204030204" pitchFamily="34" charset="0"/>
                <a:cs typeface="Arial" panose="020B0604020202020204" pitchFamily="34" charset="0"/>
              </a:rPr>
            </a:br>
            <a:r>
              <a:rPr lang="id-ID" sz="10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id-ID" sz="1000" dirty="0">
                <a:effectLst/>
                <a:latin typeface="Times New Roman" panose="02020603050405020304" pitchFamily="18" charset="0"/>
                <a:ea typeface="Calibri" panose="020F0502020204030204" pitchFamily="34" charset="0"/>
                <a:cs typeface="Arial" panose="020B0604020202020204" pitchFamily="34" charset="0"/>
              </a:rPr>
              <a:t> Broadcast = metode pengiriman data ke banyak penerima sekaligus.</a:t>
            </a:r>
            <a:br>
              <a:rPr lang="en-US" sz="1000" dirty="0">
                <a:effectLst/>
                <a:latin typeface="Calibri" panose="020F0502020204030204" pitchFamily="34" charset="0"/>
                <a:ea typeface="Calibri" panose="020F0502020204030204" pitchFamily="34" charset="0"/>
                <a:cs typeface="Arial" panose="020B0604020202020204" pitchFamily="34" charset="0"/>
              </a:rPr>
            </a:br>
            <a:r>
              <a:rPr lang="id-ID" sz="1000" dirty="0">
                <a:effectLst/>
                <a:latin typeface="Times New Roman" panose="02020603050405020304" pitchFamily="18" charset="0"/>
                <a:ea typeface="Calibri" panose="020F0502020204030204" pitchFamily="34" charset="0"/>
                <a:cs typeface="Arial" panose="020B0604020202020204" pitchFamily="34" charset="0"/>
              </a:rPr>
              <a:t>     Peer  to peer =Dalam jaringan ini, masing-masing komputer, baik itu komputer server maupun komputer client mempunyai kedudukan yang sama.</a:t>
            </a:r>
            <a:br>
              <a:rPr lang="en-US" sz="1000" dirty="0">
                <a:effectLst/>
                <a:latin typeface="Calibri" panose="020F0502020204030204" pitchFamily="34" charset="0"/>
                <a:ea typeface="Calibri" panose="020F0502020204030204" pitchFamily="34" charset="0"/>
                <a:cs typeface="Arial" panose="020B0604020202020204" pitchFamily="34" charset="0"/>
              </a:rPr>
            </a:br>
            <a:r>
              <a:rPr lang="id-ID" sz="1000" dirty="0">
                <a:effectLst/>
                <a:latin typeface="Times New Roman" panose="02020603050405020304" pitchFamily="18" charset="0"/>
                <a:ea typeface="Calibri" panose="020F0502020204030204" pitchFamily="34" charset="0"/>
                <a:cs typeface="Arial" panose="020B0604020202020204" pitchFamily="34" charset="0"/>
              </a:rPr>
              <a:t>Jadi, komputer server dapat menjadi komputer client, dan sebaliknya komputer client juga dapat menjadi komputer server.</a:t>
            </a:r>
            <a:br>
              <a:rPr lang="en-US" sz="1000" dirty="0">
                <a:effectLst/>
                <a:latin typeface="Times New Roman" panose="02020603050405020304" pitchFamily="18" charset="0"/>
                <a:ea typeface="Calibri" panose="020F0502020204030204" pitchFamily="34" charset="0"/>
                <a:cs typeface="Arial" panose="020B0604020202020204" pitchFamily="34" charset="0"/>
              </a:rPr>
            </a:br>
            <a:br>
              <a:rPr lang="en-US" sz="1000" dirty="0">
                <a:effectLst/>
                <a:latin typeface="Calibri" panose="020F0502020204030204" pitchFamily="34" charset="0"/>
                <a:ea typeface="Calibri" panose="020F0502020204030204" pitchFamily="34" charset="0"/>
                <a:cs typeface="Arial" panose="020B0604020202020204" pitchFamily="34" charset="0"/>
              </a:rPr>
            </a:br>
            <a:br>
              <a:rPr lang="en-US" sz="1000" dirty="0">
                <a:effectLst/>
                <a:latin typeface="Calibri" panose="020F0502020204030204" pitchFamily="34" charset="0"/>
                <a:ea typeface="Calibri" panose="020F0502020204030204" pitchFamily="34" charset="0"/>
                <a:cs typeface="Arial" panose="020B0604020202020204" pitchFamily="34" charset="0"/>
              </a:rPr>
            </a:br>
            <a:endParaRPr lang="en-US" sz="1000" dirty="0"/>
          </a:p>
        </p:txBody>
      </p:sp>
      <p:sp>
        <p:nvSpPr>
          <p:cNvPr id="4" name="Rectangle 3">
            <a:extLst>
              <a:ext uri="{FF2B5EF4-FFF2-40B4-BE49-F238E27FC236}">
                <a16:creationId xmlns:a16="http://schemas.microsoft.com/office/drawing/2014/main" id="{7395F14E-2D15-6B41-9DDF-65087717D7BB}"/>
              </a:ext>
            </a:extLst>
          </p:cNvPr>
          <p:cNvSpPr/>
          <p:nvPr/>
        </p:nvSpPr>
        <p:spPr>
          <a:xfrm>
            <a:off x="801304" y="2052935"/>
            <a:ext cx="10733199" cy="3213829"/>
          </a:xfrm>
          <a:prstGeom prst="rect">
            <a:avLst/>
          </a:prstGeom>
          <a:noFill/>
        </p:spPr>
        <p:txBody>
          <a:bodyPr wrap="square" lIns="91440" tIns="45720" rIns="91440" bIns="45720">
            <a:spAutoFit/>
          </a:bodyPr>
          <a:lstStyle/>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6. </a:t>
            </a:r>
            <a:r>
              <a:rPr lang="id-ID" sz="1200" dirty="0">
                <a:effectLst/>
                <a:latin typeface="Times New Roman" panose="02020603050405020304" pitchFamily="18" charset="0"/>
                <a:ea typeface="Calibri" panose="020F0502020204030204" pitchFamily="34" charset="0"/>
                <a:cs typeface="Arial" panose="020B0604020202020204" pitchFamily="34" charset="0"/>
              </a:rPr>
              <a:t>Apa kelemahan dari peer to peer dan client-server?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id-ID" sz="12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id-ID" sz="1200" dirty="0">
                <a:effectLst/>
                <a:latin typeface="Times New Roman" panose="02020603050405020304" pitchFamily="18" charset="0"/>
                <a:ea typeface="Calibri" panose="020F0502020204030204" pitchFamily="34" charset="0"/>
                <a:cs typeface="Arial" panose="020B0604020202020204" pitchFamily="34" charset="0"/>
              </a:rPr>
              <a:t>  kelemahan client-server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50000"/>
              </a:lnSpc>
              <a:buFont typeface="Wingdings" panose="05000000000000000000" pitchFamily="2" charset="2"/>
              <a:buChar char=""/>
            </a:pPr>
            <a:r>
              <a:rPr lang="id-ID" sz="1200" dirty="0">
                <a:effectLst/>
                <a:latin typeface="Times New Roman" panose="02020603050405020304" pitchFamily="18" charset="0"/>
                <a:ea typeface="Times New Roman" panose="02020603050405020304" pitchFamily="18" charset="0"/>
              </a:rPr>
              <a:t>biaya opersional yang mahal</a:t>
            </a:r>
            <a:endParaRPr lang="en-US"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id-ID" sz="1200" dirty="0">
                <a:effectLst/>
                <a:latin typeface="Times New Roman" panose="02020603050405020304" pitchFamily="18" charset="0"/>
                <a:ea typeface="Times New Roman" panose="02020603050405020304" pitchFamily="18" charset="0"/>
              </a:rPr>
              <a:t>spesifikasi yang digunakan haruslah tinggi </a:t>
            </a:r>
            <a:endParaRPr lang="en-US"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id-ID" sz="1200" dirty="0">
                <a:effectLst/>
                <a:latin typeface="Times New Roman" panose="02020603050405020304" pitchFamily="18" charset="0"/>
                <a:ea typeface="Times New Roman" panose="02020603050405020304" pitchFamily="18" charset="0"/>
              </a:rPr>
              <a:t>karena mengatur hubungan antara server dan workstation</a:t>
            </a:r>
            <a:endParaRPr lang="en-US" sz="12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id-ID" sz="12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id-ID" sz="1200" dirty="0">
                <a:effectLst/>
                <a:latin typeface="Times New Roman" panose="02020603050405020304" pitchFamily="18" charset="0"/>
                <a:ea typeface="Calibri" panose="020F0502020204030204" pitchFamily="34" charset="0"/>
                <a:cs typeface="Arial" panose="020B0604020202020204" pitchFamily="34" charset="0"/>
              </a:rPr>
              <a:t> kelemahaan peer to peer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50000"/>
              </a:lnSpc>
              <a:buFont typeface="Wingdings" panose="05000000000000000000" pitchFamily="2" charset="2"/>
              <a:buChar char=""/>
            </a:pPr>
            <a:r>
              <a:rPr lang="id-ID" sz="1200" dirty="0">
                <a:effectLst/>
                <a:latin typeface="Times New Roman" panose="02020603050405020304" pitchFamily="18" charset="0"/>
                <a:ea typeface="Times New Roman" panose="02020603050405020304" pitchFamily="18" charset="0"/>
              </a:rPr>
              <a:t>biaya nya lebih murah</a:t>
            </a:r>
            <a:endParaRPr lang="en-US"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id-ID" sz="1200" dirty="0">
                <a:effectLst/>
                <a:latin typeface="Times New Roman" panose="02020603050405020304" pitchFamily="18" charset="0"/>
                <a:ea typeface="Times New Roman" panose="02020603050405020304" pitchFamily="18" charset="0"/>
              </a:rPr>
              <a:t>tidak bergantung pada server,maka sistem keamanan di tentukan sendiri ole</a:t>
            </a:r>
            <a:r>
              <a:rPr lang="en-US" sz="1200" dirty="0">
                <a:effectLst/>
                <a:latin typeface="Times New Roman" panose="02020603050405020304" pitchFamily="18" charset="0"/>
                <a:ea typeface="Times New Roman" panose="02020603050405020304" pitchFamily="18" charset="0"/>
              </a:rPr>
              <a:t>h </a:t>
            </a:r>
            <a:r>
              <a:rPr lang="id-ID" sz="1200" dirty="0">
                <a:effectLst/>
                <a:latin typeface="Times New Roman" panose="02020603050405020304" pitchFamily="18" charset="0"/>
                <a:ea typeface="Times New Roman" panose="02020603050405020304" pitchFamily="18" charset="0"/>
              </a:rPr>
              <a:t>masing-masing user,dan setiap user memiliki kemampuan yang berbeda.</a:t>
            </a:r>
            <a:endParaRPr lang="en-US"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id-ID" sz="1200" dirty="0">
                <a:effectLst/>
                <a:latin typeface="Times New Roman" panose="02020603050405020304" pitchFamily="18" charset="0"/>
                <a:ea typeface="Times New Roman" panose="02020603050405020304" pitchFamily="18" charset="0"/>
              </a:rPr>
              <a:t>masing-masing komputer dalam jaringan memiliki spesifikasi yang berbeda dan</a:t>
            </a:r>
            <a:r>
              <a:rPr lang="en-US" sz="1200" dirty="0">
                <a:effectLst/>
                <a:latin typeface="Times New Roman" panose="02020603050405020304" pitchFamily="18" charset="0"/>
                <a:ea typeface="Times New Roman" panose="02020603050405020304" pitchFamily="18" charset="0"/>
              </a:rPr>
              <a:t> a</a:t>
            </a:r>
            <a:r>
              <a:rPr lang="id-ID" sz="1200" dirty="0">
                <a:effectLst/>
                <a:latin typeface="Times New Roman" panose="02020603050405020304" pitchFamily="18" charset="0"/>
                <a:ea typeface="Times New Roman" panose="02020603050405020304" pitchFamily="18" charset="0"/>
              </a:rPr>
              <a:t>pabila terjadi kerusakan atau (rumit) dikarenakan pengaturan nya,konfigurasi penanggan nya juga berbeda.</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8985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845E-2F5C-B84A-4812-8AA9A887C531}"/>
              </a:ext>
            </a:extLst>
          </p:cNvPr>
          <p:cNvSpPr>
            <a:spLocks noGrp="1"/>
          </p:cNvSpPr>
          <p:nvPr>
            <p:ph type="title"/>
          </p:nvPr>
        </p:nvSpPr>
        <p:spPr>
          <a:xfrm>
            <a:off x="820555" y="1376414"/>
            <a:ext cx="10131425" cy="2653008"/>
          </a:xfrm>
        </p:spPr>
        <p:txBody>
          <a:bodyPr>
            <a:noAutofit/>
          </a:bodyPr>
          <a:lstStyle/>
          <a:p>
            <a:r>
              <a:rPr lang="en-US" sz="1000" dirty="0">
                <a:latin typeface="Times New Roman" panose="02020603050405020304" pitchFamily="18" charset="0"/>
                <a:cs typeface="Times New Roman" panose="02020603050405020304" pitchFamily="18" charset="0"/>
              </a:rPr>
              <a:t>7. </a:t>
            </a:r>
            <a:r>
              <a:rPr lang="en-US" sz="1000" dirty="0" err="1">
                <a:latin typeface="Times New Roman" panose="02020603050405020304" pitchFamily="18" charset="0"/>
                <a:cs typeface="Times New Roman" panose="02020603050405020304" pitchFamily="18" charset="0"/>
              </a:rPr>
              <a:t>Apa</a:t>
            </a:r>
            <a:r>
              <a:rPr lang="en-US" sz="1000" dirty="0">
                <a:latin typeface="Times New Roman" panose="02020603050405020304" pitchFamily="18" charset="0"/>
                <a:cs typeface="Times New Roman" panose="02020603050405020304" pitchFamily="18" charset="0"/>
              </a:rPr>
              <a:t> yang di </a:t>
            </a:r>
            <a:r>
              <a:rPr lang="en-US" sz="1000" dirty="0" err="1">
                <a:latin typeface="Times New Roman" panose="02020603050405020304" pitchFamily="18" charset="0"/>
                <a:cs typeface="Times New Roman" panose="02020603050405020304" pitchFamily="18" charset="0"/>
              </a:rPr>
              <a:t>maksud</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lan,wan</a:t>
            </a:r>
            <a:r>
              <a:rPr lang="en-US" sz="1000" dirty="0">
                <a:latin typeface="Times New Roman" panose="02020603050405020304" pitchFamily="18" charset="0"/>
                <a:cs typeface="Times New Roman" panose="02020603050405020304" pitchFamily="18" charset="0"/>
              </a:rPr>
              <a:t>, dan man </a:t>
            </a:r>
            <a:r>
              <a:rPr lang="en-US" sz="1000" dirty="0" err="1">
                <a:latin typeface="Times New Roman" panose="02020603050405020304" pitchFamily="18" charset="0"/>
                <a:cs typeface="Times New Roman" panose="02020603050405020304" pitchFamily="18" charset="0"/>
              </a:rPr>
              <a:t>secara</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geografis</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 Lan</a:t>
            </a:r>
            <a:br>
              <a:rPr lang="en-US" sz="1000" dirty="0">
                <a:latin typeface="Times New Roman" panose="02020603050405020304" pitchFamily="18" charset="0"/>
                <a:cs typeface="Times New Roman" panose="02020603050405020304" pitchFamily="18" charset="0"/>
              </a:rPr>
            </a:br>
            <a:r>
              <a:rPr lang="en-ID" sz="1000" dirty="0">
                <a:latin typeface="Times New Roman" panose="02020603050405020304" pitchFamily="18" charset="0"/>
                <a:cs typeface="Times New Roman" panose="02020603050405020304" pitchFamily="18" charset="0"/>
              </a:rPr>
              <a:t>LAN </a:t>
            </a:r>
            <a:r>
              <a:rPr lang="en-ID" sz="1000" dirty="0" err="1">
                <a:latin typeface="Times New Roman" panose="02020603050405020304" pitchFamily="18" charset="0"/>
                <a:cs typeface="Times New Roman" panose="02020603050405020304" pitchFamily="18" charset="0"/>
              </a:rPr>
              <a:t>sebuah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jaringan</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perangkat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jarak</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biasanya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berdekatan</a:t>
            </a:r>
            <a:r>
              <a:rPr lang="en-ID" sz="1000" dirty="0">
                <a:latin typeface="Times New Roman" panose="02020603050405020304" pitchFamily="18" charset="0"/>
                <a:cs typeface="Times New Roman" panose="02020603050405020304" pitchFamily="18" charset="0"/>
              </a:rPr>
              <a:t> dan </a:t>
            </a:r>
            <a:r>
              <a:rPr lang="en-ID" sz="1000" dirty="0" err="1">
                <a:latin typeface="Times New Roman" panose="02020603050405020304" pitchFamily="18" charset="0"/>
                <a:cs typeface="Times New Roman" panose="02020603050405020304" pitchFamily="18" charset="0"/>
              </a:rPr>
              <a:t>menggunakan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kabel</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sebagai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saluran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utamanya</a:t>
            </a:r>
            <a:r>
              <a:rPr lang="en-ID" sz="1000" dirty="0">
                <a:latin typeface="Times New Roman" panose="02020603050405020304" pitchFamily="18" charset="0"/>
                <a:cs typeface="Times New Roman" panose="02020603050405020304" pitchFamily="18" charset="0"/>
              </a:rPr>
              <a:t>. LAN </a:t>
            </a:r>
            <a:r>
              <a:rPr lang="en-ID" sz="1000" dirty="0" err="1">
                <a:latin typeface="Times New Roman" panose="02020603050405020304" pitchFamily="18" charset="0"/>
                <a:cs typeface="Times New Roman" panose="02020603050405020304" pitchFamily="18" charset="0"/>
              </a:rPr>
              <a:t>biasanya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digunakan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untuk</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menyambungkan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beberapa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perangkat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satu</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rumah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atau</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beberapa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tersambung</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dengan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kabel</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tetapi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masih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satu</a:t>
            </a:r>
            <a:r>
              <a:rPr lang="en-ID" sz="1000" dirty="0">
                <a:latin typeface="Times New Roman" panose="02020603050405020304" pitchFamily="18" charset="0"/>
                <a:cs typeface="Times New Roman" panose="02020603050405020304" pitchFamily="18" charset="0"/>
              </a:rPr>
              <a:t> atap. LAN juga </a:t>
            </a:r>
            <a:r>
              <a:rPr lang="en-ID" sz="1000" dirty="0" err="1">
                <a:latin typeface="Times New Roman" panose="02020603050405020304" pitchFamily="18" charset="0"/>
                <a:cs typeface="Times New Roman" panose="02020603050405020304" pitchFamily="18" charset="0"/>
              </a:rPr>
              <a:t>diterapkan</a:t>
            </a:r>
            <a:r>
              <a:rPr lang="en-ID" sz="1000" dirty="0">
                <a:latin typeface="Times New Roman" panose="02020603050405020304" pitchFamily="18" charset="0"/>
                <a:cs typeface="Times New Roman" panose="02020603050405020304" pitchFamily="18" charset="0"/>
              </a:rPr>
              <a:t> di </a:t>
            </a:r>
            <a:r>
              <a:rPr lang="en-ID" sz="1000" dirty="0" err="1">
                <a:latin typeface="Times New Roman" panose="02020603050405020304" pitchFamily="18" charset="0"/>
                <a:cs typeface="Times New Roman" panose="02020603050405020304" pitchFamily="18" charset="0"/>
              </a:rPr>
              <a:t>berbagai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warnet</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banyak</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ke</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satu</a:t>
            </a:r>
            <a:r>
              <a:rPr lang="en-ID" sz="1000" dirty="0">
                <a:latin typeface="Times New Roman" panose="02020603050405020304" pitchFamily="18" charset="0"/>
                <a:cs typeface="Times New Roman" panose="02020603050405020304" pitchFamily="18" charset="0"/>
              </a:rPr>
              <a:t> server, di </a:t>
            </a:r>
            <a:r>
              <a:rPr lang="en-ID" sz="1000" dirty="0" err="1">
                <a:latin typeface="Times New Roman" panose="02020603050405020304" pitchFamily="18" charset="0"/>
                <a:cs typeface="Times New Roman" panose="02020603050405020304" pitchFamily="18" charset="0"/>
              </a:rPr>
              <a:t>sebuah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ruangan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kantor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untuk</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beberapa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perangkat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ke</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satu</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server, </a:t>
            </a:r>
            <a:r>
              <a:rPr lang="en-ID" sz="1000" dirty="0" err="1">
                <a:latin typeface="Times New Roman" panose="02020603050405020304" pitchFamily="18" charset="0"/>
                <a:cs typeface="Times New Roman" panose="02020603050405020304" pitchFamily="18" charset="0"/>
              </a:rPr>
              <a:t>hingga</a:t>
            </a:r>
            <a:r>
              <a:rPr lang="en-ID" sz="1000" dirty="0">
                <a:latin typeface="Times New Roman" panose="02020603050405020304" pitchFamily="18" charset="0"/>
                <a:cs typeface="Times New Roman" panose="02020603050405020304" pitchFamily="18" charset="0"/>
              </a:rPr>
              <a:t> printer, dan lain </a:t>
            </a:r>
            <a:r>
              <a:rPr lang="en-ID" sz="1000" dirty="0" err="1">
                <a:latin typeface="Times New Roman" panose="02020603050405020304" pitchFamily="18" charset="0"/>
                <a:cs typeface="Times New Roman" panose="02020603050405020304" pitchFamily="18" charset="0"/>
              </a:rPr>
              <a:t>sebagainya</a:t>
            </a:r>
            <a:r>
              <a:rPr lang="en-ID" sz="1000" dirty="0">
                <a:latin typeface="Times New Roman" panose="02020603050405020304" pitchFamily="18" charset="0"/>
                <a:cs typeface="Times New Roman" panose="02020603050405020304" pitchFamily="18" charset="0"/>
              </a:rPr>
              <a:t>.</a:t>
            </a:r>
            <a:br>
              <a:rPr lang="en-ID"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B. man</a:t>
            </a:r>
            <a:br>
              <a:rPr lang="en-US" sz="1000" dirty="0">
                <a:latin typeface="Times New Roman" panose="02020603050405020304" pitchFamily="18" charset="0"/>
                <a:cs typeface="Times New Roman" panose="02020603050405020304" pitchFamily="18" charset="0"/>
              </a:rPr>
            </a:br>
            <a:r>
              <a:rPr lang="en-ID" sz="1000" dirty="0">
                <a:latin typeface="Times New Roman" panose="02020603050405020304" pitchFamily="18" charset="0"/>
                <a:cs typeface="Times New Roman" panose="02020603050405020304" pitchFamily="18" charset="0"/>
              </a:rPr>
              <a:t>MAN, </a:t>
            </a:r>
            <a:r>
              <a:rPr lang="en-ID" sz="1000" dirty="0" err="1">
                <a:latin typeface="Times New Roman" panose="02020603050405020304" pitchFamily="18" charset="0"/>
                <a:cs typeface="Times New Roman" panose="02020603050405020304" pitchFamily="18" charset="0"/>
              </a:rPr>
              <a:t>seperti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namanya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merupakan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jaringan</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digunakan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untuk</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berbagai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atau</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perangkat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area </a:t>
            </a:r>
            <a:r>
              <a:rPr lang="en-ID" sz="1000" dirty="0" err="1">
                <a:latin typeface="Times New Roman" panose="02020603050405020304" pitchFamily="18" charset="0"/>
                <a:cs typeface="Times New Roman" panose="02020603050405020304" pitchFamily="18" charset="0"/>
              </a:rPr>
              <a:t>sebuah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kota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Jaringan</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jangkauannya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lebih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besar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dari</a:t>
            </a:r>
            <a:r>
              <a:rPr lang="en-ID" sz="1000" dirty="0">
                <a:latin typeface="Times New Roman" panose="02020603050405020304" pitchFamily="18" charset="0"/>
                <a:cs typeface="Times New Roman" panose="02020603050405020304" pitchFamily="18" charset="0"/>
              </a:rPr>
              <a:t> LAN </a:t>
            </a:r>
            <a:r>
              <a:rPr lang="en-ID" sz="1000" dirty="0" err="1">
                <a:latin typeface="Times New Roman" panose="02020603050405020304" pitchFamily="18" charset="0"/>
                <a:cs typeface="Times New Roman" panose="02020603050405020304" pitchFamily="18" charset="0"/>
              </a:rPr>
              <a:t>ini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bisa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dimanfaatkan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untuk</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di </a:t>
            </a:r>
            <a:r>
              <a:rPr lang="en-ID" sz="1000" dirty="0" err="1">
                <a:latin typeface="Times New Roman" panose="02020603050405020304" pitchFamily="18" charset="0"/>
                <a:cs typeface="Times New Roman" panose="02020603050405020304" pitchFamily="18" charset="0"/>
              </a:rPr>
              <a:t>satu</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lembaga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ke</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lembaga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lainnya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satu</a:t>
            </a:r>
            <a:r>
              <a:rPr lang="en-ID" sz="1000" dirty="0">
                <a:latin typeface="Times New Roman" panose="02020603050405020304" pitchFamily="18" charset="0"/>
                <a:cs typeface="Times New Roman" panose="02020603050405020304" pitchFamily="18" charset="0"/>
              </a:rPr>
              <a:t> wilayah </a:t>
            </a:r>
            <a:r>
              <a:rPr lang="en-ID" sz="1000" dirty="0" err="1">
                <a:latin typeface="Times New Roman" panose="02020603050405020304" pitchFamily="18" charset="0"/>
                <a:cs typeface="Times New Roman" panose="02020603050405020304" pitchFamily="18" charset="0"/>
              </a:rPr>
              <a:t>administratif</a:t>
            </a:r>
            <a:r>
              <a:rPr lang="en-ID" sz="1000" dirty="0">
                <a:latin typeface="Times New Roman" panose="02020603050405020304" pitchFamily="18" charset="0"/>
                <a:cs typeface="Times New Roman" panose="02020603050405020304" pitchFamily="18" charset="0"/>
              </a:rPr>
              <a:t>.</a:t>
            </a:r>
            <a:br>
              <a:rPr lang="en-ID"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 wan</a:t>
            </a:r>
            <a:br>
              <a:rPr lang="en-US" sz="1000" dirty="0">
                <a:latin typeface="Times New Roman" panose="02020603050405020304" pitchFamily="18" charset="0"/>
                <a:cs typeface="Times New Roman" panose="02020603050405020304" pitchFamily="18" charset="0"/>
              </a:rPr>
            </a:br>
            <a:r>
              <a:rPr lang="en-ID" sz="1000" dirty="0">
                <a:latin typeface="Times New Roman" panose="02020603050405020304" pitchFamily="18" charset="0"/>
                <a:cs typeface="Times New Roman" panose="02020603050405020304" pitchFamily="18" charset="0"/>
              </a:rPr>
              <a:t>WAN </a:t>
            </a:r>
            <a:r>
              <a:rPr lang="en-ID" sz="1000" dirty="0" err="1">
                <a:latin typeface="Times New Roman" panose="02020603050405020304" pitchFamily="18" charset="0"/>
                <a:cs typeface="Times New Roman" panose="02020603050405020304" pitchFamily="18" charset="0"/>
              </a:rPr>
              <a:t>merupakan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jenis</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jaringan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beberapa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perangkat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atau</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berbagai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macam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tipe</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jaringan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lainnya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seperti</a:t>
            </a:r>
            <a:r>
              <a:rPr lang="en-ID" sz="1000" dirty="0">
                <a:latin typeface="Times New Roman" panose="02020603050405020304" pitchFamily="18" charset="0"/>
                <a:cs typeface="Times New Roman" panose="02020603050405020304" pitchFamily="18" charset="0"/>
              </a:rPr>
              <a:t> LAN dan WLAN),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jarak</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jangkauan</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cukup</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jauh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bahkan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bisa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antar</a:t>
            </a:r>
            <a:r>
              <a:rPr lang="en-ID" sz="1000" dirty="0">
                <a:latin typeface="Times New Roman" panose="02020603050405020304" pitchFamily="18" charset="0"/>
                <a:cs typeface="Times New Roman" panose="02020603050405020304" pitchFamily="18" charset="0"/>
              </a:rPr>
              <a:t> negara. </a:t>
            </a:r>
            <a:r>
              <a:rPr lang="en-ID" sz="1000" dirty="0" err="1">
                <a:latin typeface="Times New Roman" panose="02020603050405020304" pitchFamily="18" charset="0"/>
                <a:cs typeface="Times New Roman" panose="02020603050405020304" pitchFamily="18" charset="0"/>
              </a:rPr>
              <a:t>Dengan</a:t>
            </a:r>
            <a:r>
              <a:rPr lang="en-ID" sz="1000" dirty="0">
                <a:latin typeface="Times New Roman" panose="02020603050405020304" pitchFamily="18" charset="0"/>
                <a:cs typeface="Times New Roman" panose="02020603050405020304" pitchFamily="18" charset="0"/>
              </a:rPr>
              <a:t> WAN, data di </a:t>
            </a:r>
            <a:r>
              <a:rPr lang="en-ID" sz="1000" dirty="0" err="1">
                <a:latin typeface="Times New Roman" panose="02020603050405020304" pitchFamily="18" charset="0"/>
                <a:cs typeface="Times New Roman" panose="02020603050405020304" pitchFamily="18" charset="0"/>
              </a:rPr>
              <a:t>dalam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yang </a:t>
            </a:r>
            <a:r>
              <a:rPr lang="en-ID" sz="1000" dirty="0" err="1">
                <a:latin typeface="Times New Roman" panose="02020603050405020304" pitchFamily="18" charset="0"/>
                <a:cs typeface="Times New Roman" panose="02020603050405020304" pitchFamily="18" charset="0"/>
              </a:rPr>
              <a:t>terletak</a:t>
            </a:r>
            <a:r>
              <a:rPr lang="en-ID" sz="1000" dirty="0">
                <a:latin typeface="Times New Roman" panose="02020603050405020304" pitchFamily="18" charset="0"/>
                <a:cs typeface="Times New Roman" panose="02020603050405020304" pitchFamily="18" charset="0"/>
              </a:rPr>
              <a:t> di Indonesia, </a:t>
            </a:r>
            <a:r>
              <a:rPr lang="en-ID" sz="1000" dirty="0" err="1">
                <a:latin typeface="Times New Roman" panose="02020603050405020304" pitchFamily="18" charset="0"/>
                <a:cs typeface="Times New Roman" panose="02020603050405020304" pitchFamily="18" charset="0"/>
              </a:rPr>
              <a:t>misalnya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bisa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ditransfer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dengan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mudah</a:t>
            </a:r>
            <a:r>
              <a:rPr lang="en-ID" sz="1000" dirty="0">
                <a:latin typeface="Times New Roman" panose="02020603050405020304" pitchFamily="18" charset="0"/>
                <a:cs typeface="Times New Roman" panose="02020603050405020304" pitchFamily="18" charset="0"/>
              </a:rPr>
              <a:t> dan </a:t>
            </a:r>
            <a:r>
              <a:rPr lang="en-ID" sz="1000" dirty="0" err="1">
                <a:latin typeface="Times New Roman" panose="02020603050405020304" pitchFamily="18" charset="0"/>
                <a:cs typeface="Times New Roman" panose="02020603050405020304" pitchFamily="18" charset="0"/>
              </a:rPr>
              <a:t>cepat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ke</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di negara </a:t>
            </a:r>
            <a:r>
              <a:rPr lang="en-ID" sz="1000" dirty="0" err="1">
                <a:latin typeface="Times New Roman" panose="02020603050405020304" pitchFamily="18" charset="0"/>
                <a:cs typeface="Times New Roman" panose="02020603050405020304" pitchFamily="18" charset="0"/>
              </a:rPr>
              <a:t>lainnya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misalnya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ke</a:t>
            </a:r>
            <a:r>
              <a:rPr lang="en-ID" sz="1000" dirty="0">
                <a:latin typeface="Times New Roman" panose="02020603050405020304" pitchFamily="18" charset="0"/>
                <a:cs typeface="Times New Roman" panose="02020603050405020304" pitchFamily="18" charset="0"/>
              </a:rPr>
              <a:t> Amerika </a:t>
            </a:r>
            <a:r>
              <a:rPr lang="en-ID" sz="1000" dirty="0" err="1">
                <a:latin typeface="Times New Roman" panose="02020603050405020304" pitchFamily="18" charset="0"/>
                <a:cs typeface="Times New Roman" panose="02020603050405020304" pitchFamily="18" charset="0"/>
              </a:rPr>
              <a:t>Serikat</a:t>
            </a:r>
            <a:r>
              <a:rPr lang="en-ID" sz="1000" dirty="0">
                <a:latin typeface="Times New Roman" panose="02020603050405020304" pitchFamily="18" charset="0"/>
                <a:cs typeface="Times New Roman" panose="02020603050405020304" pitchFamily="18" charset="0"/>
              </a:rPr>
              <a:t> (AS). </a:t>
            </a:r>
            <a:br>
              <a:rPr lang="en-ID" sz="1000" dirty="0">
                <a:latin typeface="Times New Roman" panose="02020603050405020304" pitchFamily="18" charset="0"/>
                <a:cs typeface="Times New Roman" panose="02020603050405020304" pitchFamily="18" charset="0"/>
              </a:rPr>
            </a:br>
            <a:r>
              <a:rPr lang="en-ID" sz="1000" dirty="0" err="1">
                <a:latin typeface="Times New Roman" panose="02020603050405020304" pitchFamily="18" charset="0"/>
                <a:cs typeface="Times New Roman" panose="02020603050405020304" pitchFamily="18" charset="0"/>
              </a:rPr>
              <a:t>Contoh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mudah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penerapan</a:t>
            </a:r>
            <a:r>
              <a:rPr lang="en-ID" sz="1000" dirty="0">
                <a:latin typeface="Times New Roman" panose="02020603050405020304" pitchFamily="18" charset="0"/>
                <a:cs typeface="Times New Roman" panose="02020603050405020304" pitchFamily="18" charset="0"/>
              </a:rPr>
              <a:t> WAN </a:t>
            </a:r>
            <a:r>
              <a:rPr lang="en-ID" sz="1000" dirty="0" err="1">
                <a:latin typeface="Times New Roman" panose="02020603050405020304" pitchFamily="18" charset="0"/>
                <a:cs typeface="Times New Roman" panose="02020603050405020304" pitchFamily="18" charset="0"/>
              </a:rPr>
              <a:t>adalah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jaringan</a:t>
            </a:r>
            <a:r>
              <a:rPr lang="en-ID" sz="1000" dirty="0">
                <a:latin typeface="Times New Roman" panose="02020603050405020304" pitchFamily="18" charset="0"/>
                <a:cs typeface="Times New Roman" panose="02020603050405020304" pitchFamily="18" charset="0"/>
              </a:rPr>
              <a:t> internet yang </a:t>
            </a:r>
            <a:r>
              <a:rPr lang="en-ID" sz="1000" dirty="0" err="1">
                <a:latin typeface="Times New Roman" panose="02020603050405020304" pitchFamily="18" charset="0"/>
                <a:cs typeface="Times New Roman" panose="02020603050405020304" pitchFamily="18" charset="0"/>
              </a:rPr>
              <a:t>umum</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dipakai</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selama</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ini</a:t>
            </a:r>
            <a:r>
              <a:rPr lang="en-ID" sz="1000" dirty="0">
                <a:latin typeface="Times New Roman" panose="02020603050405020304" pitchFamily="18" charset="0"/>
                <a:cs typeface="Times New Roman" panose="02020603050405020304" pitchFamily="18" charset="0"/>
              </a:rPr>
              <a:t>, di mana WAN </a:t>
            </a:r>
            <a:r>
              <a:rPr lang="en-ID" sz="1000" dirty="0" err="1">
                <a:latin typeface="Times New Roman" panose="02020603050405020304" pitchFamily="18" charset="0"/>
                <a:cs typeface="Times New Roman" panose="02020603050405020304" pitchFamily="18" charset="0"/>
              </a:rPr>
              <a:t>akan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menghubungkan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perangkat</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dengan</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sebuah</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komputer</a:t>
            </a:r>
            <a:r>
              <a:rPr lang="en-ID" sz="1000" dirty="0">
                <a:latin typeface="Times New Roman" panose="02020603050405020304" pitchFamily="18" charset="0"/>
                <a:cs typeface="Times New Roman" panose="02020603050405020304" pitchFamily="18" charset="0"/>
              </a:rPr>
              <a:t> </a:t>
            </a:r>
            <a:r>
              <a:rPr lang="en-ID" sz="1000" dirty="0" err="1">
                <a:latin typeface="Times New Roman" panose="02020603050405020304" pitchFamily="18" charset="0"/>
                <a:cs typeface="Times New Roman" panose="02020603050405020304" pitchFamily="18" charset="0"/>
              </a:rPr>
              <a:t>atau</a:t>
            </a:r>
            <a:r>
              <a:rPr lang="en-ID" sz="1000" dirty="0">
                <a:latin typeface="Times New Roman" panose="02020603050405020304" pitchFamily="18" charset="0"/>
                <a:cs typeface="Times New Roman" panose="02020603050405020304" pitchFamily="18" charset="0"/>
              </a:rPr>
              <a:t> server yang di negara lain.</a:t>
            </a:r>
            <a:br>
              <a:rPr lang="en-ID"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1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9999-07A3-48D4-B175-58246D6D4AC7}"/>
              </a:ext>
            </a:extLst>
          </p:cNvPr>
          <p:cNvSpPr>
            <a:spLocks noGrp="1"/>
          </p:cNvSpPr>
          <p:nvPr>
            <p:ph type="title"/>
          </p:nvPr>
        </p:nvSpPr>
        <p:spPr>
          <a:xfrm>
            <a:off x="214183" y="327975"/>
            <a:ext cx="11763633" cy="1456267"/>
          </a:xfrm>
        </p:spPr>
        <p:txBody>
          <a:bodyPr/>
          <a:lstStyle/>
          <a:p>
            <a:r>
              <a:rPr lang="en-US" dirty="0" err="1">
                <a:latin typeface="Bodoni MT" panose="02070603080606020203" pitchFamily="18" charset="0"/>
              </a:rPr>
              <a:t>Contoh</a:t>
            </a:r>
            <a:r>
              <a:rPr lang="en-US" dirty="0">
                <a:latin typeface="Bodoni MT" panose="02070603080606020203" pitchFamily="18" charset="0"/>
              </a:rPr>
              <a:t> </a:t>
            </a:r>
            <a:r>
              <a:rPr lang="en-US" dirty="0" err="1">
                <a:latin typeface="Bodoni MT" panose="02070603080606020203" pitchFamily="18" charset="0"/>
              </a:rPr>
              <a:t>simulasi</a:t>
            </a:r>
            <a:r>
              <a:rPr lang="en-US" dirty="0">
                <a:latin typeface="Bodoni MT" panose="02070603080606020203" pitchFamily="18" charset="0"/>
              </a:rPr>
              <a:t> </a:t>
            </a:r>
            <a:r>
              <a:rPr lang="en-US" dirty="0" err="1">
                <a:latin typeface="Bodoni MT" panose="02070603080606020203" pitchFamily="18" charset="0"/>
              </a:rPr>
              <a:t>kerja</a:t>
            </a:r>
            <a:r>
              <a:rPr lang="en-US" dirty="0">
                <a:latin typeface="Bodoni MT" panose="02070603080606020203" pitchFamily="18" charset="0"/>
              </a:rPr>
              <a:t> </a:t>
            </a:r>
            <a:r>
              <a:rPr lang="en-US" dirty="0" err="1">
                <a:latin typeface="Bodoni MT" panose="02070603080606020203" pitchFamily="18" charset="0"/>
              </a:rPr>
              <a:t>jaringan</a:t>
            </a:r>
            <a:r>
              <a:rPr lang="en-US" dirty="0">
                <a:latin typeface="Bodoni MT" panose="02070603080606020203" pitchFamily="18" charset="0"/>
              </a:rPr>
              <a:t> </a:t>
            </a:r>
            <a:r>
              <a:rPr lang="en-US" dirty="0" err="1">
                <a:latin typeface="Bodoni MT" panose="02070603080606020203" pitchFamily="18" charset="0"/>
              </a:rPr>
              <a:t>komputer</a:t>
            </a:r>
            <a:endParaRPr lang="en-ID" dirty="0">
              <a:latin typeface="Bodoni MT" panose="02070603080606020203" pitchFamily="18" charset="0"/>
            </a:endParaRPr>
          </a:p>
        </p:txBody>
      </p:sp>
      <p:pic>
        <p:nvPicPr>
          <p:cNvPr id="5" name="Picture 4">
            <a:extLst>
              <a:ext uri="{FF2B5EF4-FFF2-40B4-BE49-F238E27FC236}">
                <a16:creationId xmlns:a16="http://schemas.microsoft.com/office/drawing/2014/main" id="{5902D40A-9498-4FF5-A391-98749FD09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25" y="1789670"/>
            <a:ext cx="9766902" cy="4740355"/>
          </a:xfrm>
          <a:prstGeom prst="rect">
            <a:avLst/>
          </a:prstGeom>
        </p:spPr>
      </p:pic>
    </p:spTree>
    <p:extLst>
      <p:ext uri="{BB962C8B-B14F-4D97-AF65-F5344CB8AC3E}">
        <p14:creationId xmlns:p14="http://schemas.microsoft.com/office/powerpoint/2010/main" val="1062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04C7C2-F886-4105-A768-4842B6A5B40F}"/>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b. </a:t>
            </a:r>
            <a:r>
              <a:rPr lang="en-US" cap="none" dirty="0" err="1">
                <a:latin typeface="Bodoni MT" panose="02070603080606020203" pitchFamily="18" charset="0"/>
              </a:rPr>
              <a:t>Fungsi</a:t>
            </a:r>
            <a:r>
              <a:rPr lang="en-US" cap="none" dirty="0">
                <a:latin typeface="Bodoni MT" panose="02070603080606020203" pitchFamily="18" charset="0"/>
              </a:rPr>
              <a:t> dan </a:t>
            </a:r>
            <a:r>
              <a:rPr lang="en-US" cap="none" dirty="0" err="1">
                <a:latin typeface="Bodoni MT" panose="02070603080606020203" pitchFamily="18" charset="0"/>
              </a:rPr>
              <a:t>Jenis</a:t>
            </a:r>
            <a:r>
              <a:rPr lang="en-US" cap="none" dirty="0">
                <a:latin typeface="Bodoni MT" panose="02070603080606020203" pitchFamily="18" charset="0"/>
              </a:rPr>
              <a:t> </a:t>
            </a:r>
            <a:r>
              <a:rPr lang="en-US" cap="none" dirty="0" err="1">
                <a:latin typeface="Bodoni MT" panose="02070603080606020203" pitchFamily="18" charset="0"/>
              </a:rPr>
              <a:t>Jaringan</a:t>
            </a:r>
            <a:r>
              <a:rPr lang="en-US" cap="none" dirty="0">
                <a:latin typeface="Bodoni MT" panose="02070603080606020203" pitchFamily="18" charset="0"/>
              </a:rPr>
              <a:t> </a:t>
            </a:r>
            <a:r>
              <a:rPr lang="en-US" cap="none" dirty="0" err="1">
                <a:latin typeface="Bodoni MT" panose="02070603080606020203" pitchFamily="18" charset="0"/>
              </a:rPr>
              <a:t>Komputer</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10FA3446-977B-4B2A-8113-4C901FFADC84}"/>
              </a:ext>
            </a:extLst>
          </p:cNvPr>
          <p:cNvSpPr>
            <a:spLocks noGrp="1"/>
          </p:cNvSpPr>
          <p:nvPr>
            <p:ph idx="1"/>
          </p:nvPr>
        </p:nvSpPr>
        <p:spPr>
          <a:xfrm>
            <a:off x="685800" y="2073992"/>
            <a:ext cx="10131425" cy="3649133"/>
          </a:xfrm>
        </p:spPr>
        <p:txBody>
          <a:bodyPr>
            <a:normAutofit/>
          </a:bodyPr>
          <a:lstStyle/>
          <a:p>
            <a:r>
              <a:rPr lang="en-ID" sz="2000" dirty="0">
                <a:latin typeface="Bodoni MT" panose="02070603080606020203" pitchFamily="18" charset="0"/>
              </a:rPr>
              <a:t>Adapun </a:t>
            </a:r>
            <a:r>
              <a:rPr lang="en-ID" sz="2000" dirty="0" err="1">
                <a:latin typeface="Bodoni MT" panose="02070603080606020203" pitchFamily="18" charset="0"/>
              </a:rPr>
              <a:t>fungsi</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paling </a:t>
            </a:r>
            <a:r>
              <a:rPr lang="en-ID" sz="2000" dirty="0" err="1">
                <a:latin typeface="Bodoni MT" panose="02070603080606020203" pitchFamily="18" charset="0"/>
              </a:rPr>
              <a:t>sederhana</a:t>
            </a:r>
            <a:r>
              <a:rPr lang="en-ID" sz="2000" dirty="0">
                <a:latin typeface="Bodoni MT" panose="02070603080606020203" pitchFamily="18" charset="0"/>
              </a:rPr>
              <a:t>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memudahkan</a:t>
            </a:r>
            <a:r>
              <a:rPr lang="en-ID" sz="2000" dirty="0">
                <a:latin typeface="Bodoni MT" panose="02070603080606020203" pitchFamily="18" charset="0"/>
              </a:rPr>
              <a:t> </a:t>
            </a:r>
            <a:r>
              <a:rPr lang="en-ID" sz="2000" dirty="0" err="1">
                <a:latin typeface="Bodoni MT" panose="02070603080606020203" pitchFamily="18" charset="0"/>
              </a:rPr>
              <a:t>membagi</a:t>
            </a:r>
            <a:r>
              <a:rPr lang="en-ID" sz="2000" dirty="0">
                <a:latin typeface="Bodoni MT" panose="02070603080606020203" pitchFamily="18" charset="0"/>
              </a:rPr>
              <a:t> </a:t>
            </a:r>
            <a:r>
              <a:rPr lang="en-ID" sz="2000" dirty="0" err="1">
                <a:latin typeface="Bodoni MT" panose="02070603080606020203" pitchFamily="18" charset="0"/>
              </a:rPr>
              <a:t>beban</a:t>
            </a:r>
            <a:r>
              <a:rPr lang="en-ID" sz="2000" dirty="0">
                <a:latin typeface="Bodoni MT" panose="02070603080606020203" pitchFamily="18" charset="0"/>
              </a:rPr>
              <a:t> </a:t>
            </a:r>
            <a:r>
              <a:rPr lang="en-ID" sz="2000" dirty="0" err="1">
                <a:latin typeface="Bodoni MT" panose="02070603080606020203" pitchFamily="18" charset="0"/>
              </a:rPr>
              <a:t>kerja</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menjalankan</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program. </a:t>
            </a:r>
            <a:r>
              <a:rPr lang="en-ID" sz="2000" dirty="0" err="1">
                <a:latin typeface="Bodoni MT" panose="02070603080606020203" pitchFamily="18" charset="0"/>
              </a:rPr>
              <a:t>Selain</a:t>
            </a:r>
            <a:r>
              <a:rPr lang="en-ID" sz="2000" dirty="0">
                <a:latin typeface="Bodoni MT" panose="02070603080606020203" pitchFamily="18" charset="0"/>
              </a:rPr>
              <a:t> </a:t>
            </a:r>
            <a:r>
              <a:rPr lang="en-ID" sz="2000" dirty="0" err="1">
                <a:latin typeface="Bodoni MT" panose="02070603080606020203" pitchFamily="18" charset="0"/>
              </a:rPr>
              <a:t>itu</a:t>
            </a:r>
            <a:r>
              <a:rPr lang="en-ID" sz="2000" dirty="0">
                <a:latin typeface="Bodoni MT" panose="02070603080606020203" pitchFamily="18" charset="0"/>
              </a:rPr>
              <a:t>, </a:t>
            </a:r>
            <a:r>
              <a:rPr lang="en-ID" sz="2000" dirty="0" err="1">
                <a:latin typeface="Bodoni MT" panose="02070603080606020203" pitchFamily="18" charset="0"/>
              </a:rPr>
              <a:t>fungsi</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berikutnya</a:t>
            </a:r>
            <a:r>
              <a:rPr lang="en-ID" sz="2000" dirty="0">
                <a:latin typeface="Bodoni MT" panose="02070603080606020203" pitchFamily="18" charset="0"/>
              </a:rPr>
              <a:t>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menghemat</a:t>
            </a:r>
            <a:r>
              <a:rPr lang="en-ID" sz="2000" dirty="0">
                <a:latin typeface="Bodoni MT" panose="02070603080606020203" pitchFamily="18" charset="0"/>
              </a:rPr>
              <a:t> </a:t>
            </a:r>
            <a:r>
              <a:rPr lang="en-ID" sz="2000" dirty="0" err="1">
                <a:latin typeface="Bodoni MT" panose="02070603080606020203" pitchFamily="18" charset="0"/>
              </a:rPr>
              <a:t>sumber</a:t>
            </a:r>
            <a:r>
              <a:rPr lang="en-ID" sz="2000" dirty="0">
                <a:latin typeface="Bodoni MT" panose="02070603080606020203" pitchFamily="18" charset="0"/>
              </a:rPr>
              <a:t> </a:t>
            </a:r>
            <a:r>
              <a:rPr lang="en-ID" sz="2000" dirty="0" err="1">
                <a:latin typeface="Bodoni MT" panose="02070603080606020203" pitchFamily="18" charset="0"/>
              </a:rPr>
              <a:t>daya</a:t>
            </a:r>
            <a:r>
              <a:rPr lang="en-ID" sz="2000" dirty="0">
                <a:latin typeface="Bodoni MT" panose="02070603080606020203" pitchFamily="18" charset="0"/>
              </a:rPr>
              <a:t>. </a:t>
            </a:r>
            <a:r>
              <a:rPr lang="en-ID" sz="2000" dirty="0" err="1">
                <a:latin typeface="Bodoni MT" panose="02070603080606020203" pitchFamily="18" charset="0"/>
              </a:rPr>
              <a:t>Misalnya</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melakukan</a:t>
            </a:r>
            <a:r>
              <a:rPr lang="en-ID" sz="2000" dirty="0">
                <a:latin typeface="Bodoni MT" panose="02070603080606020203" pitchFamily="18" charset="0"/>
              </a:rPr>
              <a:t> </a:t>
            </a:r>
            <a:r>
              <a:rPr lang="en-ID" sz="2000" dirty="0" err="1">
                <a:latin typeface="Bodoni MT" panose="02070603080606020203" pitchFamily="18" charset="0"/>
              </a:rPr>
              <a:t>cetak</a:t>
            </a:r>
            <a:r>
              <a:rPr lang="en-ID" sz="2000" dirty="0">
                <a:latin typeface="Bodoni MT" panose="02070603080606020203" pitchFamily="18" charset="0"/>
              </a:rPr>
              <a:t> </a:t>
            </a:r>
            <a:r>
              <a:rPr lang="en-ID" sz="2000" dirty="0" err="1">
                <a:latin typeface="Bodoni MT" panose="02070603080606020203" pitchFamily="18" charset="0"/>
              </a:rPr>
              <a:t>dokumen</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print </a:t>
            </a:r>
            <a:r>
              <a:rPr lang="en-ID" sz="2000" dirty="0" err="1">
                <a:latin typeface="Bodoni MT" panose="02070603080606020203" pitchFamily="18" charset="0"/>
              </a:rPr>
              <a:t>lewat</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printer yang </a:t>
            </a:r>
            <a:r>
              <a:rPr lang="en-ID" sz="2000" dirty="0" err="1">
                <a:latin typeface="Bodoni MT" panose="02070603080606020203" pitchFamily="18" charset="0"/>
              </a:rPr>
              <a:t>sama</a:t>
            </a:r>
            <a:r>
              <a:rPr lang="en-ID" sz="2000" dirty="0">
                <a:latin typeface="Bodoni MT" panose="02070603080606020203" pitchFamily="18" charset="0"/>
              </a:rPr>
              <a:t>.</a:t>
            </a:r>
          </a:p>
          <a:p>
            <a:r>
              <a:rPr lang="en-ID" sz="2000" dirty="0" err="1">
                <a:latin typeface="Bodoni MT" panose="02070603080606020203" pitchFamily="18" charset="0"/>
              </a:rPr>
              <a:t>Tiap</a:t>
            </a:r>
            <a:r>
              <a:rPr lang="en-ID" sz="2000" dirty="0">
                <a:latin typeface="Bodoni MT" panose="02070603080606020203" pitchFamily="18" charset="0"/>
              </a:rPr>
              <a:t> </a:t>
            </a:r>
            <a:r>
              <a:rPr lang="en-ID" sz="2000" dirty="0" err="1">
                <a:latin typeface="Bodoni MT" panose="02070603080606020203" pitchFamily="18" charset="0"/>
              </a:rPr>
              <a:t>jenis</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umumnya</a:t>
            </a:r>
            <a:r>
              <a:rPr lang="en-ID" sz="2000" dirty="0">
                <a:latin typeface="Bodoni MT" panose="02070603080606020203" pitchFamily="18" charset="0"/>
              </a:rPr>
              <a:t> </a:t>
            </a:r>
            <a:r>
              <a:rPr lang="en-ID" sz="2000" dirty="0" err="1">
                <a:latin typeface="Bodoni MT" panose="02070603080606020203" pitchFamily="18" charset="0"/>
              </a:rPr>
              <a:t>memiliki</a:t>
            </a:r>
            <a:r>
              <a:rPr lang="en-ID" sz="2000" dirty="0">
                <a:latin typeface="Bodoni MT" panose="02070603080606020203" pitchFamily="18" charset="0"/>
              </a:rPr>
              <a:t> </a:t>
            </a:r>
            <a:r>
              <a:rPr lang="en-ID" sz="2000" dirty="0" err="1">
                <a:latin typeface="Bodoni MT" panose="02070603080606020203" pitchFamily="18" charset="0"/>
              </a:rPr>
              <a:t>perbedaan</a:t>
            </a:r>
            <a:r>
              <a:rPr lang="en-ID" sz="2000" dirty="0">
                <a:latin typeface="Bodoni MT" panose="02070603080606020203" pitchFamily="18" charset="0"/>
              </a:rPr>
              <a:t>, </a:t>
            </a:r>
            <a:r>
              <a:rPr lang="en-ID" sz="2000" dirty="0" err="1">
                <a:latin typeface="Bodoni MT" panose="02070603080606020203" pitchFamily="18" charset="0"/>
              </a:rPr>
              <a:t>sesuai</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cakupan</a:t>
            </a:r>
            <a:r>
              <a:rPr lang="en-ID" sz="2000" dirty="0">
                <a:latin typeface="Bodoni MT" panose="02070603080606020203" pitchFamily="18" charset="0"/>
              </a:rPr>
              <a:t> wilayah, </a:t>
            </a:r>
            <a:r>
              <a:rPr lang="en-ID" sz="2000" dirty="0" err="1">
                <a:latin typeface="Bodoni MT" panose="02070603080606020203" pitchFamily="18" charset="0"/>
              </a:rPr>
              <a:t>alat</a:t>
            </a:r>
            <a:r>
              <a:rPr lang="en-ID" sz="2000" dirty="0">
                <a:latin typeface="Bodoni MT" panose="02070603080606020203" pitchFamily="18" charset="0"/>
              </a:rPr>
              <a:t> </a:t>
            </a:r>
            <a:r>
              <a:rPr lang="en-ID" sz="2000" dirty="0" err="1">
                <a:latin typeface="Bodoni MT" panose="02070603080606020203" pitchFamily="18" charset="0"/>
              </a:rPr>
              <a:t>penghubung</a:t>
            </a:r>
            <a:r>
              <a:rPr lang="en-ID" sz="2000" dirty="0">
                <a:latin typeface="Bodoni MT" panose="02070603080606020203" pitchFamily="18" charset="0"/>
              </a:rPr>
              <a:t>, dan </a:t>
            </a:r>
            <a:r>
              <a:rPr lang="en-ID" sz="2000" dirty="0" err="1">
                <a:latin typeface="Bodoni MT" panose="02070603080606020203" pitchFamily="18" charset="0"/>
              </a:rPr>
              <a:t>sebagainya</a:t>
            </a:r>
            <a:r>
              <a:rPr lang="en-ID" sz="2000" dirty="0">
                <a:latin typeface="Bodoni MT" panose="02070603080606020203" pitchFamily="18" charset="0"/>
              </a:rPr>
              <a:t>.</a:t>
            </a:r>
          </a:p>
          <a:p>
            <a:r>
              <a:rPr lang="en-ID" sz="2000" dirty="0" err="1">
                <a:latin typeface="Bodoni MT" panose="02070603080606020203" pitchFamily="18" charset="0"/>
              </a:rPr>
              <a:t>jenis</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sering</a:t>
            </a:r>
            <a:r>
              <a:rPr lang="en-ID" sz="2000" dirty="0">
                <a:latin typeface="Bodoni MT" panose="02070603080606020203" pitchFamily="18" charset="0"/>
              </a:rPr>
              <a:t> </a:t>
            </a:r>
            <a:r>
              <a:rPr lang="en-ID" sz="2000" dirty="0" err="1">
                <a:latin typeface="Bodoni MT" panose="02070603080606020203" pitchFamily="18" charset="0"/>
              </a:rPr>
              <a:t>dipakai</a:t>
            </a:r>
            <a:r>
              <a:rPr lang="en-ID" sz="2000" dirty="0">
                <a:latin typeface="Bodoni MT" panose="02070603080606020203" pitchFamily="18" charset="0"/>
              </a:rPr>
              <a:t> </a:t>
            </a:r>
            <a:r>
              <a:rPr lang="en-ID" sz="2000" dirty="0" err="1">
                <a:latin typeface="Bodoni MT" panose="02070603080606020203" pitchFamily="18" charset="0"/>
              </a:rPr>
              <a:t>adalah</a:t>
            </a:r>
            <a:r>
              <a:rPr lang="en-ID" sz="2000" dirty="0">
                <a:latin typeface="Bodoni MT" panose="02070603080606020203" pitchFamily="18" charset="0"/>
              </a:rPr>
              <a:t> LAN, MAN, WAN, </a:t>
            </a:r>
            <a:r>
              <a:rPr lang="en-ID" sz="2000" dirty="0" err="1">
                <a:latin typeface="Bodoni MT" panose="02070603080606020203" pitchFamily="18" charset="0"/>
              </a:rPr>
              <a:t>dll</a:t>
            </a:r>
            <a:endParaRPr lang="en-ID" sz="2000" dirty="0">
              <a:latin typeface="Bodoni MT" panose="02070603080606020203" pitchFamily="18" charset="0"/>
            </a:endParaRPr>
          </a:p>
          <a:p>
            <a:pPr marL="0" indent="0">
              <a:buNone/>
            </a:pPr>
            <a:r>
              <a:rPr lang="en-ID" sz="2000" dirty="0">
                <a:latin typeface="Bodoni MT" panose="02070603080606020203" pitchFamily="18" charset="0"/>
              </a:rPr>
              <a:t>	</a:t>
            </a:r>
            <a:r>
              <a:rPr lang="en-ID" sz="2000" dirty="0" err="1">
                <a:latin typeface="Bodoni MT" panose="02070603080606020203" pitchFamily="18" charset="0"/>
              </a:rPr>
              <a:t>Berikut</a:t>
            </a:r>
            <a:r>
              <a:rPr lang="en-ID" sz="2000" dirty="0">
                <a:latin typeface="Bodoni MT" panose="02070603080606020203" pitchFamily="18" charset="0"/>
              </a:rPr>
              <a:t> </a:t>
            </a:r>
            <a:r>
              <a:rPr lang="en-ID" sz="2000" dirty="0" err="1">
                <a:latin typeface="Bodoni MT" panose="02070603080606020203" pitchFamily="18" charset="0"/>
              </a:rPr>
              <a:t>penjelasan</a:t>
            </a:r>
            <a:r>
              <a:rPr lang="en-ID" sz="2000" dirty="0">
                <a:latin typeface="Bodoni MT" panose="02070603080606020203" pitchFamily="18" charset="0"/>
              </a:rPr>
              <a:t> </a:t>
            </a:r>
            <a:r>
              <a:rPr lang="en-ID" sz="2000" dirty="0" err="1">
                <a:latin typeface="Bodoni MT" panose="02070603080606020203" pitchFamily="18" charset="0"/>
              </a:rPr>
              <a:t>jenis</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computer :</a:t>
            </a:r>
          </a:p>
        </p:txBody>
      </p:sp>
    </p:spTree>
    <p:extLst>
      <p:ext uri="{BB962C8B-B14F-4D97-AF65-F5344CB8AC3E}">
        <p14:creationId xmlns:p14="http://schemas.microsoft.com/office/powerpoint/2010/main" val="202773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1. </a:t>
            </a:r>
            <a:r>
              <a:rPr lang="en-US" cap="none" dirty="0">
                <a:latin typeface="Bodoni MT" panose="02070603080606020203" pitchFamily="18" charset="0"/>
              </a:rPr>
              <a:t>LAN (Local Area Network)</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920579" y="2372496"/>
            <a:ext cx="10131425" cy="3274541"/>
          </a:xfrm>
        </p:spPr>
        <p:txBody>
          <a:bodyPr>
            <a:normAutofit/>
          </a:bodyPr>
          <a:lstStyle/>
          <a:p>
            <a:r>
              <a:rPr lang="en-ID" sz="2000" dirty="0">
                <a:latin typeface="Bodoni MT" panose="02070603080606020203" pitchFamily="18" charset="0"/>
              </a:rPr>
              <a:t>LAN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yang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jarak</a:t>
            </a:r>
            <a:r>
              <a:rPr lang="en-ID" sz="2000" dirty="0">
                <a:latin typeface="Bodoni MT" panose="02070603080606020203" pitchFamily="18" charset="0"/>
              </a:rPr>
              <a:t> yang </a:t>
            </a:r>
            <a:r>
              <a:rPr lang="en-ID" sz="2000" dirty="0" err="1">
                <a:latin typeface="Bodoni MT" panose="02070603080606020203" pitchFamily="18" charset="0"/>
              </a:rPr>
              <a:t>biasanya</a:t>
            </a:r>
            <a:r>
              <a:rPr lang="en-ID" sz="2000" dirty="0">
                <a:latin typeface="Bodoni MT" panose="02070603080606020203" pitchFamily="18" charset="0"/>
              </a:rPr>
              <a:t> </a:t>
            </a:r>
            <a:r>
              <a:rPr lang="en-ID" sz="2000" dirty="0" err="1">
                <a:latin typeface="Bodoni MT" panose="02070603080606020203" pitchFamily="18" charset="0"/>
              </a:rPr>
              <a:t>berdekatan</a:t>
            </a:r>
            <a:r>
              <a:rPr lang="en-ID" sz="2000" dirty="0">
                <a:latin typeface="Bodoni MT" panose="02070603080606020203" pitchFamily="18" charset="0"/>
              </a:rPr>
              <a:t> dan </a:t>
            </a:r>
            <a:r>
              <a:rPr lang="en-ID" sz="2000" dirty="0" err="1">
                <a:latin typeface="Bodoni MT" panose="02070603080606020203" pitchFamily="18" charset="0"/>
              </a:rPr>
              <a:t>menggunakan</a:t>
            </a:r>
            <a:r>
              <a:rPr lang="en-ID" sz="2000" dirty="0">
                <a:latin typeface="Bodoni MT" panose="02070603080606020203" pitchFamily="18" charset="0"/>
              </a:rPr>
              <a:t> </a:t>
            </a:r>
            <a:r>
              <a:rPr lang="en-ID" sz="2000" dirty="0" err="1">
                <a:latin typeface="Bodoni MT" panose="02070603080606020203" pitchFamily="18" charset="0"/>
              </a:rPr>
              <a:t>kabel</a:t>
            </a:r>
            <a:r>
              <a:rPr lang="en-ID" sz="2000" dirty="0">
                <a:latin typeface="Bodoni MT" panose="02070603080606020203" pitchFamily="18" charset="0"/>
              </a:rPr>
              <a:t> </a:t>
            </a:r>
            <a:r>
              <a:rPr lang="en-ID" sz="2000" dirty="0" err="1">
                <a:latin typeface="Bodoni MT" panose="02070603080606020203" pitchFamily="18" charset="0"/>
              </a:rPr>
              <a:t>sebagai</a:t>
            </a:r>
            <a:r>
              <a:rPr lang="en-ID" sz="2000" dirty="0">
                <a:latin typeface="Bodoni MT" panose="02070603080606020203" pitchFamily="18" charset="0"/>
              </a:rPr>
              <a:t> </a:t>
            </a:r>
            <a:r>
              <a:rPr lang="en-ID" sz="2000" dirty="0" err="1">
                <a:latin typeface="Bodoni MT" panose="02070603080606020203" pitchFamily="18" charset="0"/>
              </a:rPr>
              <a:t>saluran</a:t>
            </a:r>
            <a:r>
              <a:rPr lang="en-ID" sz="2000" dirty="0">
                <a:latin typeface="Bodoni MT" panose="02070603080606020203" pitchFamily="18" charset="0"/>
              </a:rPr>
              <a:t> </a:t>
            </a:r>
            <a:r>
              <a:rPr lang="en-ID" sz="2000" dirty="0" err="1">
                <a:latin typeface="Bodoni MT" panose="02070603080606020203" pitchFamily="18" charset="0"/>
              </a:rPr>
              <a:t>utamanya</a:t>
            </a:r>
            <a:r>
              <a:rPr lang="en-ID" sz="2000" dirty="0">
                <a:latin typeface="Bodoni MT" panose="02070603080606020203" pitchFamily="18" charset="0"/>
              </a:rPr>
              <a:t>. LAN </a:t>
            </a:r>
            <a:r>
              <a:rPr lang="en-ID" sz="2000" dirty="0" err="1">
                <a:latin typeface="Bodoni MT" panose="02070603080606020203" pitchFamily="18" charset="0"/>
              </a:rPr>
              <a:t>biasanya</a:t>
            </a:r>
            <a:r>
              <a:rPr lang="en-ID" sz="2000" dirty="0">
                <a:latin typeface="Bodoni MT" panose="02070603080606020203" pitchFamily="18" charset="0"/>
              </a:rPr>
              <a:t> </a:t>
            </a:r>
            <a:r>
              <a:rPr lang="en-ID" sz="2000" dirty="0" err="1">
                <a:latin typeface="Bodoni MT" panose="02070603080606020203" pitchFamily="18" charset="0"/>
              </a:rPr>
              <a:t>digunakan</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menyambungkan</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a:t>
            </a:r>
            <a:r>
              <a:rPr lang="en-ID" sz="2000" dirty="0" err="1">
                <a:latin typeface="Bodoni MT" panose="02070603080606020203" pitchFamily="18" charset="0"/>
              </a:rPr>
              <a:t>rumah</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tersambung</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kabel</a:t>
            </a:r>
            <a:r>
              <a:rPr lang="en-ID" sz="2000" dirty="0">
                <a:latin typeface="Bodoni MT" panose="02070603080606020203" pitchFamily="18" charset="0"/>
              </a:rPr>
              <a:t> </a:t>
            </a:r>
            <a:r>
              <a:rPr lang="en-ID" sz="2000" dirty="0" err="1">
                <a:latin typeface="Bodoni MT" panose="02070603080606020203" pitchFamily="18" charset="0"/>
              </a:rPr>
              <a:t>tetapi</a:t>
            </a:r>
            <a:r>
              <a:rPr lang="en-ID" sz="2000" dirty="0">
                <a:latin typeface="Bodoni MT" panose="02070603080606020203" pitchFamily="18" charset="0"/>
              </a:rPr>
              <a:t> </a:t>
            </a:r>
            <a:r>
              <a:rPr lang="en-ID" sz="2000" dirty="0" err="1">
                <a:latin typeface="Bodoni MT" panose="02070603080606020203" pitchFamily="18" charset="0"/>
              </a:rPr>
              <a:t>masih</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atap. LAN juga </a:t>
            </a:r>
            <a:r>
              <a:rPr lang="en-ID" sz="2000" dirty="0" err="1">
                <a:latin typeface="Bodoni MT" panose="02070603080606020203" pitchFamily="18" charset="0"/>
              </a:rPr>
              <a:t>diterapkan</a:t>
            </a:r>
            <a:r>
              <a:rPr lang="en-ID" sz="2000" dirty="0">
                <a:latin typeface="Bodoni MT" panose="02070603080606020203" pitchFamily="18" charset="0"/>
              </a:rPr>
              <a:t> di </a:t>
            </a:r>
            <a:r>
              <a:rPr lang="en-ID" sz="2000" dirty="0" err="1">
                <a:latin typeface="Bodoni MT" panose="02070603080606020203" pitchFamily="18" charset="0"/>
              </a:rPr>
              <a:t>berbagai</a:t>
            </a:r>
            <a:r>
              <a:rPr lang="en-ID" sz="2000" dirty="0">
                <a:latin typeface="Bodoni MT" panose="02070603080606020203" pitchFamily="18" charset="0"/>
              </a:rPr>
              <a:t> </a:t>
            </a:r>
            <a:r>
              <a:rPr lang="en-ID" sz="2000" dirty="0" err="1">
                <a:latin typeface="Bodoni MT" panose="02070603080606020203" pitchFamily="18" charset="0"/>
              </a:rPr>
              <a:t>warnet</a:t>
            </a:r>
            <a:r>
              <a:rPr lang="en-ID" sz="2000" dirty="0">
                <a:latin typeface="Bodoni MT" panose="02070603080606020203" pitchFamily="18" charset="0"/>
              </a:rPr>
              <a:t> yang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banyak</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server, di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ruangan</a:t>
            </a:r>
            <a:r>
              <a:rPr lang="en-ID" sz="2000" dirty="0">
                <a:latin typeface="Bodoni MT" panose="02070603080606020203" pitchFamily="18" charset="0"/>
              </a:rPr>
              <a:t> </a:t>
            </a:r>
            <a:r>
              <a:rPr lang="en-ID" sz="2000" dirty="0" err="1">
                <a:latin typeface="Bodoni MT" panose="02070603080606020203" pitchFamily="18" charset="0"/>
              </a:rPr>
              <a:t>kantor</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server, </a:t>
            </a:r>
            <a:r>
              <a:rPr lang="en-ID" sz="2000" dirty="0" err="1">
                <a:latin typeface="Bodoni MT" panose="02070603080606020203" pitchFamily="18" charset="0"/>
              </a:rPr>
              <a:t>hingga</a:t>
            </a:r>
            <a:r>
              <a:rPr lang="en-ID" sz="2000" dirty="0">
                <a:latin typeface="Bodoni MT" panose="02070603080606020203" pitchFamily="18" charset="0"/>
              </a:rPr>
              <a:t> printer, dan lain </a:t>
            </a:r>
            <a:r>
              <a:rPr lang="en-ID" sz="2000" dirty="0" err="1">
                <a:latin typeface="Bodoni MT" panose="02070603080606020203" pitchFamily="18" charset="0"/>
              </a:rPr>
              <a:t>sebagainya</a:t>
            </a:r>
            <a:r>
              <a:rPr lang="en-ID" sz="2000" dirty="0">
                <a:latin typeface="Bodoni MT" panose="02070603080606020203" pitchFamily="18" charset="0"/>
              </a:rPr>
              <a:t>.</a:t>
            </a:r>
          </a:p>
          <a:p>
            <a:endParaRPr lang="en-ID" sz="2000" dirty="0">
              <a:latin typeface="Bodoni MT" panose="02070603080606020203" pitchFamily="18" charset="0"/>
            </a:endParaRPr>
          </a:p>
          <a:p>
            <a:endParaRPr lang="en-ID" sz="2000" dirty="0">
              <a:latin typeface="Bodoni MT" panose="02070603080606020203" pitchFamily="18" charset="0"/>
            </a:endParaRPr>
          </a:p>
        </p:txBody>
      </p:sp>
    </p:spTree>
    <p:extLst>
      <p:ext uri="{BB962C8B-B14F-4D97-AF65-F5344CB8AC3E}">
        <p14:creationId xmlns:p14="http://schemas.microsoft.com/office/powerpoint/2010/main" val="2064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2. </a:t>
            </a:r>
            <a:r>
              <a:rPr lang="en-US" cap="none" dirty="0">
                <a:latin typeface="Bodoni MT" panose="02070603080606020203" pitchFamily="18" charset="0"/>
              </a:rPr>
              <a:t>MAN (</a:t>
            </a:r>
            <a:r>
              <a:rPr lang="en-ID" sz="3600" cap="none" dirty="0">
                <a:latin typeface="Bodoni MT" panose="02070603080606020203" pitchFamily="18" charset="0"/>
              </a:rPr>
              <a:t>Metropolitan 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6"/>
            <a:ext cx="10131425" cy="2963333"/>
          </a:xfrm>
        </p:spPr>
        <p:txBody>
          <a:bodyPr>
            <a:normAutofit/>
          </a:bodyPr>
          <a:lstStyle/>
          <a:p>
            <a:r>
              <a:rPr lang="en-ID" sz="2000" dirty="0">
                <a:latin typeface="Bodoni MT" panose="02070603080606020203" pitchFamily="18" charset="0"/>
              </a:rPr>
              <a:t>MAN, </a:t>
            </a:r>
            <a:r>
              <a:rPr lang="en-ID" sz="2000" dirty="0" err="1">
                <a:latin typeface="Bodoni MT" panose="02070603080606020203" pitchFamily="18" charset="0"/>
              </a:rPr>
              <a:t>seperti</a:t>
            </a:r>
            <a:r>
              <a:rPr lang="en-ID" sz="2000" dirty="0">
                <a:latin typeface="Bodoni MT" panose="02070603080606020203" pitchFamily="18" charset="0"/>
              </a:rPr>
              <a:t> </a:t>
            </a:r>
            <a:r>
              <a:rPr lang="en-ID" sz="2000" dirty="0" err="1">
                <a:latin typeface="Bodoni MT" panose="02070603080606020203" pitchFamily="18" charset="0"/>
              </a:rPr>
              <a:t>namanya</a:t>
            </a:r>
            <a:r>
              <a:rPr lang="en-ID" sz="2000" dirty="0">
                <a:latin typeface="Bodoni MT" panose="02070603080606020203" pitchFamily="18" charset="0"/>
              </a:rPr>
              <a:t> </a:t>
            </a:r>
            <a:r>
              <a:rPr lang="en-ID" sz="2000" dirty="0" err="1">
                <a:latin typeface="Bodoni MT" panose="02070603080606020203" pitchFamily="18" charset="0"/>
              </a:rPr>
              <a:t>merupakan</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yang </a:t>
            </a:r>
            <a:r>
              <a:rPr lang="en-ID" sz="2000" dirty="0" err="1">
                <a:latin typeface="Bodoni MT" panose="02070603080606020203" pitchFamily="18" charset="0"/>
              </a:rPr>
              <a:t>digunakan</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berbagai</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area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kota</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yang </a:t>
            </a:r>
            <a:r>
              <a:rPr lang="en-ID" sz="2000" dirty="0" err="1">
                <a:latin typeface="Bodoni MT" panose="02070603080606020203" pitchFamily="18" charset="0"/>
              </a:rPr>
              <a:t>jangkauannya</a:t>
            </a:r>
            <a:r>
              <a:rPr lang="en-ID" sz="2000" dirty="0">
                <a:latin typeface="Bodoni MT" panose="02070603080606020203" pitchFamily="18" charset="0"/>
              </a:rPr>
              <a:t> </a:t>
            </a:r>
            <a:r>
              <a:rPr lang="en-ID" sz="2000" dirty="0" err="1">
                <a:latin typeface="Bodoni MT" panose="02070603080606020203" pitchFamily="18" charset="0"/>
              </a:rPr>
              <a:t>lebih</a:t>
            </a:r>
            <a:r>
              <a:rPr lang="en-ID" sz="2000" dirty="0">
                <a:latin typeface="Bodoni MT" panose="02070603080606020203" pitchFamily="18" charset="0"/>
              </a:rPr>
              <a:t> </a:t>
            </a:r>
            <a:r>
              <a:rPr lang="en-ID" sz="2000" dirty="0" err="1">
                <a:latin typeface="Bodoni MT" panose="02070603080606020203" pitchFamily="18" charset="0"/>
              </a:rPr>
              <a:t>besar</a:t>
            </a:r>
            <a:r>
              <a:rPr lang="en-ID" sz="2000" dirty="0">
                <a:latin typeface="Bodoni MT" panose="02070603080606020203" pitchFamily="18" charset="0"/>
              </a:rPr>
              <a:t> </a:t>
            </a:r>
            <a:r>
              <a:rPr lang="en-ID" sz="2000" dirty="0" err="1">
                <a:latin typeface="Bodoni MT" panose="02070603080606020203" pitchFamily="18" charset="0"/>
              </a:rPr>
              <a:t>dari</a:t>
            </a:r>
            <a:r>
              <a:rPr lang="en-ID" sz="2000" dirty="0">
                <a:latin typeface="Bodoni MT" panose="02070603080606020203" pitchFamily="18" charset="0"/>
              </a:rPr>
              <a:t> LAN </a:t>
            </a:r>
            <a:r>
              <a:rPr lang="en-ID" sz="2000" dirty="0" err="1">
                <a:latin typeface="Bodoni MT" panose="02070603080606020203" pitchFamily="18" charset="0"/>
              </a:rPr>
              <a:t>ini</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dimanfaatkan</a:t>
            </a:r>
            <a:r>
              <a:rPr lang="en-ID" sz="2000" dirty="0">
                <a:latin typeface="Bodoni MT" panose="02070603080606020203" pitchFamily="18" charset="0"/>
              </a:rPr>
              <a:t> </a:t>
            </a:r>
            <a:r>
              <a:rPr lang="en-ID" sz="2000" dirty="0" err="1">
                <a:latin typeface="Bodoni MT" panose="02070603080606020203" pitchFamily="18" charset="0"/>
              </a:rPr>
              <a:t>untuk</a:t>
            </a:r>
            <a:r>
              <a:rPr lang="en-ID" sz="2000" dirty="0">
                <a:latin typeface="Bodoni MT" panose="02070603080606020203" pitchFamily="18" charset="0"/>
              </a:rPr>
              <a:t>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di </a:t>
            </a:r>
            <a:r>
              <a:rPr lang="en-ID" sz="2000" dirty="0" err="1">
                <a:latin typeface="Bodoni MT" panose="02070603080606020203" pitchFamily="18" charset="0"/>
              </a:rPr>
              <a:t>satu</a:t>
            </a:r>
            <a:r>
              <a:rPr lang="en-ID" sz="2000" dirty="0">
                <a:latin typeface="Bodoni MT" panose="02070603080606020203" pitchFamily="18" charset="0"/>
              </a:rPr>
              <a:t> </a:t>
            </a:r>
            <a:r>
              <a:rPr lang="en-ID" sz="2000" dirty="0" err="1">
                <a:latin typeface="Bodoni MT" panose="02070603080606020203" pitchFamily="18" charset="0"/>
              </a:rPr>
              <a:t>lembaga</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t>
            </a:r>
            <a:r>
              <a:rPr lang="en-ID" sz="2000" dirty="0" err="1">
                <a:latin typeface="Bodoni MT" panose="02070603080606020203" pitchFamily="18" charset="0"/>
              </a:rPr>
              <a:t>lembaga</a:t>
            </a:r>
            <a:r>
              <a:rPr lang="en-ID" sz="2000" dirty="0">
                <a:latin typeface="Bodoni MT" panose="02070603080606020203" pitchFamily="18" charset="0"/>
              </a:rPr>
              <a:t> </a:t>
            </a:r>
            <a:r>
              <a:rPr lang="en-ID" sz="2000" dirty="0" err="1">
                <a:latin typeface="Bodoni MT" panose="02070603080606020203" pitchFamily="18" charset="0"/>
              </a:rPr>
              <a:t>lainnya</a:t>
            </a:r>
            <a:r>
              <a:rPr lang="en-ID" sz="2000" dirty="0">
                <a:latin typeface="Bodoni MT" panose="02070603080606020203" pitchFamily="18" charset="0"/>
              </a:rPr>
              <a:t>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satu</a:t>
            </a:r>
            <a:r>
              <a:rPr lang="en-ID" sz="2000" dirty="0">
                <a:latin typeface="Bodoni MT" panose="02070603080606020203" pitchFamily="18" charset="0"/>
              </a:rPr>
              <a:t> wilayah </a:t>
            </a:r>
            <a:r>
              <a:rPr lang="en-ID" sz="2000" dirty="0" err="1">
                <a:latin typeface="Bodoni MT" panose="02070603080606020203" pitchFamily="18" charset="0"/>
              </a:rPr>
              <a:t>administratif</a:t>
            </a:r>
            <a:r>
              <a:rPr lang="en-ID" sz="2000" dirty="0">
                <a:latin typeface="Bodoni MT" panose="02070603080606020203" pitchFamily="18" charset="0"/>
              </a:rPr>
              <a:t>.</a:t>
            </a:r>
          </a:p>
          <a:p>
            <a:endParaRPr lang="en-ID" sz="2000" dirty="0">
              <a:latin typeface="Bodoni MT" panose="02070603080606020203" pitchFamily="18" charset="0"/>
            </a:endParaRPr>
          </a:p>
        </p:txBody>
      </p:sp>
    </p:spTree>
    <p:extLst>
      <p:ext uri="{BB962C8B-B14F-4D97-AF65-F5344CB8AC3E}">
        <p14:creationId xmlns:p14="http://schemas.microsoft.com/office/powerpoint/2010/main" val="14173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3. </a:t>
            </a:r>
            <a:r>
              <a:rPr lang="en-US" cap="none" dirty="0">
                <a:latin typeface="Bodoni MT" panose="02070603080606020203" pitchFamily="18" charset="0"/>
              </a:rPr>
              <a:t>WAN (</a:t>
            </a:r>
            <a:r>
              <a:rPr lang="en-ID" sz="3600" cap="none" dirty="0">
                <a:latin typeface="Bodoni MT" panose="02070603080606020203" pitchFamily="18" charset="0"/>
              </a:rPr>
              <a:t>Wide 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a:bodyPr>
          <a:lstStyle/>
          <a:p>
            <a:r>
              <a:rPr lang="en-ID" sz="2000" dirty="0">
                <a:latin typeface="Bodoni MT" panose="02070603080606020203" pitchFamily="18" charset="0"/>
              </a:rPr>
              <a:t>WAN </a:t>
            </a:r>
            <a:r>
              <a:rPr lang="en-ID" sz="2000" dirty="0" err="1">
                <a:latin typeface="Bodoni MT" panose="02070603080606020203" pitchFamily="18" charset="0"/>
              </a:rPr>
              <a:t>merupakan</a:t>
            </a:r>
            <a:r>
              <a:rPr lang="en-ID" sz="2000" dirty="0">
                <a:latin typeface="Bodoni MT" panose="02070603080606020203" pitchFamily="18" charset="0"/>
              </a:rPr>
              <a:t> </a:t>
            </a:r>
            <a:r>
              <a:rPr lang="en-ID" sz="2000" dirty="0" err="1">
                <a:latin typeface="Bodoni MT" panose="02070603080606020203" pitchFamily="18" charset="0"/>
              </a:rPr>
              <a:t>jenis</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beberapa</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a:t>
            </a:r>
            <a:r>
              <a:rPr lang="en-ID" sz="2000" dirty="0" err="1">
                <a:latin typeface="Bodoni MT" panose="02070603080606020203" pitchFamily="18" charset="0"/>
              </a:rPr>
              <a:t>berbagai</a:t>
            </a:r>
            <a:r>
              <a:rPr lang="en-ID" sz="2000" dirty="0">
                <a:latin typeface="Bodoni MT" panose="02070603080606020203" pitchFamily="18" charset="0"/>
              </a:rPr>
              <a:t> </a:t>
            </a:r>
            <a:r>
              <a:rPr lang="en-ID" sz="2000" dirty="0" err="1">
                <a:latin typeface="Bodoni MT" panose="02070603080606020203" pitchFamily="18" charset="0"/>
              </a:rPr>
              <a:t>macam</a:t>
            </a:r>
            <a:r>
              <a:rPr lang="en-ID" sz="2000" dirty="0">
                <a:latin typeface="Bodoni MT" panose="02070603080606020203" pitchFamily="18" charset="0"/>
              </a:rPr>
              <a:t> </a:t>
            </a:r>
            <a:r>
              <a:rPr lang="en-ID" sz="2000" dirty="0" err="1">
                <a:latin typeface="Bodoni MT" panose="02070603080606020203" pitchFamily="18" charset="0"/>
              </a:rPr>
              <a:t>tipe</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a:t>
            </a:r>
            <a:r>
              <a:rPr lang="en-ID" sz="2000" dirty="0" err="1">
                <a:latin typeface="Bodoni MT" panose="02070603080606020203" pitchFamily="18" charset="0"/>
              </a:rPr>
              <a:t>lainnya</a:t>
            </a:r>
            <a:r>
              <a:rPr lang="en-ID" sz="2000" dirty="0">
                <a:latin typeface="Bodoni MT" panose="02070603080606020203" pitchFamily="18" charset="0"/>
              </a:rPr>
              <a:t> (</a:t>
            </a:r>
            <a:r>
              <a:rPr lang="en-ID" sz="2000" dirty="0" err="1">
                <a:latin typeface="Bodoni MT" panose="02070603080606020203" pitchFamily="18" charset="0"/>
              </a:rPr>
              <a:t>seperti</a:t>
            </a:r>
            <a:r>
              <a:rPr lang="en-ID" sz="2000" dirty="0">
                <a:latin typeface="Bodoni MT" panose="02070603080606020203" pitchFamily="18" charset="0"/>
              </a:rPr>
              <a:t> LAN dan WLAN),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jarak</a:t>
            </a:r>
            <a:r>
              <a:rPr lang="en-ID" sz="2000" dirty="0">
                <a:latin typeface="Bodoni MT" panose="02070603080606020203" pitchFamily="18" charset="0"/>
              </a:rPr>
              <a:t> </a:t>
            </a:r>
            <a:r>
              <a:rPr lang="en-ID" sz="2000" dirty="0" err="1">
                <a:latin typeface="Bodoni MT" panose="02070603080606020203" pitchFamily="18" charset="0"/>
              </a:rPr>
              <a:t>jangkauan</a:t>
            </a:r>
            <a:r>
              <a:rPr lang="en-ID" sz="2000" dirty="0">
                <a:latin typeface="Bodoni MT" panose="02070603080606020203" pitchFamily="18" charset="0"/>
              </a:rPr>
              <a:t> yang </a:t>
            </a:r>
            <a:r>
              <a:rPr lang="en-ID" sz="2000" dirty="0" err="1">
                <a:latin typeface="Bodoni MT" panose="02070603080606020203" pitchFamily="18" charset="0"/>
              </a:rPr>
              <a:t>cukup</a:t>
            </a:r>
            <a:r>
              <a:rPr lang="en-ID" sz="2000" dirty="0">
                <a:latin typeface="Bodoni MT" panose="02070603080606020203" pitchFamily="18" charset="0"/>
              </a:rPr>
              <a:t> </a:t>
            </a:r>
            <a:r>
              <a:rPr lang="en-ID" sz="2000" dirty="0" err="1">
                <a:latin typeface="Bodoni MT" panose="02070603080606020203" pitchFamily="18" charset="0"/>
              </a:rPr>
              <a:t>jauh</a:t>
            </a:r>
            <a:r>
              <a:rPr lang="en-ID" sz="2000" dirty="0">
                <a:latin typeface="Bodoni MT" panose="02070603080606020203" pitchFamily="18" charset="0"/>
              </a:rPr>
              <a:t>, </a:t>
            </a:r>
            <a:r>
              <a:rPr lang="en-ID" sz="2000" dirty="0" err="1">
                <a:latin typeface="Bodoni MT" panose="02070603080606020203" pitchFamily="18" charset="0"/>
              </a:rPr>
              <a:t>bahkan</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antar</a:t>
            </a:r>
            <a:r>
              <a:rPr lang="en-ID" sz="2000" dirty="0">
                <a:latin typeface="Bodoni MT" panose="02070603080606020203" pitchFamily="18" charset="0"/>
              </a:rPr>
              <a:t> negara. </a:t>
            </a:r>
            <a:r>
              <a:rPr lang="en-ID" sz="2000" dirty="0" err="1">
                <a:latin typeface="Bodoni MT" panose="02070603080606020203" pitchFamily="18" charset="0"/>
              </a:rPr>
              <a:t>Dengan</a:t>
            </a:r>
            <a:r>
              <a:rPr lang="en-ID" sz="2000" dirty="0">
                <a:latin typeface="Bodoni MT" panose="02070603080606020203" pitchFamily="18" charset="0"/>
              </a:rPr>
              <a:t> WAN, data di </a:t>
            </a:r>
            <a:r>
              <a:rPr lang="en-ID" sz="2000" dirty="0" err="1">
                <a:latin typeface="Bodoni MT" panose="02070603080606020203" pitchFamily="18" charset="0"/>
              </a:rPr>
              <a:t>dalam</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yang </a:t>
            </a:r>
            <a:r>
              <a:rPr lang="en-ID" sz="2000" dirty="0" err="1">
                <a:latin typeface="Bodoni MT" panose="02070603080606020203" pitchFamily="18" charset="0"/>
              </a:rPr>
              <a:t>terletak</a:t>
            </a:r>
            <a:r>
              <a:rPr lang="en-ID" sz="2000" dirty="0">
                <a:latin typeface="Bodoni MT" panose="02070603080606020203" pitchFamily="18" charset="0"/>
              </a:rPr>
              <a:t> di Indonesia, </a:t>
            </a:r>
            <a:r>
              <a:rPr lang="en-ID" sz="2000" dirty="0" err="1">
                <a:latin typeface="Bodoni MT" panose="02070603080606020203" pitchFamily="18" charset="0"/>
              </a:rPr>
              <a:t>misalnya</a:t>
            </a:r>
            <a:r>
              <a:rPr lang="en-ID" sz="2000" dirty="0">
                <a:latin typeface="Bodoni MT" panose="02070603080606020203" pitchFamily="18" charset="0"/>
              </a:rPr>
              <a:t>, </a:t>
            </a:r>
            <a:r>
              <a:rPr lang="en-ID" sz="2000" dirty="0" err="1">
                <a:latin typeface="Bodoni MT" panose="02070603080606020203" pitchFamily="18" charset="0"/>
              </a:rPr>
              <a:t>bisa</a:t>
            </a:r>
            <a:r>
              <a:rPr lang="en-ID" sz="2000" dirty="0">
                <a:latin typeface="Bodoni MT" panose="02070603080606020203" pitchFamily="18" charset="0"/>
              </a:rPr>
              <a:t> </a:t>
            </a:r>
            <a:r>
              <a:rPr lang="en-ID" sz="2000" dirty="0" err="1">
                <a:latin typeface="Bodoni MT" panose="02070603080606020203" pitchFamily="18" charset="0"/>
              </a:rPr>
              <a:t>ditransfer</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mudah</a:t>
            </a:r>
            <a:r>
              <a:rPr lang="en-ID" sz="2000" dirty="0">
                <a:latin typeface="Bodoni MT" panose="02070603080606020203" pitchFamily="18" charset="0"/>
              </a:rPr>
              <a:t> dan </a:t>
            </a:r>
            <a:r>
              <a:rPr lang="en-ID" sz="2000" dirty="0" err="1">
                <a:latin typeface="Bodoni MT" panose="02070603080606020203" pitchFamily="18" charset="0"/>
              </a:rPr>
              <a:t>cepat</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di negara </a:t>
            </a:r>
            <a:r>
              <a:rPr lang="en-ID" sz="2000" dirty="0" err="1">
                <a:latin typeface="Bodoni MT" panose="02070603080606020203" pitchFamily="18" charset="0"/>
              </a:rPr>
              <a:t>lainnya</a:t>
            </a:r>
            <a:r>
              <a:rPr lang="en-ID" sz="2000" dirty="0">
                <a:latin typeface="Bodoni MT" panose="02070603080606020203" pitchFamily="18" charset="0"/>
              </a:rPr>
              <a:t>, </a:t>
            </a:r>
            <a:r>
              <a:rPr lang="en-ID" sz="2000" dirty="0" err="1">
                <a:latin typeface="Bodoni MT" panose="02070603080606020203" pitchFamily="18" charset="0"/>
              </a:rPr>
              <a:t>misalnya</a:t>
            </a:r>
            <a:r>
              <a:rPr lang="en-ID" sz="2000" dirty="0">
                <a:latin typeface="Bodoni MT" panose="02070603080606020203" pitchFamily="18" charset="0"/>
              </a:rPr>
              <a:t> </a:t>
            </a:r>
            <a:r>
              <a:rPr lang="en-ID" sz="2000" dirty="0" err="1">
                <a:latin typeface="Bodoni MT" panose="02070603080606020203" pitchFamily="18" charset="0"/>
              </a:rPr>
              <a:t>ke</a:t>
            </a:r>
            <a:r>
              <a:rPr lang="en-ID" sz="2000" dirty="0">
                <a:latin typeface="Bodoni MT" panose="02070603080606020203" pitchFamily="18" charset="0"/>
              </a:rPr>
              <a:t> Amerika </a:t>
            </a:r>
            <a:r>
              <a:rPr lang="en-ID" sz="2000" dirty="0" err="1">
                <a:latin typeface="Bodoni MT" panose="02070603080606020203" pitchFamily="18" charset="0"/>
              </a:rPr>
              <a:t>Serikat</a:t>
            </a:r>
            <a:r>
              <a:rPr lang="en-ID" sz="2000" dirty="0">
                <a:latin typeface="Bodoni MT" panose="02070603080606020203" pitchFamily="18" charset="0"/>
              </a:rPr>
              <a:t> (AS). </a:t>
            </a:r>
          </a:p>
          <a:p>
            <a:r>
              <a:rPr lang="en-ID" sz="2000" dirty="0" err="1">
                <a:latin typeface="Bodoni MT" panose="02070603080606020203" pitchFamily="18" charset="0"/>
              </a:rPr>
              <a:t>Contoh</a:t>
            </a:r>
            <a:r>
              <a:rPr lang="en-ID" sz="2000" dirty="0">
                <a:latin typeface="Bodoni MT" panose="02070603080606020203" pitchFamily="18" charset="0"/>
              </a:rPr>
              <a:t> </a:t>
            </a:r>
            <a:r>
              <a:rPr lang="en-ID" sz="2000" dirty="0" err="1">
                <a:latin typeface="Bodoni MT" panose="02070603080606020203" pitchFamily="18" charset="0"/>
              </a:rPr>
              <a:t>mudah</a:t>
            </a:r>
            <a:r>
              <a:rPr lang="en-ID" sz="2000" dirty="0">
                <a:latin typeface="Bodoni MT" panose="02070603080606020203" pitchFamily="18" charset="0"/>
              </a:rPr>
              <a:t> </a:t>
            </a:r>
            <a:r>
              <a:rPr lang="en-ID" sz="2000" dirty="0" err="1">
                <a:latin typeface="Bodoni MT" panose="02070603080606020203" pitchFamily="18" charset="0"/>
              </a:rPr>
              <a:t>penerapan</a:t>
            </a:r>
            <a:r>
              <a:rPr lang="en-ID" sz="2000" dirty="0">
                <a:latin typeface="Bodoni MT" panose="02070603080606020203" pitchFamily="18" charset="0"/>
              </a:rPr>
              <a:t> WAN </a:t>
            </a:r>
            <a:r>
              <a:rPr lang="en-ID" sz="2000" dirty="0" err="1">
                <a:latin typeface="Bodoni MT" panose="02070603080606020203" pitchFamily="18" charset="0"/>
              </a:rPr>
              <a:t>adalah</a:t>
            </a:r>
            <a:r>
              <a:rPr lang="en-ID" sz="2000" dirty="0">
                <a:latin typeface="Bodoni MT" panose="02070603080606020203" pitchFamily="18" charset="0"/>
              </a:rPr>
              <a:t> </a:t>
            </a:r>
            <a:r>
              <a:rPr lang="en-ID" sz="2000" dirty="0" err="1">
                <a:latin typeface="Bodoni MT" panose="02070603080606020203" pitchFamily="18" charset="0"/>
              </a:rPr>
              <a:t>jaringan</a:t>
            </a:r>
            <a:r>
              <a:rPr lang="en-ID" sz="2000" dirty="0">
                <a:latin typeface="Bodoni MT" panose="02070603080606020203" pitchFamily="18" charset="0"/>
              </a:rPr>
              <a:t> internet yang </a:t>
            </a:r>
            <a:r>
              <a:rPr lang="en-ID" sz="2000" dirty="0" err="1">
                <a:latin typeface="Bodoni MT" panose="02070603080606020203" pitchFamily="18" charset="0"/>
              </a:rPr>
              <a:t>umum</a:t>
            </a:r>
            <a:r>
              <a:rPr lang="en-ID" sz="2000" dirty="0">
                <a:latin typeface="Bodoni MT" panose="02070603080606020203" pitchFamily="18" charset="0"/>
              </a:rPr>
              <a:t> </a:t>
            </a:r>
            <a:r>
              <a:rPr lang="en-ID" sz="2000" dirty="0" err="1">
                <a:latin typeface="Bodoni MT" panose="02070603080606020203" pitchFamily="18" charset="0"/>
              </a:rPr>
              <a:t>dipakai</a:t>
            </a:r>
            <a:r>
              <a:rPr lang="en-ID" sz="2000" dirty="0">
                <a:latin typeface="Bodoni MT" panose="02070603080606020203" pitchFamily="18" charset="0"/>
              </a:rPr>
              <a:t> </a:t>
            </a:r>
            <a:r>
              <a:rPr lang="en-ID" sz="2000" dirty="0" err="1">
                <a:latin typeface="Bodoni MT" panose="02070603080606020203" pitchFamily="18" charset="0"/>
              </a:rPr>
              <a:t>selama</a:t>
            </a:r>
            <a:r>
              <a:rPr lang="en-ID" sz="2000" dirty="0">
                <a:latin typeface="Bodoni MT" panose="02070603080606020203" pitchFamily="18" charset="0"/>
              </a:rPr>
              <a:t> </a:t>
            </a:r>
            <a:r>
              <a:rPr lang="en-ID" sz="2000" dirty="0" err="1">
                <a:latin typeface="Bodoni MT" panose="02070603080606020203" pitchFamily="18" charset="0"/>
              </a:rPr>
              <a:t>ini</a:t>
            </a:r>
            <a:r>
              <a:rPr lang="en-ID" sz="2000" dirty="0">
                <a:latin typeface="Bodoni MT" panose="02070603080606020203" pitchFamily="18" charset="0"/>
              </a:rPr>
              <a:t>, di mana WAN </a:t>
            </a:r>
            <a:r>
              <a:rPr lang="en-ID" sz="2000" dirty="0" err="1">
                <a:latin typeface="Bodoni MT" panose="02070603080606020203" pitchFamily="18" charset="0"/>
              </a:rPr>
              <a:t>akan</a:t>
            </a:r>
            <a:r>
              <a:rPr lang="en-ID" sz="2000" dirty="0">
                <a:latin typeface="Bodoni MT" panose="02070603080606020203" pitchFamily="18" charset="0"/>
              </a:rPr>
              <a:t> </a:t>
            </a:r>
            <a:r>
              <a:rPr lang="en-ID" sz="2000" dirty="0" err="1">
                <a:latin typeface="Bodoni MT" panose="02070603080606020203" pitchFamily="18" charset="0"/>
              </a:rPr>
              <a:t>menghubungkan</a:t>
            </a:r>
            <a:r>
              <a:rPr lang="en-ID" sz="2000" dirty="0">
                <a:latin typeface="Bodoni MT" panose="02070603080606020203" pitchFamily="18" charset="0"/>
              </a:rPr>
              <a:t> </a:t>
            </a:r>
            <a:r>
              <a:rPr lang="en-ID" sz="2000" dirty="0" err="1">
                <a:latin typeface="Bodoni MT" panose="02070603080606020203" pitchFamily="18" charset="0"/>
              </a:rPr>
              <a:t>perangkat</a:t>
            </a:r>
            <a:r>
              <a:rPr lang="en-ID" sz="2000" dirty="0">
                <a:latin typeface="Bodoni MT" panose="02070603080606020203" pitchFamily="18" charset="0"/>
              </a:rPr>
              <a:t> </a:t>
            </a:r>
            <a:r>
              <a:rPr lang="en-ID" sz="2000" dirty="0" err="1">
                <a:latin typeface="Bodoni MT" panose="02070603080606020203" pitchFamily="18" charset="0"/>
              </a:rPr>
              <a:t>dengan</a:t>
            </a:r>
            <a:r>
              <a:rPr lang="en-ID" sz="2000" dirty="0">
                <a:latin typeface="Bodoni MT" panose="02070603080606020203" pitchFamily="18" charset="0"/>
              </a:rPr>
              <a:t> </a:t>
            </a:r>
            <a:r>
              <a:rPr lang="en-ID" sz="2000" dirty="0" err="1">
                <a:latin typeface="Bodoni MT" panose="02070603080606020203" pitchFamily="18" charset="0"/>
              </a:rPr>
              <a:t>sebuah</a:t>
            </a:r>
            <a:r>
              <a:rPr lang="en-ID" sz="2000" dirty="0">
                <a:latin typeface="Bodoni MT" panose="02070603080606020203" pitchFamily="18" charset="0"/>
              </a:rPr>
              <a:t> </a:t>
            </a:r>
            <a:r>
              <a:rPr lang="en-ID" sz="2000" dirty="0" err="1">
                <a:latin typeface="Bodoni MT" panose="02070603080606020203" pitchFamily="18" charset="0"/>
              </a:rPr>
              <a:t>komputer</a:t>
            </a:r>
            <a:r>
              <a:rPr lang="en-ID" sz="2000" dirty="0">
                <a:latin typeface="Bodoni MT" panose="02070603080606020203" pitchFamily="18" charset="0"/>
              </a:rPr>
              <a:t> </a:t>
            </a:r>
            <a:r>
              <a:rPr lang="en-ID" sz="2000" dirty="0" err="1">
                <a:latin typeface="Bodoni MT" panose="02070603080606020203" pitchFamily="18" charset="0"/>
              </a:rPr>
              <a:t>atau</a:t>
            </a:r>
            <a:r>
              <a:rPr lang="en-ID" sz="2000" dirty="0">
                <a:latin typeface="Bodoni MT" panose="02070603080606020203" pitchFamily="18" charset="0"/>
              </a:rPr>
              <a:t> server yang di negara lain.</a:t>
            </a:r>
          </a:p>
        </p:txBody>
      </p:sp>
    </p:spTree>
    <p:extLst>
      <p:ext uri="{BB962C8B-B14F-4D97-AF65-F5344CB8AC3E}">
        <p14:creationId xmlns:p14="http://schemas.microsoft.com/office/powerpoint/2010/main" val="33538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p:cTn id="11"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7">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p:cTn id="15"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4. </a:t>
            </a:r>
            <a:r>
              <a:rPr lang="en-US" cap="none" dirty="0">
                <a:latin typeface="Bodoni MT" panose="02070603080606020203" pitchFamily="18" charset="0"/>
              </a:rPr>
              <a:t>PAN (</a:t>
            </a:r>
            <a:r>
              <a:rPr lang="en-ID" sz="3600" cap="none" dirty="0">
                <a:latin typeface="Bodoni MT" panose="02070603080606020203" pitchFamily="18" charset="0"/>
              </a:rPr>
              <a:t>Personal 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a:bodyPr>
          <a:lstStyle/>
          <a:p>
            <a:r>
              <a:rPr lang="en-ID" sz="2400" dirty="0">
                <a:latin typeface="Bodoni MT" panose="02070603080606020203" pitchFamily="18" charset="0"/>
              </a:rPr>
              <a:t>PAN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jenis</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a:t>
            </a:r>
            <a:r>
              <a:rPr lang="en-ID" sz="2400" dirty="0" err="1">
                <a:latin typeface="Bodoni MT" panose="02070603080606020203" pitchFamily="18" charset="0"/>
              </a:rPr>
              <a:t>komputer</a:t>
            </a:r>
            <a:r>
              <a:rPr lang="en-ID" sz="2400" dirty="0">
                <a:latin typeface="Bodoni MT" panose="02070603080606020203" pitchFamily="18" charset="0"/>
              </a:rPr>
              <a:t> yang </a:t>
            </a:r>
            <a:r>
              <a:rPr lang="en-ID" sz="2400" dirty="0" err="1">
                <a:latin typeface="Bodoni MT" panose="02070603080606020203" pitchFamily="18" charset="0"/>
              </a:rPr>
              <a:t>biasanya</a:t>
            </a:r>
            <a:r>
              <a:rPr lang="en-ID" sz="2400" dirty="0">
                <a:latin typeface="Bodoni MT" panose="02070603080606020203" pitchFamily="18" charset="0"/>
              </a:rPr>
              <a:t>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berbagai</a:t>
            </a:r>
            <a:r>
              <a:rPr lang="en-ID" sz="2400" dirty="0">
                <a:latin typeface="Bodoni MT" panose="02070603080606020203" pitchFamily="18" charset="0"/>
              </a:rPr>
              <a:t> </a:t>
            </a:r>
            <a:r>
              <a:rPr lang="en-ID" sz="2400" dirty="0" err="1">
                <a:latin typeface="Bodoni MT" panose="02070603080606020203" pitchFamily="18" charset="0"/>
              </a:rPr>
              <a:t>perlengkapan</a:t>
            </a:r>
            <a:r>
              <a:rPr lang="en-ID" sz="2400" dirty="0">
                <a:latin typeface="Bodoni MT" panose="02070603080606020203" pitchFamily="18" charset="0"/>
              </a:rPr>
              <a:t> </a:t>
            </a:r>
            <a:r>
              <a:rPr lang="en-ID" sz="2400" dirty="0" err="1">
                <a:latin typeface="Bodoni MT" panose="02070603080606020203" pitchFamily="18" charset="0"/>
              </a:rPr>
              <a:t>elektronik</a:t>
            </a:r>
            <a:r>
              <a:rPr lang="en-ID" sz="2400" dirty="0">
                <a:latin typeface="Bodoni MT" panose="02070603080606020203" pitchFamily="18" charset="0"/>
              </a:rPr>
              <a:t> </a:t>
            </a:r>
            <a:r>
              <a:rPr lang="en-ID" sz="2400" dirty="0" err="1">
                <a:latin typeface="Bodoni MT" panose="02070603080606020203" pitchFamily="18" charset="0"/>
              </a:rPr>
              <a:t>milik</a:t>
            </a:r>
            <a:r>
              <a:rPr lang="en-ID" sz="2400" dirty="0">
                <a:latin typeface="Bodoni MT" panose="02070603080606020203" pitchFamily="18" charset="0"/>
              </a:rPr>
              <a:t> </a:t>
            </a:r>
            <a:r>
              <a:rPr lang="en-ID" sz="2400" dirty="0" err="1">
                <a:latin typeface="Bodoni MT" panose="02070603080606020203" pitchFamily="18" charset="0"/>
              </a:rPr>
              <a:t>pribadi</a:t>
            </a:r>
            <a:r>
              <a:rPr lang="en-ID" sz="2400" dirty="0">
                <a:latin typeface="Bodoni MT" panose="02070603080606020203" pitchFamily="18" charset="0"/>
              </a:rPr>
              <a:t> yang </a:t>
            </a:r>
            <a:r>
              <a:rPr lang="en-ID" sz="2400" dirty="0" err="1">
                <a:latin typeface="Bodoni MT" panose="02070603080606020203" pitchFamily="18" charset="0"/>
              </a:rPr>
              <a:t>dikelola</a:t>
            </a:r>
            <a:r>
              <a:rPr lang="en-ID" sz="2400" dirty="0">
                <a:latin typeface="Bodoni MT" panose="02070603080606020203" pitchFamily="18" charset="0"/>
              </a:rPr>
              <a:t> oleh orang </a:t>
            </a:r>
            <a:r>
              <a:rPr lang="en-ID" sz="2400" dirty="0" err="1">
                <a:latin typeface="Bodoni MT" panose="02070603080606020203" pitchFamily="18" charset="0"/>
              </a:rPr>
              <a:t>itu</a:t>
            </a:r>
            <a:r>
              <a:rPr lang="en-ID" sz="2400" dirty="0">
                <a:latin typeface="Bodoni MT" panose="02070603080606020203" pitchFamily="18" charset="0"/>
              </a:rPr>
              <a:t> </a:t>
            </a:r>
            <a:r>
              <a:rPr lang="en-ID" sz="2400" dirty="0" err="1">
                <a:latin typeface="Bodoni MT" panose="02070603080606020203" pitchFamily="18" charset="0"/>
              </a:rPr>
              <a:t>sendiri</a:t>
            </a:r>
            <a:r>
              <a:rPr lang="en-ID" sz="2400" dirty="0">
                <a:latin typeface="Bodoni MT" panose="02070603080606020203" pitchFamily="18" charset="0"/>
              </a:rPr>
              <a:t>. </a:t>
            </a:r>
          </a:p>
          <a:p>
            <a:r>
              <a:rPr lang="en-ID" sz="2400" dirty="0" err="1">
                <a:latin typeface="Bodoni MT" panose="02070603080606020203" pitchFamily="18" charset="0"/>
              </a:rPr>
              <a:t>contoh</a:t>
            </a:r>
            <a:r>
              <a:rPr lang="en-ID" sz="2400" dirty="0">
                <a:latin typeface="Bodoni MT" panose="02070603080606020203" pitchFamily="18" charset="0"/>
              </a:rPr>
              <a:t> </a:t>
            </a:r>
            <a:r>
              <a:rPr lang="en-ID" sz="2400" dirty="0" err="1">
                <a:latin typeface="Bodoni MT" panose="02070603080606020203" pitchFamily="18" charset="0"/>
              </a:rPr>
              <a:t>sederhana</a:t>
            </a:r>
            <a:r>
              <a:rPr lang="en-ID" sz="2400" dirty="0">
                <a:latin typeface="Bodoni MT" panose="02070603080606020203" pitchFamily="18" charset="0"/>
              </a:rPr>
              <a:t>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penggunaan</a:t>
            </a:r>
            <a:r>
              <a:rPr lang="en-ID" sz="2400" dirty="0">
                <a:latin typeface="Bodoni MT" panose="02070603080606020203" pitchFamily="18" charset="0"/>
              </a:rPr>
              <a:t> PAN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printer </a:t>
            </a:r>
            <a:r>
              <a:rPr lang="en-ID" sz="2400" dirty="0" err="1">
                <a:latin typeface="Bodoni MT" panose="02070603080606020203" pitchFamily="18" charset="0"/>
              </a:rPr>
              <a:t>ke</a:t>
            </a:r>
            <a:r>
              <a:rPr lang="en-ID" sz="2400" dirty="0">
                <a:latin typeface="Bodoni MT" panose="02070603080606020203" pitchFamily="18" charset="0"/>
              </a:rPr>
              <a:t> </a:t>
            </a:r>
            <a:r>
              <a:rPr lang="en-ID" sz="2400" dirty="0" err="1">
                <a:latin typeface="Bodoni MT" panose="02070603080606020203" pitchFamily="18" charset="0"/>
              </a:rPr>
              <a:t>komputer</a:t>
            </a:r>
            <a:r>
              <a:rPr lang="en-ID" sz="2400" dirty="0">
                <a:latin typeface="Bodoni MT" panose="02070603080606020203" pitchFamily="18" charset="0"/>
              </a:rPr>
              <a:t> </a:t>
            </a:r>
            <a:r>
              <a:rPr lang="en-ID" sz="2400" dirty="0" err="1">
                <a:latin typeface="Bodoni MT" panose="02070603080606020203" pitchFamily="18" charset="0"/>
              </a:rPr>
              <a:t>atau</a:t>
            </a:r>
            <a:r>
              <a:rPr lang="en-ID" sz="2400" dirty="0">
                <a:latin typeface="Bodoni MT" panose="02070603080606020203" pitchFamily="18" charset="0"/>
              </a:rPr>
              <a:t>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komputer</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speaker </a:t>
            </a:r>
            <a:r>
              <a:rPr lang="en-ID" sz="2400" dirty="0" err="1">
                <a:latin typeface="Bodoni MT" panose="02070603080606020203" pitchFamily="18" charset="0"/>
              </a:rPr>
              <a:t>bluetooth</a:t>
            </a:r>
            <a:r>
              <a:rPr lang="en-ID" sz="2400" dirty="0">
                <a:latin typeface="Bodoni MT" panose="02070603080606020203" pitchFamily="18" charset="0"/>
              </a:rPr>
              <a:t>.</a:t>
            </a:r>
          </a:p>
        </p:txBody>
      </p:sp>
    </p:spTree>
    <p:extLst>
      <p:ext uri="{BB962C8B-B14F-4D97-AF65-F5344CB8AC3E}">
        <p14:creationId xmlns:p14="http://schemas.microsoft.com/office/powerpoint/2010/main" val="42606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4D98C-1B6E-4100-BD23-4E5D5A6C54FE}"/>
              </a:ext>
            </a:extLst>
          </p:cNvPr>
          <p:cNvSpPr>
            <a:spLocks noGrp="1"/>
          </p:cNvSpPr>
          <p:nvPr>
            <p:ph type="title"/>
          </p:nvPr>
        </p:nvSpPr>
        <p:spPr>
          <a:xfrm>
            <a:off x="685801" y="609600"/>
            <a:ext cx="10131425" cy="1456267"/>
          </a:xfrm>
        </p:spPr>
        <p:txBody>
          <a:bodyPr/>
          <a:lstStyle/>
          <a:p>
            <a:r>
              <a:rPr lang="en-US" dirty="0">
                <a:latin typeface="Bodoni MT" panose="02070603080606020203" pitchFamily="18" charset="0"/>
              </a:rPr>
              <a:t>5. </a:t>
            </a:r>
            <a:r>
              <a:rPr lang="en-US" dirty="0" err="1">
                <a:latin typeface="Bodoni MT" panose="02070603080606020203" pitchFamily="18" charset="0"/>
              </a:rPr>
              <a:t>Wlan</a:t>
            </a:r>
            <a:r>
              <a:rPr lang="en-US" dirty="0">
                <a:latin typeface="Bodoni MT" panose="02070603080606020203" pitchFamily="18" charset="0"/>
              </a:rPr>
              <a:t> (</a:t>
            </a:r>
            <a:r>
              <a:rPr lang="en-ID" sz="3600" cap="none" dirty="0">
                <a:latin typeface="Bodoni MT" panose="02070603080606020203" pitchFamily="18" charset="0"/>
              </a:rPr>
              <a:t>Wireless Local Area Network</a:t>
            </a:r>
            <a:r>
              <a:rPr lang="en-ID" sz="3600" dirty="0">
                <a:latin typeface="Bodoni MT" panose="02070603080606020203" pitchFamily="18" charset="0"/>
              </a:rPr>
              <a:t>)</a:t>
            </a:r>
            <a:endParaRPr lang="en-ID" dirty="0">
              <a:latin typeface="Bodoni MT" panose="02070603080606020203" pitchFamily="18" charset="0"/>
            </a:endParaRPr>
          </a:p>
        </p:txBody>
      </p:sp>
      <p:sp>
        <p:nvSpPr>
          <p:cNvPr id="7" name="Content Placeholder 2">
            <a:extLst>
              <a:ext uri="{FF2B5EF4-FFF2-40B4-BE49-F238E27FC236}">
                <a16:creationId xmlns:a16="http://schemas.microsoft.com/office/drawing/2014/main" id="{359CF0E9-A62C-492D-9DB1-976DAA2BC349}"/>
              </a:ext>
            </a:extLst>
          </p:cNvPr>
          <p:cNvSpPr>
            <a:spLocks noGrp="1"/>
          </p:cNvSpPr>
          <p:nvPr>
            <p:ph idx="1"/>
          </p:nvPr>
        </p:nvSpPr>
        <p:spPr>
          <a:xfrm>
            <a:off x="586946" y="2065867"/>
            <a:ext cx="10131425" cy="3074544"/>
          </a:xfrm>
        </p:spPr>
        <p:txBody>
          <a:bodyPr>
            <a:normAutofit fontScale="92500" lnSpcReduction="10000"/>
          </a:bodyPr>
          <a:lstStyle/>
          <a:p>
            <a:r>
              <a:rPr lang="en-ID" sz="2400" dirty="0">
                <a:latin typeface="Bodoni MT" panose="02070603080606020203" pitchFamily="18" charset="0"/>
              </a:rPr>
              <a:t>WLAN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dibilang</a:t>
            </a:r>
            <a:r>
              <a:rPr lang="en-ID" sz="2400" dirty="0">
                <a:latin typeface="Bodoni MT" panose="02070603080606020203" pitchFamily="18" charset="0"/>
              </a:rPr>
              <a:t> </a:t>
            </a:r>
            <a:r>
              <a:rPr lang="en-ID" sz="2400" dirty="0" err="1">
                <a:latin typeface="Bodoni MT" panose="02070603080606020203" pitchFamily="18" charset="0"/>
              </a:rPr>
              <a:t>sama</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LAN, </a:t>
            </a:r>
            <a:r>
              <a:rPr lang="en-ID" sz="2400" dirty="0" err="1">
                <a:latin typeface="Bodoni MT" panose="02070603080606020203" pitchFamily="18" charset="0"/>
              </a:rPr>
              <a:t>tetapi</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a:t>
            </a:r>
            <a:r>
              <a:rPr lang="en-ID" sz="2400" dirty="0" err="1">
                <a:latin typeface="Bodoni MT" panose="02070603080606020203" pitchFamily="18" charset="0"/>
              </a:rPr>
              <a:t>tipe</a:t>
            </a:r>
            <a:r>
              <a:rPr lang="en-ID" sz="2400" dirty="0">
                <a:latin typeface="Bodoni MT" panose="02070603080606020203" pitchFamily="18" charset="0"/>
              </a:rPr>
              <a:t> </a:t>
            </a:r>
            <a:r>
              <a:rPr lang="en-ID" sz="2400" dirty="0" err="1">
                <a:latin typeface="Bodoni MT" panose="02070603080606020203" pitchFamily="18" charset="0"/>
              </a:rPr>
              <a:t>ini</a:t>
            </a:r>
            <a:r>
              <a:rPr lang="en-ID" sz="2400" dirty="0">
                <a:latin typeface="Bodoni MT" panose="02070603080606020203" pitchFamily="18" charset="0"/>
              </a:rPr>
              <a:t> </a:t>
            </a:r>
            <a:r>
              <a:rPr lang="en-ID" sz="2400" dirty="0" err="1">
                <a:latin typeface="Bodoni MT" panose="02070603080606020203" pitchFamily="18" charset="0"/>
              </a:rPr>
              <a:t>tidak</a:t>
            </a:r>
            <a:r>
              <a:rPr lang="en-ID" sz="2400" dirty="0">
                <a:latin typeface="Bodoni MT" panose="02070603080606020203" pitchFamily="18" charset="0"/>
              </a:rPr>
              <a:t> </a:t>
            </a:r>
            <a:r>
              <a:rPr lang="en-ID" sz="2400" dirty="0" err="1">
                <a:latin typeface="Bodoni MT" panose="02070603080606020203" pitchFamily="18" charset="0"/>
              </a:rPr>
              <a:t>memerlukan</a:t>
            </a:r>
            <a:r>
              <a:rPr lang="en-ID" sz="2400" dirty="0">
                <a:latin typeface="Bodoni MT" panose="02070603080606020203" pitchFamily="18" charset="0"/>
              </a:rPr>
              <a:t> </a:t>
            </a:r>
            <a:r>
              <a:rPr lang="en-ID" sz="2400" dirty="0" err="1">
                <a:latin typeface="Bodoni MT" panose="02070603080606020203" pitchFamily="18" charset="0"/>
              </a:rPr>
              <a:t>kabel</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menghubungkan</a:t>
            </a:r>
            <a:r>
              <a:rPr lang="en-ID" sz="2400" dirty="0">
                <a:latin typeface="Bodoni MT" panose="02070603080606020203" pitchFamily="18" charset="0"/>
              </a:rPr>
              <a:t> </a:t>
            </a:r>
            <a:r>
              <a:rPr lang="en-ID" sz="2400" dirty="0" err="1">
                <a:latin typeface="Bodoni MT" panose="02070603080606020203" pitchFamily="18" charset="0"/>
              </a:rPr>
              <a:t>banyak</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a:t>
            </a:r>
            <a:r>
              <a:rPr lang="en-ID" sz="2400" dirty="0" err="1">
                <a:latin typeface="Bodoni MT" panose="02070603080606020203" pitchFamily="18" charset="0"/>
              </a:rPr>
              <a:t>Melalui</a:t>
            </a:r>
            <a:r>
              <a:rPr lang="en-ID" sz="2400" dirty="0">
                <a:latin typeface="Bodoni MT" panose="02070603080606020203" pitchFamily="18" charset="0"/>
              </a:rPr>
              <a:t> </a:t>
            </a:r>
            <a:r>
              <a:rPr lang="en-ID" sz="2400" dirty="0" err="1">
                <a:latin typeface="Bodoni MT" panose="02070603080606020203" pitchFamily="18" charset="0"/>
              </a:rPr>
              <a:t>teknologi</a:t>
            </a:r>
            <a:r>
              <a:rPr lang="en-ID" sz="2400" dirty="0">
                <a:latin typeface="Bodoni MT" panose="02070603080606020203" pitchFamily="18" charset="0"/>
              </a:rPr>
              <a:t> wireless </a:t>
            </a:r>
            <a:r>
              <a:rPr lang="en-ID" sz="2400" dirty="0" err="1">
                <a:latin typeface="Bodoni MT" panose="02070603080606020203" pitchFamily="18" charset="0"/>
              </a:rPr>
              <a:t>seperti</a:t>
            </a:r>
            <a:r>
              <a:rPr lang="en-ID" sz="2400" dirty="0">
                <a:latin typeface="Bodoni MT" panose="02070603080606020203" pitchFamily="18" charset="0"/>
              </a:rPr>
              <a:t> </a:t>
            </a:r>
            <a:r>
              <a:rPr lang="en-ID" sz="2400" dirty="0" err="1">
                <a:latin typeface="Bodoni MT" panose="02070603080606020203" pitchFamily="18" charset="0"/>
              </a:rPr>
              <a:t>WiFi</a:t>
            </a:r>
            <a:r>
              <a:rPr lang="en-ID" sz="2400" dirty="0">
                <a:latin typeface="Bodoni MT" panose="02070603080606020203" pitchFamily="18" charset="0"/>
              </a:rPr>
              <a:t>, WLAN punya </a:t>
            </a:r>
            <a:r>
              <a:rPr lang="en-ID" sz="2400" dirty="0" err="1">
                <a:latin typeface="Bodoni MT" panose="02070603080606020203" pitchFamily="18" charset="0"/>
              </a:rPr>
              <a:t>fungsi</a:t>
            </a:r>
            <a:r>
              <a:rPr lang="en-ID" sz="2400" dirty="0">
                <a:latin typeface="Bodoni MT" panose="02070603080606020203" pitchFamily="18" charset="0"/>
              </a:rPr>
              <a:t> </a:t>
            </a:r>
            <a:r>
              <a:rPr lang="en-ID" sz="2400" dirty="0" err="1">
                <a:latin typeface="Bodoni MT" panose="02070603080606020203" pitchFamily="18" charset="0"/>
              </a:rPr>
              <a:t>sama</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LAN, </a:t>
            </a:r>
            <a:r>
              <a:rPr lang="en-ID" sz="2400" dirty="0" err="1">
                <a:latin typeface="Bodoni MT" panose="02070603080606020203" pitchFamily="18" charset="0"/>
              </a:rPr>
              <a:t>sehingga</a:t>
            </a:r>
            <a:r>
              <a:rPr lang="en-ID" sz="2400" dirty="0">
                <a:latin typeface="Bodoni MT" panose="02070603080606020203" pitchFamily="18" charset="0"/>
              </a:rPr>
              <a:t> </a:t>
            </a:r>
            <a:r>
              <a:rPr lang="en-ID" sz="2400" dirty="0" err="1">
                <a:latin typeface="Bodoni MT" panose="02070603080606020203" pitchFamily="18" charset="0"/>
              </a:rPr>
              <a:t>bisa</a:t>
            </a:r>
            <a:r>
              <a:rPr lang="en-ID" sz="2400" dirty="0">
                <a:latin typeface="Bodoni MT" panose="02070603080606020203" pitchFamily="18" charset="0"/>
              </a:rPr>
              <a:t> </a:t>
            </a:r>
            <a:r>
              <a:rPr lang="en-ID" sz="2400" dirty="0" err="1">
                <a:latin typeface="Bodoni MT" panose="02070603080606020203" pitchFamily="18" charset="0"/>
              </a:rPr>
              <a:t>digunakan</a:t>
            </a:r>
            <a:r>
              <a:rPr lang="en-ID" sz="2400" dirty="0">
                <a:latin typeface="Bodoni MT" panose="02070603080606020203" pitchFamily="18" charset="0"/>
              </a:rPr>
              <a:t> </a:t>
            </a:r>
            <a:r>
              <a:rPr lang="en-ID" sz="2400" dirty="0" err="1">
                <a:latin typeface="Bodoni MT" panose="02070603080606020203" pitchFamily="18" charset="0"/>
              </a:rPr>
              <a:t>untuk</a:t>
            </a:r>
            <a:r>
              <a:rPr lang="en-ID" sz="2400" dirty="0">
                <a:latin typeface="Bodoni MT" panose="02070603080606020203" pitchFamily="18" charset="0"/>
              </a:rPr>
              <a:t> </a:t>
            </a:r>
            <a:r>
              <a:rPr lang="en-ID" sz="2400" dirty="0" err="1">
                <a:latin typeface="Bodoni MT" panose="02070603080606020203" pitchFamily="18" charset="0"/>
              </a:rPr>
              <a:t>menyambungkan</a:t>
            </a:r>
            <a:r>
              <a:rPr lang="en-ID" sz="2400" dirty="0">
                <a:latin typeface="Bodoni MT" panose="02070603080606020203" pitchFamily="18" charset="0"/>
              </a:rPr>
              <a:t> </a:t>
            </a:r>
            <a:r>
              <a:rPr lang="en-ID" sz="2400" dirty="0" err="1">
                <a:latin typeface="Bodoni MT" panose="02070603080606020203" pitchFamily="18" charset="0"/>
              </a:rPr>
              <a:t>komputer</a:t>
            </a:r>
            <a:r>
              <a:rPr lang="en-ID" sz="2400" dirty="0">
                <a:latin typeface="Bodoni MT" panose="02070603080606020203" pitchFamily="18" charset="0"/>
              </a:rPr>
              <a:t>, server, printer, dan lain </a:t>
            </a:r>
            <a:r>
              <a:rPr lang="en-ID" sz="2400" dirty="0" err="1">
                <a:latin typeface="Bodoni MT" panose="02070603080606020203" pitchFamily="18" charset="0"/>
              </a:rPr>
              <a:t>sebagainya</a:t>
            </a:r>
            <a:r>
              <a:rPr lang="en-ID" sz="2400" dirty="0">
                <a:latin typeface="Bodoni MT" panose="02070603080606020203" pitchFamily="18" charset="0"/>
              </a:rPr>
              <a:t> </a:t>
            </a:r>
            <a:r>
              <a:rPr lang="en-ID" sz="2400" dirty="0" err="1">
                <a:latin typeface="Bodoni MT" panose="02070603080606020203" pitchFamily="18" charset="0"/>
              </a:rPr>
              <a:t>dalam</a:t>
            </a:r>
            <a:r>
              <a:rPr lang="en-ID" sz="2400" dirty="0">
                <a:latin typeface="Bodoni MT" panose="02070603080606020203" pitchFamily="18" charset="0"/>
              </a:rPr>
              <a:t> </a:t>
            </a:r>
            <a:r>
              <a:rPr lang="en-ID" sz="2400" dirty="0" err="1">
                <a:latin typeface="Bodoni MT" panose="02070603080606020203" pitchFamily="18" charset="0"/>
              </a:rPr>
              <a:t>sebuah</a:t>
            </a:r>
            <a:r>
              <a:rPr lang="en-ID" sz="2400" dirty="0">
                <a:latin typeface="Bodoni MT" panose="02070603080606020203" pitchFamily="18" charset="0"/>
              </a:rPr>
              <a:t> </a:t>
            </a:r>
            <a:r>
              <a:rPr lang="en-ID" sz="2400" dirty="0" err="1">
                <a:latin typeface="Bodoni MT" panose="02070603080606020203" pitchFamily="18" charset="0"/>
              </a:rPr>
              <a:t>jangkauan</a:t>
            </a:r>
            <a:r>
              <a:rPr lang="en-ID" sz="2400" dirty="0">
                <a:latin typeface="Bodoni MT" panose="02070603080606020203" pitchFamily="18" charset="0"/>
              </a:rPr>
              <a:t> </a:t>
            </a:r>
            <a:r>
              <a:rPr lang="en-ID" sz="2400" dirty="0" err="1">
                <a:latin typeface="Bodoni MT" panose="02070603080606020203" pitchFamily="18" charset="0"/>
              </a:rPr>
              <a:t>kecil</a:t>
            </a:r>
            <a:r>
              <a:rPr lang="en-ID" sz="2400" dirty="0">
                <a:latin typeface="Bodoni MT" panose="02070603080606020203" pitchFamily="18" charset="0"/>
              </a:rPr>
              <a:t>. </a:t>
            </a:r>
          </a:p>
          <a:p>
            <a:r>
              <a:rPr lang="en-ID" sz="2400" dirty="0" err="1">
                <a:latin typeface="Bodoni MT" panose="02070603080606020203" pitchFamily="18" charset="0"/>
              </a:rPr>
              <a:t>Contoh</a:t>
            </a:r>
            <a:r>
              <a:rPr lang="en-ID" sz="2400" dirty="0">
                <a:latin typeface="Bodoni MT" panose="02070603080606020203" pitchFamily="18" charset="0"/>
              </a:rPr>
              <a:t> </a:t>
            </a:r>
            <a:r>
              <a:rPr lang="en-ID" sz="2400" dirty="0" err="1">
                <a:latin typeface="Bodoni MT" panose="02070603080606020203" pitchFamily="18" charset="0"/>
              </a:rPr>
              <a:t>penggunaan</a:t>
            </a:r>
            <a:r>
              <a:rPr lang="en-ID" sz="2400" dirty="0">
                <a:latin typeface="Bodoni MT" panose="02070603080606020203" pitchFamily="18" charset="0"/>
              </a:rPr>
              <a:t> WLAN </a:t>
            </a:r>
            <a:r>
              <a:rPr lang="en-ID" sz="2400" dirty="0" err="1">
                <a:latin typeface="Bodoni MT" panose="02070603080606020203" pitchFamily="18" charset="0"/>
              </a:rPr>
              <a:t>adalah</a:t>
            </a:r>
            <a:r>
              <a:rPr lang="en-ID" sz="2400" dirty="0">
                <a:latin typeface="Bodoni MT" panose="02070603080606020203" pitchFamily="18" charset="0"/>
              </a:rPr>
              <a:t> </a:t>
            </a:r>
            <a:r>
              <a:rPr lang="en-ID" sz="2400" dirty="0" err="1">
                <a:latin typeface="Bodoni MT" panose="02070603080606020203" pitchFamily="18" charset="0"/>
              </a:rPr>
              <a:t>terhubungnya</a:t>
            </a:r>
            <a:r>
              <a:rPr lang="en-ID" sz="2400" dirty="0">
                <a:latin typeface="Bodoni MT" panose="02070603080606020203" pitchFamily="18" charset="0"/>
              </a:rPr>
              <a:t> </a:t>
            </a:r>
            <a:r>
              <a:rPr lang="en-ID" sz="2400" dirty="0" err="1">
                <a:latin typeface="Bodoni MT" panose="02070603080606020203" pitchFamily="18" charset="0"/>
              </a:rPr>
              <a:t>beberapa</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a:t>
            </a:r>
            <a:r>
              <a:rPr lang="en-ID" sz="2400" dirty="0" err="1">
                <a:latin typeface="Bodoni MT" panose="02070603080606020203" pitchFamily="18" charset="0"/>
              </a:rPr>
              <a:t>dari</a:t>
            </a:r>
            <a:r>
              <a:rPr lang="en-ID" sz="2400" dirty="0">
                <a:latin typeface="Bodoni MT" panose="02070603080606020203" pitchFamily="18" charset="0"/>
              </a:rPr>
              <a:t> </a:t>
            </a:r>
            <a:r>
              <a:rPr lang="en-ID" sz="2400" dirty="0" err="1">
                <a:latin typeface="Bodoni MT" panose="02070603080606020203" pitchFamily="18" charset="0"/>
              </a:rPr>
              <a:t>sejumlah</a:t>
            </a:r>
            <a:r>
              <a:rPr lang="en-ID" sz="2400" dirty="0">
                <a:latin typeface="Bodoni MT" panose="02070603080606020203" pitchFamily="18" charset="0"/>
              </a:rPr>
              <a:t> </a:t>
            </a:r>
            <a:r>
              <a:rPr lang="en-ID" sz="2400" dirty="0" err="1">
                <a:latin typeface="Bodoni MT" panose="02070603080606020203" pitchFamily="18" charset="0"/>
              </a:rPr>
              <a:t>rumah</a:t>
            </a:r>
            <a:r>
              <a:rPr lang="en-ID" sz="2400" dirty="0">
                <a:latin typeface="Bodoni MT" panose="02070603080606020203" pitchFamily="18" charset="0"/>
              </a:rPr>
              <a:t> di area </a:t>
            </a:r>
            <a:r>
              <a:rPr lang="en-ID" sz="2400" dirty="0" err="1">
                <a:latin typeface="Bodoni MT" panose="02070603080606020203" pitchFamily="18" charset="0"/>
              </a:rPr>
              <a:t>kecil</a:t>
            </a:r>
            <a:r>
              <a:rPr lang="en-ID" sz="2400" dirty="0">
                <a:latin typeface="Bodoni MT" panose="02070603080606020203" pitchFamily="18" charset="0"/>
              </a:rPr>
              <a:t>, </a:t>
            </a:r>
            <a:r>
              <a:rPr lang="en-ID" sz="2400" dirty="0" err="1">
                <a:latin typeface="Bodoni MT" panose="02070603080606020203" pitchFamily="18" charset="0"/>
              </a:rPr>
              <a:t>atau</a:t>
            </a:r>
            <a:r>
              <a:rPr lang="en-ID" sz="2400" dirty="0">
                <a:latin typeface="Bodoni MT" panose="02070603080606020203" pitchFamily="18" charset="0"/>
              </a:rPr>
              <a:t> di </a:t>
            </a:r>
            <a:r>
              <a:rPr lang="en-ID" sz="2400" dirty="0" err="1">
                <a:latin typeface="Bodoni MT" panose="02070603080606020203" pitchFamily="18" charset="0"/>
              </a:rPr>
              <a:t>satu</a:t>
            </a:r>
            <a:r>
              <a:rPr lang="en-ID" sz="2400" dirty="0">
                <a:latin typeface="Bodoni MT" panose="02070603080606020203" pitchFamily="18" charset="0"/>
              </a:rPr>
              <a:t> </a:t>
            </a:r>
            <a:r>
              <a:rPr lang="en-ID" sz="2400" dirty="0" err="1">
                <a:latin typeface="Bodoni MT" panose="02070603080606020203" pitchFamily="18" charset="0"/>
              </a:rPr>
              <a:t>blok</a:t>
            </a:r>
            <a:r>
              <a:rPr lang="en-ID" sz="2400" dirty="0">
                <a:latin typeface="Bodoni MT" panose="02070603080606020203" pitchFamily="18" charset="0"/>
              </a:rPr>
              <a:t> </a:t>
            </a:r>
            <a:r>
              <a:rPr lang="en-ID" sz="2400" dirty="0" err="1">
                <a:latin typeface="Bodoni MT" panose="02070603080606020203" pitchFamily="18" charset="0"/>
              </a:rPr>
              <a:t>komplek</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a:t>
            </a:r>
            <a:r>
              <a:rPr lang="en-ID" sz="2400" dirty="0" err="1">
                <a:latin typeface="Bodoni MT" panose="02070603080606020203" pitchFamily="18" charset="0"/>
              </a:rPr>
              <a:t>satu</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a:t>
            </a:r>
            <a:r>
              <a:rPr lang="en-ID" sz="2400" dirty="0" err="1">
                <a:latin typeface="Bodoni MT" panose="02070603080606020203" pitchFamily="18" charset="0"/>
              </a:rPr>
              <a:t>WiFi</a:t>
            </a:r>
            <a:r>
              <a:rPr lang="en-ID" sz="2400" dirty="0">
                <a:latin typeface="Bodoni MT" panose="02070603080606020203" pitchFamily="18" charset="0"/>
              </a:rPr>
              <a:t>. </a:t>
            </a:r>
            <a:r>
              <a:rPr lang="en-ID" sz="2400" dirty="0" err="1">
                <a:latin typeface="Bodoni MT" panose="02070603080606020203" pitchFamily="18" charset="0"/>
              </a:rPr>
              <a:t>Perlu</a:t>
            </a:r>
            <a:r>
              <a:rPr lang="en-ID" sz="2400" dirty="0">
                <a:latin typeface="Bodoni MT" panose="02070603080606020203" pitchFamily="18" charset="0"/>
              </a:rPr>
              <a:t> </a:t>
            </a:r>
            <a:r>
              <a:rPr lang="en-ID" sz="2400" dirty="0" err="1">
                <a:latin typeface="Bodoni MT" panose="02070603080606020203" pitchFamily="18" charset="0"/>
              </a:rPr>
              <a:t>dicatat</a:t>
            </a:r>
            <a:r>
              <a:rPr lang="en-ID" sz="2400" dirty="0">
                <a:latin typeface="Bodoni MT" panose="02070603080606020203" pitchFamily="18" charset="0"/>
              </a:rPr>
              <a:t>, </a:t>
            </a:r>
            <a:r>
              <a:rPr lang="en-ID" sz="2400" dirty="0" err="1">
                <a:latin typeface="Bodoni MT" panose="02070603080606020203" pitchFamily="18" charset="0"/>
              </a:rPr>
              <a:t>perangkat</a:t>
            </a:r>
            <a:r>
              <a:rPr lang="en-ID" sz="2400" dirty="0">
                <a:latin typeface="Bodoni MT" panose="02070603080606020203" pitchFamily="18" charset="0"/>
              </a:rPr>
              <a:t> yang </a:t>
            </a:r>
            <a:r>
              <a:rPr lang="en-ID" sz="2400" dirty="0" err="1">
                <a:latin typeface="Bodoni MT" panose="02070603080606020203" pitchFamily="18" charset="0"/>
              </a:rPr>
              <a:t>ingin</a:t>
            </a:r>
            <a:r>
              <a:rPr lang="en-ID" sz="2400" dirty="0">
                <a:latin typeface="Bodoni MT" panose="02070603080606020203" pitchFamily="18" charset="0"/>
              </a:rPr>
              <a:t> </a:t>
            </a:r>
            <a:r>
              <a:rPr lang="en-ID" sz="2400" dirty="0" err="1">
                <a:latin typeface="Bodoni MT" panose="02070603080606020203" pitchFamily="18" charset="0"/>
              </a:rPr>
              <a:t>memanfaatkan</a:t>
            </a:r>
            <a:r>
              <a:rPr lang="en-ID" sz="2400" dirty="0">
                <a:latin typeface="Bodoni MT" panose="02070603080606020203" pitchFamily="18" charset="0"/>
              </a:rPr>
              <a:t> </a:t>
            </a:r>
            <a:r>
              <a:rPr lang="en-ID" sz="2400" dirty="0" err="1">
                <a:latin typeface="Bodoni MT" panose="02070603080606020203" pitchFamily="18" charset="0"/>
              </a:rPr>
              <a:t>jaringan</a:t>
            </a:r>
            <a:r>
              <a:rPr lang="en-ID" sz="2400" dirty="0">
                <a:latin typeface="Bodoni MT" panose="02070603080606020203" pitchFamily="18" charset="0"/>
              </a:rPr>
              <a:t> WLAN </a:t>
            </a:r>
            <a:r>
              <a:rPr lang="en-ID" sz="2400" dirty="0" err="1">
                <a:latin typeface="Bodoni MT" panose="02070603080606020203" pitchFamily="18" charset="0"/>
              </a:rPr>
              <a:t>tentunya</a:t>
            </a:r>
            <a:r>
              <a:rPr lang="en-ID" sz="2400" dirty="0">
                <a:latin typeface="Bodoni MT" panose="02070603080606020203" pitchFamily="18" charset="0"/>
              </a:rPr>
              <a:t> </a:t>
            </a:r>
            <a:r>
              <a:rPr lang="en-ID" sz="2400" dirty="0" err="1">
                <a:latin typeface="Bodoni MT" panose="02070603080606020203" pitchFamily="18" charset="0"/>
              </a:rPr>
              <a:t>harus</a:t>
            </a:r>
            <a:r>
              <a:rPr lang="en-ID" sz="2400" dirty="0">
                <a:latin typeface="Bodoni MT" panose="02070603080606020203" pitchFamily="18" charset="0"/>
              </a:rPr>
              <a:t> </a:t>
            </a:r>
            <a:r>
              <a:rPr lang="en-ID" sz="2400" dirty="0" err="1">
                <a:latin typeface="Bodoni MT" panose="02070603080606020203" pitchFamily="18" charset="0"/>
              </a:rPr>
              <a:t>sudah</a:t>
            </a:r>
            <a:r>
              <a:rPr lang="en-ID" sz="2400" dirty="0">
                <a:latin typeface="Bodoni MT" panose="02070603080606020203" pitchFamily="18" charset="0"/>
              </a:rPr>
              <a:t> </a:t>
            </a:r>
            <a:r>
              <a:rPr lang="en-ID" sz="2400" dirty="0" err="1">
                <a:latin typeface="Bodoni MT" panose="02070603080606020203" pitchFamily="18" charset="0"/>
              </a:rPr>
              <a:t>dibekali</a:t>
            </a:r>
            <a:r>
              <a:rPr lang="en-ID" sz="2400" dirty="0">
                <a:latin typeface="Bodoni MT" panose="02070603080606020203" pitchFamily="18" charset="0"/>
              </a:rPr>
              <a:t> </a:t>
            </a:r>
            <a:r>
              <a:rPr lang="en-ID" sz="2400" dirty="0" err="1">
                <a:latin typeface="Bodoni MT" panose="02070603080606020203" pitchFamily="18" charset="0"/>
              </a:rPr>
              <a:t>dengan</a:t>
            </a:r>
            <a:r>
              <a:rPr lang="en-ID" sz="2400" dirty="0">
                <a:latin typeface="Bodoni MT" panose="02070603080606020203" pitchFamily="18" charset="0"/>
              </a:rPr>
              <a:t> </a:t>
            </a:r>
            <a:r>
              <a:rPr lang="en-ID" sz="2400" dirty="0" err="1">
                <a:latin typeface="Bodoni MT" panose="02070603080606020203" pitchFamily="18" charset="0"/>
              </a:rPr>
              <a:t>dukungan</a:t>
            </a:r>
            <a:r>
              <a:rPr lang="en-ID" sz="2400" dirty="0">
                <a:latin typeface="Bodoni MT" panose="02070603080606020203" pitchFamily="18" charset="0"/>
              </a:rPr>
              <a:t> </a:t>
            </a:r>
            <a:r>
              <a:rPr lang="en-ID" sz="2400" dirty="0" err="1">
                <a:latin typeface="Bodoni MT" panose="02070603080606020203" pitchFamily="18" charset="0"/>
              </a:rPr>
              <a:t>teknologi</a:t>
            </a:r>
            <a:r>
              <a:rPr lang="en-ID" sz="2400" dirty="0">
                <a:latin typeface="Bodoni MT" panose="02070603080606020203" pitchFamily="18" charset="0"/>
              </a:rPr>
              <a:t> </a:t>
            </a:r>
            <a:r>
              <a:rPr lang="en-ID" sz="2400" dirty="0" err="1">
                <a:latin typeface="Bodoni MT" panose="02070603080606020203" pitchFamily="18" charset="0"/>
              </a:rPr>
              <a:t>WiFi</a:t>
            </a:r>
            <a:r>
              <a:rPr lang="en-ID" sz="2400" dirty="0">
                <a:latin typeface="Bodoni MT" panose="02070603080606020203" pitchFamily="18" charset="0"/>
              </a:rPr>
              <a:t>.</a:t>
            </a:r>
          </a:p>
        </p:txBody>
      </p:sp>
    </p:spTree>
    <p:extLst>
      <p:ext uri="{BB962C8B-B14F-4D97-AF65-F5344CB8AC3E}">
        <p14:creationId xmlns:p14="http://schemas.microsoft.com/office/powerpoint/2010/main" val="225745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1000"/>
                                        <p:tgtEl>
                                          <p:spTgt spid="7">
                                            <p:txEl>
                                              <p:pRg st="1" end="1"/>
                                            </p:txEl>
                                          </p:spTgt>
                                        </p:tgtEl>
                                      </p:cBhvr>
                                    </p:animEffect>
                                    <p:anim calcmode="lin" valueType="num">
                                      <p:cBhvr>
                                        <p:cTn id="1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401</TotalTime>
  <Words>2599</Words>
  <Application>Microsoft Office PowerPoint</Application>
  <PresentationFormat>Widescreen</PresentationFormat>
  <Paragraphs>105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Bodoni MT</vt:lpstr>
      <vt:lpstr>Calibri</vt:lpstr>
      <vt:lpstr>Calibri Light</vt:lpstr>
      <vt:lpstr>Times New Roman</vt:lpstr>
      <vt:lpstr>Wingdings</vt:lpstr>
      <vt:lpstr>Celestial</vt:lpstr>
      <vt:lpstr>“Jaringan komputer”</vt:lpstr>
      <vt:lpstr>A. Definisi Jaringan Komputer</vt:lpstr>
      <vt:lpstr>Contoh simulasi kerja jaringan komputer</vt:lpstr>
      <vt:lpstr>b. Fungsi dan Jenis Jaringan Komputer</vt:lpstr>
      <vt:lpstr>1. LAN (Local Area Network)</vt:lpstr>
      <vt:lpstr>2. MAN (Metropolitan Area Network)</vt:lpstr>
      <vt:lpstr>3. WAN (Wide Area Network)</vt:lpstr>
      <vt:lpstr>4. PAN (Personal Area Network)</vt:lpstr>
      <vt:lpstr>5. Wlan (Wireless Local Area Network)</vt:lpstr>
      <vt:lpstr>6. CAN (Corporate Area Network)</vt:lpstr>
      <vt:lpstr>7. SAN (Storage-Area Network)</vt:lpstr>
      <vt:lpstr>8. POLAN (Passive Optical Local Area Network)</vt:lpstr>
      <vt:lpstr>9. EPN (Enterprise Private Network)</vt:lpstr>
      <vt:lpstr>10.VPN (Virtual Private Network)</vt:lpstr>
      <vt:lpstr>C. Sejarah Jaringan Komputer</vt:lpstr>
      <vt:lpstr>Gambar Komputer Generasi Pertama Th 1940</vt:lpstr>
      <vt:lpstr>a. Sejarah Jaringan Komputer &amp; Perkembangan nya. </vt:lpstr>
      <vt:lpstr>PowerPoint Presentation</vt:lpstr>
      <vt:lpstr>PowerPoint Presentation</vt:lpstr>
      <vt:lpstr>PowerPoint Presentation</vt:lpstr>
      <vt:lpstr>D. Penerapan Jaringan Komputer</vt:lpstr>
      <vt:lpstr>DAFTAR PUSTAKA</vt:lpstr>
      <vt:lpstr>PowerPoint Presentation</vt:lpstr>
      <vt:lpstr>PowerPoint Presentation</vt:lpstr>
      <vt:lpstr>PowerPoint Presentation</vt:lpstr>
      <vt:lpstr>PowerPoint Presentation</vt:lpstr>
      <vt:lpstr>5. apa perbedaan broadcast dan peer to peer?  Broadcast = metode pengiriman data ke banyak penerima sekaligus.      Peer  to peer =Dalam jaringan ini, masing-masing komputer, baik itu komputer server maupun komputer client mempunyai kedudukan yang sama. Jadi, komputer server dapat menjadi komputer client, dan sebaliknya komputer client juga dapat menjadi komputer server.   </vt:lpstr>
      <vt:lpstr>7. Apa yang di maksud lan,wan, dan man secara geografis a. Lan LAN sebuah jaringan yang menghubungkan perangkat dalam jarak yang biasanya berdekatan dan menggunakan kabel sebagai saluran utamanya. LAN biasanya digunakan untuk menyambungkan beberapa perangkat dalam satu rumah, atau beberapa komputer yang tersambung dengan kabel tetapi masih dalam satu atap. LAN juga diterapkan di berbagai warnet yang menghubungkan banyak komputer ke satu server, di sebuah ruangan kantor untuk menghubungkan beberapa perangkat ke satu komputer, server, hingga printer, dan lain sebagainya. B. man MAN, seperti namanya merupakan jaringan yang digunakan untuk menghubungkan berbagai komputer atau perangkat dalam area sebuah kota. Jaringan yang jangkauannya lebih besar dari LAN ini bisa dimanfaatkan untuk menghubungkan komputer di satu lembaga ke lembaga lainnya dalam satu wilayah administratif. C. wan WAN merupakan jenis jaringan komputer yang menghubungkan beberapa perangkat, komputer, atau berbagai macam tipe jaringan lainnya (seperti LAN dan WLAN), dalam jarak jangkauan yang cukup jauh, bahkan bisa antar negara. Dengan WAN, data di dalam komputer yang terletak di Indonesia, misalnya, bisa ditransfer dengan mudah dan cepat ke komputer di negara lainnya, misalnya ke Amerika Serikat (AS).  Contoh mudah penerapan WAN adalah jaringan internet yang umum dipakai selama ini, di mana WAN akan menghubungkan perangkat dengan sebuah komputer atau server yang di negara lain.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“Jaringan komputer”</dc:title>
  <dc:creator>ASUS</dc:creator>
  <cp:lastModifiedBy>ASUS ID</cp:lastModifiedBy>
  <cp:revision>6</cp:revision>
  <dcterms:created xsi:type="dcterms:W3CDTF">2022-11-12T13:37:15Z</dcterms:created>
  <dcterms:modified xsi:type="dcterms:W3CDTF">2022-11-20T15:33:13Z</dcterms:modified>
</cp:coreProperties>
</file>