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160" y="333360"/>
            <a:ext cx="12191760" cy="10094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08080">
                  <a:alpha val="54117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3" descr="关系图"/>
          <p:cNvPicPr/>
          <p:nvPr/>
        </p:nvPicPr>
        <p:blipFill>
          <a:blip r:embed="rId2"/>
          <a:srcRect l="0" t="1093" r="8122" b="13317"/>
          <a:stretch/>
        </p:blipFill>
        <p:spPr>
          <a:xfrm>
            <a:off x="7729920" y="4438800"/>
            <a:ext cx="4453200" cy="2333160"/>
          </a:xfrm>
          <a:prstGeom prst="rect">
            <a:avLst/>
          </a:prstGeom>
          <a:ln w="9525">
            <a:noFill/>
          </a:ln>
        </p:spPr>
      </p:pic>
      <p:pic>
        <p:nvPicPr>
          <p:cNvPr id="2" name="Picture 2" descr="关系图"/>
          <p:cNvPicPr/>
          <p:nvPr/>
        </p:nvPicPr>
        <p:blipFill>
          <a:blip r:embed="rId3"/>
          <a:srcRect l="0" t="0" r="2527" b="10911"/>
          <a:stretch/>
        </p:blipFill>
        <p:spPr>
          <a:xfrm>
            <a:off x="239040" y="692280"/>
            <a:ext cx="11884680" cy="6109920"/>
          </a:xfrm>
          <a:prstGeom prst="rect">
            <a:avLst/>
          </a:prstGeom>
          <a:ln w="9525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2160" y="549360"/>
            <a:ext cx="12191760" cy="1510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08080">
                  <a:alpha val="54117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007640" y="620640"/>
            <a:ext cx="10362960" cy="14695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160" y="333360"/>
            <a:ext cx="12191760" cy="10094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08080">
                  <a:alpha val="54117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3" descr="关系图"/>
          <p:cNvPicPr/>
          <p:nvPr/>
        </p:nvPicPr>
        <p:blipFill>
          <a:blip r:embed="rId2"/>
          <a:srcRect l="0" t="1093" r="8122" b="13317"/>
          <a:stretch/>
        </p:blipFill>
        <p:spPr>
          <a:xfrm>
            <a:off x="7729920" y="4438800"/>
            <a:ext cx="4453200" cy="2333160"/>
          </a:xfrm>
          <a:prstGeom prst="rect">
            <a:avLst/>
          </a:prstGeom>
          <a:ln w="9525"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60" y="333360"/>
            <a:ext cx="12191760" cy="10094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08080">
                  <a:alpha val="54117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3" descr="关系图"/>
          <p:cNvPicPr/>
          <p:nvPr/>
        </p:nvPicPr>
        <p:blipFill>
          <a:blip r:embed="rId2"/>
          <a:srcRect l="0" t="1093" r="8122" b="13317"/>
          <a:stretch/>
        </p:blipFill>
        <p:spPr>
          <a:xfrm>
            <a:off x="7729920" y="4438800"/>
            <a:ext cx="4453200" cy="2333160"/>
          </a:xfrm>
          <a:prstGeom prst="rect">
            <a:avLst/>
          </a:prstGeom>
          <a:ln w="9525">
            <a:noFill/>
          </a:ln>
        </p:spPr>
      </p:pic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07640" y="62064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-1221120" y="4343400"/>
            <a:ext cx="7393320" cy="122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ZCuHeiSongS-B-GB"/>
                <a:ea typeface="FZCuHeiSongS-B-GB"/>
              </a:rPr>
              <a:t>Muhammadjoni Rahimzod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ZCuHeiSongS-B-GB"/>
                <a:ea typeface="FZCuHeiSongS-B-GB"/>
              </a:rPr>
              <a:t>201769990016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ZCuHeiSongS-B-GB"/>
                <a:ea typeface="FZCuHeiSongS-B-GB"/>
              </a:rPr>
              <a:t>Sokhibnazarov Amindzhon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ZCuHeiSongS-B-GB"/>
                <a:ea typeface="FZCuHeiSongS-B-GB"/>
              </a:rPr>
              <a:t>201769990293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ZCuHeiSongS-B-GB"/>
                <a:ea typeface="FZCuHeiSongS-B-GB"/>
              </a:rPr>
              <a:t>Nasri Saleemad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ZCuHeiSongS-B-GB"/>
                <a:ea typeface="FZCuHeiSongS-B-GB"/>
              </a:rPr>
              <a:t>201769990039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485360" y="1609200"/>
            <a:ext cx="9090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a3a3e0"/>
                </a:solidFill>
                <a:latin typeface="Arial"/>
                <a:ea typeface="SimSun"/>
              </a:rPr>
              <a:t>Software Engineering Design Project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SimSun"/>
              </a:rPr>
              <a:t>Content of the project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09480" y="264096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>
            <a:noAutofit/>
          </a:bodyPr>
          <a:p>
            <a:pPr marL="514440" indent="-514080" algn="ctr">
              <a:lnSpc>
                <a:spcPct val="100000"/>
              </a:lnSpc>
              <a:spcBef>
                <a:spcPts val="641"/>
              </a:spcBef>
              <a:buClr>
                <a:srgbClr val="7575d1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7575d1"/>
                </a:solidFill>
                <a:latin typeface="Arial"/>
                <a:ea typeface="SimSun"/>
              </a:rPr>
              <a:t>Content Automatic Identification and Input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 algn="ctr">
              <a:lnSpc>
                <a:spcPct val="100000"/>
              </a:lnSpc>
              <a:spcBef>
                <a:spcPts val="641"/>
              </a:spcBef>
              <a:buClr>
                <a:srgbClr val="7575d1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7575d1"/>
                </a:solidFill>
                <a:latin typeface="Arial"/>
                <a:ea typeface="SimSun"/>
              </a:rPr>
              <a:t>Content based Indexing and Retrieval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 algn="ctr">
              <a:lnSpc>
                <a:spcPct val="100000"/>
              </a:lnSpc>
              <a:spcBef>
                <a:spcPts val="641"/>
              </a:spcBef>
              <a:buClr>
                <a:srgbClr val="7575d1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7575d1"/>
                </a:solidFill>
                <a:latin typeface="Arial"/>
                <a:ea typeface="SimSun"/>
              </a:rPr>
              <a:t>Text detection and Text recognition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53575c"/>
                </a:solidFill>
                <a:latin typeface="Arial"/>
                <a:ea typeface="SimSun"/>
              </a:rPr>
              <a:t>1. Content Automatic Identification and Input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First of all this the the process where one won't need to write the content of the stuff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It will get stored in other related systems if needed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This systems' software can be used in many places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For ex: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Gym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Car service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Wholesale Markets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Shipping Industries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SimSun"/>
                <a:ea typeface="SimSun"/>
              </a:rPr>
              <a:t>and so on...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Content Placeholder 5" descr="微信图片_20200811225733"/>
          <p:cNvPicPr/>
          <p:nvPr/>
        </p:nvPicPr>
        <p:blipFill>
          <a:blip r:embed="rId1"/>
          <a:stretch/>
        </p:blipFill>
        <p:spPr>
          <a:xfrm>
            <a:off x="923400" y="4032360"/>
            <a:ext cx="4734360" cy="1760040"/>
          </a:xfrm>
          <a:prstGeom prst="rect">
            <a:avLst/>
          </a:prstGeom>
          <a:ln w="9525"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680400" y="711360"/>
            <a:ext cx="1104120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  <a:scene3d>
              <a:camera prst="orthographicFront"/>
              <a:lightRig dir="t" rig="soft">
                <a:rot lat="0" lon="0" rev="15600000"/>
              </a:lightRig>
            </a:scene3d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1.The left side image below is the image we used for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testing the software we have created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2. The right side image below is the image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of our project background where we use the left text for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our demonstration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2" name="Content Placeholder 11" descr="微信图片_20200811230757"/>
          <p:cNvPicPr/>
          <p:nvPr/>
        </p:nvPicPr>
        <p:blipFill>
          <a:blip r:embed="rId2"/>
          <a:stretch/>
        </p:blipFill>
        <p:spPr>
          <a:xfrm>
            <a:off x="7800840" y="3250440"/>
            <a:ext cx="3174120" cy="3323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53575c"/>
                </a:solidFill>
                <a:latin typeface="Arial"/>
                <a:ea typeface="SimSun"/>
              </a:rPr>
              <a:t>2. Content based Indexing and Retrieval Applications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90188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575d1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7575d1"/>
                </a:solidFill>
                <a:latin typeface="Arial"/>
                <a:ea typeface="SimSun"/>
              </a:rPr>
              <a:t>Text characters embedded in images and video sequences represents a rich source of informations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7575d1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7575d1"/>
                </a:solidFill>
                <a:latin typeface="Arial"/>
                <a:ea typeface="SimSun"/>
              </a:rPr>
              <a:t>Text characters are difficult to be detected and recognized due to their various sizes, grayscale values and complex backgrounds.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SimSun"/>
              </a:rPr>
              <a:t>Text detection &amp; Text recognition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SimSun"/>
              </a:rPr>
              <a:t>Text detection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encounters some problems therefore,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we propose a two-step localization/ verification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first step aims at quickly localizing candidate text lines, enabling the normalization of characters into a unique size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In the verification step, a trained support vector machine or multi-layer perceptrons is applied on background independent features to remove the false alarms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SimSun"/>
              </a:rPr>
              <a:t>Text recognition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problem still occur due to the verify of fonts, colors, the presence of comlex backgrounds and the short length of the text strings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two schemes are investigated: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Bi-modal scheme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Multi modal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LibreOffice/7.0.6.2$Linux_X86_64 LibreOffice_project/00$Build-2</Application>
  <AppVersion>15.0000</AppVersion>
  <Words>1725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2020-08-11T15:24:25Z</dcterms:created>
  <dc:creator/>
  <dc:description/>
  <dc:language>en-US</dc:language>
  <cp:lastModifiedBy/>
  <dcterms:modified xsi:type="dcterms:W3CDTF">2021-11-29T16:38:39Z</dcterms:modified>
  <cp:revision>2</cp:revision>
  <dc:subject/>
  <dc:title>WPS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