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66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97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3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8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9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6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158092"/>
            <a:ext cx="5308866" cy="1515533"/>
          </a:xfrm>
        </p:spPr>
        <p:txBody>
          <a:bodyPr/>
          <a:lstStyle/>
          <a:p>
            <a:br>
              <a:rPr dirty="0"/>
            </a:br>
            <a:br>
              <a:rPr lang="id-ID" dirty="0"/>
            </a:br>
            <a:br>
              <a:rPr lang="id-ID" dirty="0"/>
            </a:br>
            <a:r>
              <a:rPr dirty="0" err="1"/>
              <a:t>Perbedaan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Development Native dan Hybrid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838024"/>
            <a:ext cx="5308866" cy="1377651"/>
          </a:xfrm>
        </p:spPr>
        <p:txBody>
          <a:bodyPr/>
          <a:lstStyle/>
          <a:p>
            <a:r>
              <a:rPr dirty="0"/>
              <a:t>Nama: Muhammad Miftah</a:t>
            </a:r>
          </a:p>
          <a:p>
            <a:r>
              <a:rPr lang="id-ID" dirty="0"/>
              <a:t>Nim: 221011400444</a:t>
            </a:r>
          </a:p>
          <a:p>
            <a:r>
              <a:rPr lang="id-ID" dirty="0"/>
              <a:t>UTS Susulan Mobile Programming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Pengembangan Aplikasi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Aplikasi dibangun untuk platform tertentu (Android/iOS) menggunakan bahasa pemrograman</a:t>
            </a:r>
          </a:p>
          <a:p>
            <a:r>
              <a:t>   khusus seperti Java/Kotlin untuk Android atau Swift untuk iOS.</a:t>
            </a:r>
          </a:p>
          <a:p>
            <a:r>
              <a:t>2. Memanfaatkan fitur-fitur dan API perangkat keras secara langsung, memberikan performa tinggi.</a:t>
            </a:r>
          </a:p>
          <a:p>
            <a:r>
              <a:t>3. Memerlukan pengembangan terpisah untuk setiap platform (Android dan iOS).</a:t>
            </a:r>
          </a:p>
          <a:p>
            <a:r>
              <a:t>4. Update dan perawatan aplikasi lebih rumit karena membutuhkan perubahan terpisah pada setiap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Pengembangan Aplikasi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Aplikasi dikembangkan dengan framework yang memungkinkan penggunaan satu kode untuk berbagai platform</a:t>
            </a:r>
          </a:p>
          <a:p>
            <a:r>
              <a:t>   seperti React Native, Flutter, dan Ionic.</a:t>
            </a:r>
          </a:p>
          <a:p>
            <a:r>
              <a:t>2. Kode sumber tunggal yang berjalan pada beberapa platform, menghemat waktu dan biaya pengembangan.</a:t>
            </a:r>
          </a:p>
          <a:p>
            <a:r>
              <a:t>3. Kinerja aplikasi sedikit lebih rendah dibandingkan dengan aplikasi native, terutama untuk aplikasi</a:t>
            </a:r>
          </a:p>
          <a:p>
            <a:r>
              <a:t>   yang membutuhkan interaksi intensif dengan perangkat keras.</a:t>
            </a:r>
          </a:p>
          <a:p>
            <a:r>
              <a:t>4. Pembaruan aplikasi lebih mudah, cukup dengan satu kode yang dapat diterapkan ke berbagai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Perbandingan Native dan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1. Kinerja:</a:t>
            </a:r>
          </a:p>
          <a:p>
            <a:r>
              <a:t>   - Native: Lebih tinggi, karena langsung berinteraksi dengan sistem perangkat.</a:t>
            </a:r>
          </a:p>
          <a:p>
            <a:r>
              <a:t>   - Hybrid: Lebih rendah, karena menggunakan lapisan abstraksi untuk menjalankan aplikasi di berbagai platform.</a:t>
            </a:r>
          </a:p>
          <a:p>
            <a:endParaRPr/>
          </a:p>
          <a:p>
            <a:r>
              <a:t>2. Pengembangan:</a:t>
            </a:r>
          </a:p>
          <a:p>
            <a:r>
              <a:t>   - Native: Memerlukan pengembangan terpisah untuk Android dan iOS.</a:t>
            </a:r>
          </a:p>
          <a:p>
            <a:r>
              <a:t>   - Hybrid: Satu kode untuk semua platform.</a:t>
            </a:r>
          </a:p>
          <a:p>
            <a:endParaRPr/>
          </a:p>
          <a:p>
            <a:r>
              <a:t>3. Pemeliharaan:</a:t>
            </a:r>
          </a:p>
          <a:p>
            <a:r>
              <a:t>   - Native: Lebih rumit, membutuhkan pembaruan terpisah.</a:t>
            </a:r>
          </a:p>
          <a:p>
            <a:r>
              <a:t>   - Hybrid: Lebih mudah, hanya satu kode untuk diupdate.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Pemilihan antara pengembangan aplikasi Native atau Hybrid bergantung pada kebutuhan aplikasi:</a:t>
            </a:r>
          </a:p>
          <a:p>
            <a:r>
              <a:t>   - Native cocok untuk aplikasi yang membutuhkan performa tinggi dan integrasi perangkat keras.</a:t>
            </a:r>
          </a:p>
          <a:p>
            <a:r>
              <a:t>   - Hybrid cocok untuk aplikasi dengan anggaran terbatas dan pengembangan yang lebih cepat.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318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   Perbedaan antara Development Native dan Hybrid</vt:lpstr>
      <vt:lpstr>Pengembangan Aplikasi Native</vt:lpstr>
      <vt:lpstr>Pengembangan Aplikasi Hybrid</vt:lpstr>
      <vt:lpstr>Perbandingan Native dan Hybrid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Perbedaan antara Development Native dan Hybrid</dc:title>
  <dc:subject/>
  <dc:creator>shadow</dc:creator>
  <cp:keywords/>
  <dc:description>generated using python-pptx</dc:description>
  <cp:lastModifiedBy>bangkit sutowiyono</cp:lastModifiedBy>
  <cp:revision>2</cp:revision>
  <dcterms:created xsi:type="dcterms:W3CDTF">2013-01-27T09:14:16Z</dcterms:created>
  <dcterms:modified xsi:type="dcterms:W3CDTF">2025-05-12T14:37:53Z</dcterms:modified>
  <cp:category/>
</cp:coreProperties>
</file>