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C8E9-BD7A-A2A5-2CF8-75E48F00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DC22C-65BC-456B-51A6-1843B14FA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F678-FDF2-4BFB-7E49-C1ABD52E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4FF8-6B83-195B-93E5-63B28BA0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C62A-837C-CC0D-46CA-D870C16E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FC25-F73E-12E5-B85B-4DC1F236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042D6-0425-6B8C-A1C9-3B1DF686C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F428-A086-74D3-004C-6F989869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045F-A953-1E7F-E626-85C1AC91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A57C-02CC-35ED-EB3A-0FC6587E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842F1-3D0A-B6AE-2E5A-88796551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DB487-8A43-D903-0A58-0940035E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8BA7-AD9C-C2B9-790A-2873EA2D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A755-2F40-DE24-87AB-BB3AF79A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76B6-7BD5-265D-A9A2-20F35219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A10-4000-E48A-26CB-5185A8C0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3E72-7846-5752-0810-A71966EE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1AB1-B3A5-B4F1-C9BE-CB3FCEB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ADD1-F06D-818A-7172-71255221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B5A2-CAC9-1193-5985-37FD154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77DB-3CDE-44FD-F96E-43D89F9E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94AE-EDEF-7DD7-28D1-0A43B963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142E-3FC4-4067-EAFB-D686A7D7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3A89-339F-972E-308F-1617E9D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6FC4-1415-A5B5-3560-5DF9F56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F0F9-42E8-A23C-B260-00998300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176D-25DE-0F9E-E2BB-FFC3E6CD4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18228-9B19-A4FB-A797-918A04BC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EAF3-721E-37A2-F5FD-16BBC26D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7C9F0-F103-D444-915A-C85AFEA2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094E-9597-B2D1-1A5F-2AB07EF3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99C7-928C-45C3-93F2-AEFF8FB7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E599-4715-6BE1-B55D-00029B46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58C34-E593-2A63-BD51-FD5A962E2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CE4D-68CF-7867-6FB3-7F8BE34CA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F84E0-6AC8-1E6B-088F-5D071AF89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66869-EBD9-3155-C298-E814DC0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2B2AF-2533-2895-9180-9A1E78F5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8C2E7-914D-32FF-B0E9-B6C57B7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B66-2937-135D-CAF2-B721AE33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C62BF-0209-CFE3-FDCE-DF534EF6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4FB-6258-AE2E-C71D-043EE088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79FE-9FBC-A590-BAE8-438FD567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ACE2-5577-2E07-30BA-6CD34621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12AC2-228D-412D-932E-C9B8170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B06B4-3776-9A1F-FDCE-5B472F3F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994F-0D4E-8288-A481-243E07C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B1A2-EFC5-2272-F785-1DB0E27C5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13F88-B2EA-D6E6-1E69-9693F423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E1C56-5C7C-B88E-1EB3-EE699A50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CA2A-4100-8B55-A3CB-E7526EF6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1C45-B6AD-4AD0-B47A-16DF9E02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979-ACB5-2873-9D94-AD440044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44546-DE56-BFE2-9101-0E70F910F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867-1BA1-28BF-22AC-6E11B598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7BD2F-ABB9-FDB3-74C4-F449C67B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BE8D-FBD6-E236-6900-CBC35216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0C2FF-F6C6-C081-DD4A-98E52891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A3E7-BC83-C594-097C-D0E4EC17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46A-57E5-3E2B-3A1B-C0B6DC10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FB0C-ACD8-F75D-F4FA-606DEEC71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629B-F9A6-401C-BE2B-65C8571E42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5AD8-6651-FEE3-0BFF-6CB098BB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B55C-700D-16BA-0C55-B212F44D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3FF0-03B3-46E5-8351-FA79177B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A474-9D06-7F71-0F7A-6BFE19A61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Bangalore property price prediction(Regression)</a:t>
            </a:r>
          </a:p>
        </p:txBody>
      </p:sp>
    </p:spTree>
    <p:extLst>
      <p:ext uri="{BB962C8B-B14F-4D97-AF65-F5344CB8AC3E}">
        <p14:creationId xmlns:p14="http://schemas.microsoft.com/office/powerpoint/2010/main" val="357496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FD57-CDCF-2AC5-A6AE-4DA480CB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CE3F-159A-C052-503A-4599E29E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Bengaluru_House_Dat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7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1DA7-6651-A1DD-E28C-97C68A71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CBBA-A531-0DFD-E830-8017DA07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Creating Deep copy of Existing dataset and then </a:t>
            </a:r>
          </a:p>
        </p:txBody>
      </p:sp>
    </p:spTree>
    <p:extLst>
      <p:ext uri="{BB962C8B-B14F-4D97-AF65-F5344CB8AC3E}">
        <p14:creationId xmlns:p14="http://schemas.microsoft.com/office/powerpoint/2010/main" val="91967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A8D9-2E1C-DBAC-252C-F7589C4F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angineering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3EE1D-F2DD-FA9F-7676-EF70ACAC1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4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312C-C0E1-4ED1-3A54-1EA87599B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Outlier Detection </a:t>
            </a:r>
            <a:r>
              <a:rPr lang="en-US"/>
              <a:t>and removal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C1-AA3D-9D60-2C15-F053F2524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Bangalore property price prediction(Regression)</vt:lpstr>
      <vt:lpstr>Data set</vt:lpstr>
      <vt:lpstr>Basic Operations</vt:lpstr>
      <vt:lpstr>Feature angineering</vt:lpstr>
      <vt:lpstr>Outlier Detection and removal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Nadeem</dc:creator>
  <cp:lastModifiedBy>Muhammad Nadeem</cp:lastModifiedBy>
  <cp:revision>1</cp:revision>
  <dcterms:created xsi:type="dcterms:W3CDTF">2024-10-21T21:20:54Z</dcterms:created>
  <dcterms:modified xsi:type="dcterms:W3CDTF">2024-10-21T21:21:30Z</dcterms:modified>
</cp:coreProperties>
</file>