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>
                <a:solidFill>
                  <a:srgbClr val="0066CC"/>
                </a:solidFill>
                <a:latin typeface="Segoe UI Semibold"/>
              </a:rPr>
              <a:t>🧠 AI Concepts, Examples &amp; Real-Life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 b="0">
                <a:solidFill>
                  <a:srgbClr val="3366CC"/>
                </a:solidFill>
                <a:latin typeface="Segoe UI Semibold"/>
              </a:rPr>
              <a:t>Beginner-Level Summary with Urdu Explanation and Icons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66CC"/>
                </a:solidFill>
                <a:latin typeface="Segoe UI Semibold"/>
              </a:rPr>
              <a:t>🧠 Summary: AI ke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3366CC"/>
                </a:solidFill>
                <a:latin typeface="Segoe UI Semibold"/>
              </a:rPr>
              <a:t>🤖 Narrow AI – ایک خاص کام میں ماہر (Siri, Alexa)</a:t>
            </a:r>
          </a:p>
          <a:p>
            <a:r>
              <a:rPr sz="2800" b="0">
                <a:solidFill>
                  <a:srgbClr val="3366CC"/>
                </a:solidFill>
                <a:latin typeface="Segoe UI Semibold"/>
              </a:rPr>
              <a:t>🧠 General AI – انسان جیسی سمجھ (ابھی تحقیق میں)</a:t>
            </a:r>
          </a:p>
          <a:p>
            <a:r>
              <a:rPr sz="2800" b="0">
                <a:solidFill>
                  <a:srgbClr val="3366CC"/>
                </a:solidFill>
                <a:latin typeface="Segoe UI Semibold"/>
              </a:rPr>
              <a:t>🚀 Super AI – انسان سے بھی بہتر (Future Hypothesis)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994C"/>
                </a:solidFill>
                <a:latin typeface="Segoe UI Semibold"/>
              </a:rPr>
              <a:t>🌍 AI in Daily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008040"/>
                </a:solidFill>
                <a:latin typeface="Segoe UI Semibold"/>
              </a:rPr>
              <a:t>📱 Mobile Phones – Voice Assistant (e.g. Google Assistant, Siri)</a:t>
            </a:r>
          </a:p>
          <a:p>
            <a:r>
              <a:rPr sz="2800" b="0">
                <a:solidFill>
                  <a:srgbClr val="008040"/>
                </a:solidFill>
                <a:latin typeface="Segoe UI Semibold"/>
              </a:rPr>
              <a:t>📲 Social Media – Content Suggestion (YouTube, TikTok, Facebook)</a:t>
            </a:r>
          </a:p>
          <a:p>
            <a:r>
              <a:rPr sz="2800" b="0">
                <a:solidFill>
                  <a:srgbClr val="008040"/>
                </a:solidFill>
                <a:latin typeface="Segoe UI Semibold"/>
              </a:rPr>
              <a:t>🛒 Shopping – Personalized Ads (Amazon, Daraz, AliExpress)</a:t>
            </a:r>
          </a:p>
          <a:p>
            <a:r>
              <a:rPr sz="2800" b="0">
                <a:solidFill>
                  <a:srgbClr val="008040"/>
                </a:solidFill>
                <a:latin typeface="Segoe UI Semibold"/>
              </a:rPr>
              <a:t>🗺 Navigation – Maps &amp; Traffic (Google Maps, Waze)</a:t>
            </a:r>
          </a:p>
          <a:p>
            <a:r>
              <a:rPr sz="2800" b="0">
                <a:solidFill>
                  <a:srgbClr val="008040"/>
                </a:solidFill>
                <a:latin typeface="Segoe UI Semibold"/>
              </a:rPr>
              <a:t>🔒 Security – Face Unlock (iPhone Face ID, CCTV)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CC6600"/>
                </a:solidFill>
                <a:latin typeface="Segoe UI Semibold"/>
              </a:rPr>
              <a:t>🏥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FF8000"/>
                </a:solidFill>
                <a:latin typeface="Segoe UI Semibold"/>
              </a:rPr>
              <a:t>🧬 Diagnosis – بیماری کی شناخت (e.g. AI detects cancer)</a:t>
            </a:r>
          </a:p>
          <a:p>
            <a:r>
              <a:rPr sz="2800" b="0">
                <a:solidFill>
                  <a:srgbClr val="FF8000"/>
                </a:solidFill>
                <a:latin typeface="Segoe UI Semibold"/>
              </a:rPr>
              <a:t>📊 Prediction – بیماری کا اندازہ (e.g. heart attack risk)</a:t>
            </a:r>
          </a:p>
          <a:p>
            <a:r>
              <a:rPr sz="2800" b="0">
                <a:solidFill>
                  <a:srgbClr val="FF8000"/>
                </a:solidFill>
                <a:latin typeface="Segoe UI Semibold"/>
              </a:rPr>
              <a:t>🤖 Robots – Surgery میں مدد (Da Vinci Surgical Robot)</a:t>
            </a:r>
          </a:p>
          <a:p>
            <a:r>
              <a:rPr sz="2800" b="0">
                <a:solidFill>
                  <a:srgbClr val="FF8000"/>
                </a:solidFill>
                <a:latin typeface="Segoe UI Semibold"/>
              </a:rPr>
              <a:t>💬 Chatbots – مریض کی رہنمائی (Ada, Health Chatbots)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990099"/>
                </a:solidFill>
                <a:latin typeface="Segoe UI Semibold"/>
              </a:rPr>
              <a:t>🏛 AI in Government and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993366"/>
                </a:solidFill>
                <a:latin typeface="Segoe UI Semibold"/>
              </a:rPr>
              <a:t>🚓 Crime Prediction – مجرموں کا ڈیٹا تجزیہ (PredPol)</a:t>
            </a:r>
          </a:p>
          <a:p>
            <a:r>
              <a:rPr sz="2800" b="0">
                <a:solidFill>
                  <a:srgbClr val="993366"/>
                </a:solidFill>
                <a:latin typeface="Segoe UI Semibold"/>
              </a:rPr>
              <a:t>📷 Surveillance – چہرہ پہچاننا (CCTV + AI)</a:t>
            </a:r>
          </a:p>
          <a:p>
            <a:r>
              <a:rPr sz="2800" b="0">
                <a:solidFill>
                  <a:srgbClr val="993366"/>
                </a:solidFill>
                <a:latin typeface="Segoe UI Semibold"/>
              </a:rPr>
              <a:t>📁 Document Analysis – فائلز کا تجزیہ (AI Document Scanner)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6666"/>
                </a:solidFill>
                <a:latin typeface="Segoe UI Semibold"/>
              </a:rPr>
              <a:t>🏢 AI in Business &amp;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FF3333"/>
                </a:solidFill>
                <a:latin typeface="Segoe UI Semibold"/>
              </a:rPr>
              <a:t>💬 Customer Support – Chatbots (Jazz, Zong)</a:t>
            </a:r>
          </a:p>
          <a:p>
            <a:r>
              <a:rPr sz="2800" b="0">
                <a:solidFill>
                  <a:srgbClr val="FF3333"/>
                </a:solidFill>
                <a:latin typeface="Segoe UI Semibold"/>
              </a:rPr>
              <a:t>📦 Product Suggestion – User Analysis (Netflix)</a:t>
            </a:r>
          </a:p>
          <a:p>
            <a:r>
              <a:rPr sz="2800" b="0">
                <a:solidFill>
                  <a:srgbClr val="FF3333"/>
                </a:solidFill>
                <a:latin typeface="Segoe UI Semibold"/>
              </a:rPr>
              <a:t>🎯 Targeted Ads – Ads personalization (Facebook Ads)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8080"/>
                </a:solidFill>
                <a:latin typeface="Segoe UI Semibold"/>
              </a:rPr>
              <a:t>🚗 AI in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006666"/>
                </a:solidFill>
                <a:latin typeface="Segoe UI Semibold"/>
              </a:rPr>
              <a:t>🚘 Self-driving Cars – Tesla, Waymo</a:t>
            </a:r>
          </a:p>
          <a:p>
            <a:r>
              <a:rPr sz="2800" b="0">
                <a:solidFill>
                  <a:srgbClr val="006666"/>
                </a:solidFill>
                <a:latin typeface="Segoe UI Semibold"/>
              </a:rPr>
              <a:t>📍 Route Optimization – Uber, Careem</a:t>
            </a:r>
          </a:p>
          <a:p>
            <a:r>
              <a:rPr sz="2800" b="0">
                <a:solidFill>
                  <a:srgbClr val="006666"/>
                </a:solidFill>
                <a:latin typeface="Segoe UI Semibold"/>
              </a:rPr>
              <a:t>🚦 Traffic Prediction – Google Maps Live Traffic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8000FF"/>
                </a:solidFill>
                <a:latin typeface="Segoe UI Semibold"/>
              </a:rPr>
              <a:t>📚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6600CC"/>
                </a:solidFill>
                <a:latin typeface="Segoe UI Semibold"/>
              </a:rPr>
              <a:t>👨‍🏫 Smart Tutors – AI سے سیکھنا (Khan Academy)</a:t>
            </a:r>
          </a:p>
          <a:p>
            <a:r>
              <a:rPr sz="2800" b="0">
                <a:solidFill>
                  <a:srgbClr val="6600CC"/>
                </a:solidFill>
                <a:latin typeface="Segoe UI Semibold"/>
              </a:rPr>
              <a:t>📝 Essay Grading – خودکار مارکنگ (Turnitin, Grammarly)</a:t>
            </a:r>
          </a:p>
          <a:p>
            <a:r>
              <a:rPr sz="2800" b="0">
                <a:solidFill>
                  <a:srgbClr val="6600CC"/>
                </a:solidFill>
                <a:latin typeface="Segoe UI Semibold"/>
              </a:rPr>
              <a:t>🧑‍🎓 Personalized Learning – ہر بچے کے مطابق (Duolingo, Coursera)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9933"/>
                </a:solidFill>
                <a:latin typeface="Segoe UI Semibold"/>
              </a:rPr>
              <a:t>🎮 AI in Entertainment &amp;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FF6600"/>
                </a:solidFill>
                <a:latin typeface="Segoe UI Semibold"/>
              </a:rPr>
              <a:t>🎮 Game AI – خود سیکھنے والا دشمن (PUBG Bots, FIFA)</a:t>
            </a:r>
          </a:p>
          <a:p>
            <a:r>
              <a:rPr sz="2800" b="0">
                <a:solidFill>
                  <a:srgbClr val="FF6600"/>
                </a:solidFill>
                <a:latin typeface="Segoe UI Semibold"/>
              </a:rPr>
              <a:t>📺 Video Recommendation – پسند کے مطابق (Netflix, YouTube)</a:t>
            </a:r>
          </a:p>
          <a:p>
            <a:r>
              <a:rPr sz="2800" b="0">
                <a:solidFill>
                  <a:srgbClr val="FF6600"/>
                </a:solidFill>
                <a:latin typeface="Segoe UI Semibold"/>
              </a:rPr>
              <a:t>🎵 Music Creation – دھنیں بنانا (AIVA AI Composer)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600CC"/>
                </a:solidFill>
                <a:latin typeface="Segoe UI Semibold"/>
              </a:rPr>
              <a:t>🏭 AI in Industry &amp;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rgbClr val="4C0099"/>
                </a:solidFill>
                <a:latin typeface="Segoe UI Semibold"/>
              </a:rPr>
              <a:t>🌾 Farming – پودوں کی نگرانی (Smart Drones)</a:t>
            </a:r>
          </a:p>
          <a:p>
            <a:r>
              <a:rPr sz="2800" b="0">
                <a:solidFill>
                  <a:srgbClr val="4C0099"/>
                </a:solidFill>
                <a:latin typeface="Segoe UI Semibold"/>
              </a:rPr>
              <a:t>🏭 Factories – Quality Check (Computer Vision)</a:t>
            </a:r>
          </a:p>
          <a:p>
            <a:r>
              <a:rPr sz="2800" b="0">
                <a:solidFill>
                  <a:srgbClr val="4C0099"/>
                </a:solidFill>
                <a:latin typeface="Segoe UI Semibold"/>
              </a:rPr>
              <a:t>⚡ Energy – بجلی کی بچت (Smart Grid Maintenance)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