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71" r:id="rId3"/>
    <p:sldId id="272" r:id="rId4"/>
    <p:sldId id="273" r:id="rId5"/>
    <p:sldId id="274" r:id="rId6"/>
    <p:sldId id="275" r:id="rId7"/>
    <p:sldId id="276" r:id="rId8"/>
    <p:sldId id="277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tableStyles" Target="tableStyles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theme" Target="theme/theme1.xml" /><Relationship Id="rId2" Type="http://schemas.openxmlformats.org/officeDocument/2006/relationships/slide" Target="slides/slid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viewProps" Target="viewProps.xml" /><Relationship Id="rId5" Type="http://schemas.openxmlformats.org/officeDocument/2006/relationships/slide" Target="slides/slide4.xml" /><Relationship Id="rId10" Type="http://schemas.openxmlformats.org/officeDocument/2006/relationships/presProps" Target="presProps.xml" /><Relationship Id="rId4" Type="http://schemas.openxmlformats.org/officeDocument/2006/relationships/slide" Target="slides/slide3.xml" /><Relationship Id="rId9" Type="http://schemas.openxmlformats.org/officeDocument/2006/relationships/slide" Target="slides/slide8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56439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7" orient="horz" pos="2160">
          <p15:clr>
            <a:srgbClr val="FBAE40"/>
          </p15:clr>
        </p15:guide>
        <p15:guide id="8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002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2375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3189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0810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5913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8/7/2025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187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8/7/2025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00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8/7/2025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27843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58859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8/7/2025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96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8/7/2025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3107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7" orient="horz" pos="2160">
          <p15:clr>
            <a:srgbClr val="F26B43"/>
          </p15:clr>
        </p15:guide>
        <p15:guide id="8" pos="38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Layout" Target="../slideLayouts/slideLayout1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 /><Relationship Id="rId2" Type="http://schemas.openxmlformats.org/officeDocument/2006/relationships/image" Target="../media/image4.png" /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sv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 /><Relationship Id="rId2" Type="http://schemas.openxmlformats.org/officeDocument/2006/relationships/image" Target="../media/image2.png" /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svg" /><Relationship Id="rId2" Type="http://schemas.openxmlformats.org/officeDocument/2006/relationships/image" Target="../media/image8.png" /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6E448DB1-4196-18A6-15DA-C72635C1B1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7C8EE9D-214C-802A-1862-5946B020E5D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30838" r="9085" b="18022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6A10D8F-D463-70E5-239B-17AD65EF43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173183" y="173181"/>
            <a:ext cx="6858002" cy="6511640"/>
          </a:xfrm>
          <a:prstGeom prst="rect">
            <a:avLst/>
          </a:prstGeom>
          <a:gradFill>
            <a:gsLst>
              <a:gs pos="0">
                <a:schemeClr val="bg1">
                  <a:alpha val="0"/>
                </a:schemeClr>
              </a:gs>
              <a:gs pos="46000">
                <a:schemeClr val="bg1">
                  <a:alpha val="30000"/>
                </a:schemeClr>
              </a:gs>
              <a:gs pos="26000">
                <a:schemeClr val="bg1">
                  <a:alpha val="17000"/>
                </a:schemeClr>
              </a:gs>
              <a:gs pos="100000">
                <a:schemeClr val="bg1">
                  <a:alpha val="45000"/>
                </a:scheme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Neue Haas Grotesk Text Pro"/>
              <a:ea typeface="+mn-ea"/>
              <a:cs typeface="+mn-cs"/>
            </a:endParaRPr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286506" y="603315"/>
            <a:ext cx="5649211" cy="3685731"/>
          </a:xfrm>
        </p:spPr>
        <p:txBody>
          <a:bodyPr anchor="t">
            <a:normAutofit/>
          </a:bodyPr>
          <a:lstStyle/>
          <a:p>
            <a:pPr algn="l"/>
            <a:r>
              <a:rPr lang="en-US" sz="4100"/>
              <a:t>بہترین 5 پرامپٹس اور AI جوابات:1. پرامپٹ: صاف توانائی کے فائدے بیان کریں۔جواب: ماحولیاتی آلودگی میں کمی، بجلی کا سستا ہونا، وغیرہ۔</a:t>
            </a:r>
          </a:p>
        </p:txBody>
      </p:sp>
    </p:spTree>
    <p:extLst>
      <p:ext uri="{BB962C8B-B14F-4D97-AF65-F5344CB8AC3E}">
        <p14:creationId xmlns:p14="http://schemas.microsoft.com/office/powerpoint/2010/main" val="83050982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en-US" sz="2800" dirty="0"/>
              <a:t>2. پرامپٹ: ایک بلی پر نظم لکھیں جو باس بن گئی۔جواب: مزاحیہ انداز میں بلی کی آفس کہانی۔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198D72A2-5E81-EE16-A53E-F5C084850A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6074" y="1114923"/>
            <a:ext cx="4628153" cy="462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50607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207B083-EAC0-A5BB-C369-C9589EC7F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4677" y="603504"/>
            <a:ext cx="10872216" cy="1527048"/>
          </a:xfrm>
        </p:spPr>
        <p:txBody>
          <a:bodyPr anchor="b">
            <a:normAutofit/>
          </a:bodyPr>
          <a:lstStyle/>
          <a:p>
            <a:r>
              <a:rPr lang="en-US" dirty="0"/>
              <a:t>3. پرامپٹ: چائے بنانے کے 5 آسان مراحل بتائیں۔جواب: پانی اُبالیں، پتی ڈالیں، دودھ شامل کریں، چینی ڈالیں، چائے چھانیں۔</a:t>
            </a:r>
          </a:p>
        </p:txBody>
      </p:sp>
      <p:pic>
        <p:nvPicPr>
          <p:cNvPr id="8" name="Graphic 7" descr="Lashes">
            <a:extLst>
              <a:ext uri="{FF2B5EF4-FFF2-40B4-BE49-F238E27FC236}">
                <a16:creationId xmlns:a16="http://schemas.microsoft.com/office/drawing/2014/main" id="{964722BA-DEF1-F517-0FCA-C473EAC85A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678" y="2441274"/>
            <a:ext cx="3817941" cy="3817941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096000" y="2441273"/>
            <a:ext cx="5385816" cy="3817942"/>
          </a:xfrm>
        </p:spPr>
        <p:txBody>
          <a:bodyPr anchor="t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0000105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37B65277-82C6-6D08-6DCA-4A7DCC3B71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2648" y="603504"/>
            <a:ext cx="5862396" cy="1527048"/>
          </a:xfrm>
        </p:spPr>
        <p:txBody>
          <a:bodyPr anchor="b">
            <a:normAutofit/>
          </a:bodyPr>
          <a:lstStyle/>
          <a:p>
            <a:r>
              <a:rPr lang="en-US" sz="2500" dirty="0"/>
              <a:t>4. پرامپٹ: ایک پرندے کی کہانی لکھیں جو بارش میں کھو گیا۔جواب: اداس مگر سبق آموز کہانی۔5. پرامپٹ: طلبہ کو حوصلہ دینے والا پیغام دیں۔جواب: کبھی ہار نہ مانیں، کامیابی محنت سے ملتی ہے۔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2648" y="2212848"/>
            <a:ext cx="5862396" cy="4096512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5B29A370-AA92-4C6E-4AC0-D84AAC3F45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091395" y="1102440"/>
            <a:ext cx="4681506" cy="46815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41366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en-US" sz="2300" dirty="0"/>
              <a:t>پرامپٹس کی اقسام:تخلیقی: نظم، کہانیاں، ڈرامےمعلوماتی: سادہ زبان میں حقائقہدایتی: step-by-step مراحل اور گائیڈز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8" name="Graphic 7" descr="Mop and bucket">
            <a:extLst>
              <a:ext uri="{FF2B5EF4-FFF2-40B4-BE49-F238E27FC236}">
                <a16:creationId xmlns:a16="http://schemas.microsoft.com/office/drawing/2014/main" id="{16DD1B31-1596-8203-486C-BE39CA12C5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6074" y="1114923"/>
            <a:ext cx="4628153" cy="462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18716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207B083-EAC0-A5BB-C369-C9589EC7F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4677" y="603504"/>
            <a:ext cx="10872216" cy="1527048"/>
          </a:xfrm>
        </p:spPr>
        <p:txBody>
          <a:bodyPr anchor="b">
            <a:normAutofit/>
          </a:bodyPr>
          <a:lstStyle/>
          <a:p>
            <a:r>
              <a:rPr lang="en-US" dirty="0"/>
              <a:t>ریفائنمنٹ کی مثال:بنیادی پرامپٹ: ایک پرندے کی کہانی لکھیں۔ریفائنڈ پرامپٹ: 100 الفاظ میں بارش میں کھوئے پرندے کی اداس کہانی۔</a:t>
            </a:r>
          </a:p>
        </p:txBody>
      </p:sp>
      <p:pic>
        <p:nvPicPr>
          <p:cNvPr id="8" name="Graphic 7" descr="Checkmark">
            <a:extLst>
              <a:ext uri="{FF2B5EF4-FFF2-40B4-BE49-F238E27FC236}">
                <a16:creationId xmlns:a16="http://schemas.microsoft.com/office/drawing/2014/main" id="{33E9276D-16C4-8F9E-AF59-0D1C852CB2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4678" y="2441274"/>
            <a:ext cx="3817941" cy="3817941"/>
          </a:xfrm>
          <a:prstGeom prst="rect">
            <a:avLst/>
          </a:prstGeom>
        </p:spPr>
      </p:pic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096000" y="2441273"/>
            <a:ext cx="5385816" cy="3817942"/>
          </a:xfrm>
        </p:spPr>
        <p:txBody>
          <a:bodyPr anchor="t"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0595131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BB0869A-0BE5-B3E9-F73D-2F3691E4D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612648" y="1114923"/>
            <a:ext cx="4621553" cy="1360728"/>
          </a:xfrm>
        </p:spPr>
        <p:txBody>
          <a:bodyPr anchor="b">
            <a:normAutofit/>
          </a:bodyPr>
          <a:lstStyle/>
          <a:p>
            <a:r>
              <a:rPr lang="en-US" sz="1400" dirty="0"/>
              <a:t>سیٹنگز کا استعمال (Temperature، Top-p، Penalty):پرامپٹ: ایک روبوٹ کی کہانی لکھیں۔Temperature high کرنے پر: جواب زیادہ تخلیقی اور حیران کن آتا ہے۔Top-p low کرنے پر: جواب زیادہ focused اور کم random ہوتا ہے۔Frequency/Presence Penalty سے: الفاظ یا themes کا غیر ضروری repetition کم ہوتا ہے۔</a:t>
            </a:r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612648" y="2584058"/>
            <a:ext cx="4621553" cy="3159018"/>
          </a:xfrm>
        </p:spPr>
        <p:txBody>
          <a:bodyPr>
            <a:normAutofit/>
          </a:bodyPr>
          <a:lstStyle/>
          <a:p>
            <a:endParaRPr lang="en-US" sz="1800"/>
          </a:p>
        </p:txBody>
      </p:sp>
      <p:pic>
        <p:nvPicPr>
          <p:cNvPr id="8" name="Graphic 7" descr="Thermometer">
            <a:extLst>
              <a:ext uri="{FF2B5EF4-FFF2-40B4-BE49-F238E27FC236}">
                <a16:creationId xmlns:a16="http://schemas.microsoft.com/office/drawing/2014/main" id="{0ECD088D-5740-7035-DCED-5AE8D58A65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96074" y="1114923"/>
            <a:ext cx="4628153" cy="46281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462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EC8C6078-B9FC-62D3-82A6-AED0C1C0C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8323CF07-AAA9-DC0B-9E00-84313AE453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15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"/>
          <p:cNvSpPr>
            <a:spLocks noGrp="1"/>
          </p:cNvSpPr>
          <p:nvPr>
            <p:ph type="ctrTitle"/>
          </p:nvPr>
        </p:nvSpPr>
        <p:spPr>
          <a:xfrm>
            <a:off x="1952481" y="800783"/>
            <a:ext cx="8278891" cy="1323867"/>
          </a:xfrm>
        </p:spPr>
        <p:txBody>
          <a:bodyPr anchor="b">
            <a:normAutofit/>
          </a:bodyPr>
          <a:lstStyle/>
          <a:p>
            <a:endParaRPr/>
          </a:p>
        </p:txBody>
      </p:sp>
      <p:sp>
        <p:nvSpPr>
          <p:cNvPr id="3" name="Content Placeholder"/>
          <p:cNvSpPr>
            <a:spLocks noGrp="1"/>
          </p:cNvSpPr>
          <p:nvPr>
            <p:ph idx="1"/>
          </p:nvPr>
        </p:nvSpPr>
        <p:spPr>
          <a:xfrm>
            <a:off x="1952481" y="2495774"/>
            <a:ext cx="8278892" cy="3273426"/>
          </a:xfrm>
        </p:spPr>
        <p:txBody>
          <a:bodyPr>
            <a:normAutofit/>
          </a:bodyPr>
          <a:lstStyle/>
          <a:p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670384408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8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VanillaVTI</vt:lpstr>
      <vt:lpstr>بہترین 5 پرامپٹس اور AI جوابات:1. پرامپٹ: صاف توانائی کے فائدے بیان کریں۔جواب: ماحولیاتی آلودگی میں کمی، بجلی کا سستا ہونا، وغیرہ۔</vt:lpstr>
      <vt:lpstr>2. پرامپٹ: ایک بلی پر نظم لکھیں جو باس بن گئی۔جواب: مزاحیہ انداز میں بلی کی آفس کہانی۔</vt:lpstr>
      <vt:lpstr>3. پرامپٹ: چائے بنانے کے 5 آسان مراحل بتائیں۔جواب: پانی اُبالیں، پتی ڈالیں، دودھ شامل کریں، چینی ڈالیں، چائے چھانیں۔</vt:lpstr>
      <vt:lpstr>4. پرامپٹ: ایک پرندے کی کہانی لکھیں جو بارش میں کھو گیا۔جواب: اداس مگر سبق آموز کہانی۔5. پرامپٹ: طلبہ کو حوصلہ دینے والا پیغام دیں۔جواب: کبھی ہار نہ مانیں، کامیابی محنت سے ملتی ہے۔</vt:lpstr>
      <vt:lpstr>پرامپٹس کی اقسام:تخلیقی: نظم، کہانیاں، ڈرامےمعلوماتی: سادہ زبان میں حقائقہدایتی: step-by-step مراحل اور گائیڈز</vt:lpstr>
      <vt:lpstr>ریفائنمنٹ کی مثال:بنیادی پرامپٹ: ایک پرندے کی کہانی لکھیں۔ریفائنڈ پرامپٹ: 100 الفاظ میں بارش میں کھوئے پرندے کی اداس کہانی۔</vt:lpstr>
      <vt:lpstr>سیٹنگز کا استعمال (Temperature، Top-p، Penalty):پرامپٹ: ایک روبوٹ کی کہانی لکھیں۔Temperature high کرنے پر: جواب زیادہ تخلیقی اور حیران کن آتا ہے۔Top-p low کرنے پر: جواب زیادہ focused اور کم random ہوتا ہے۔Frequency/Presence Penalty سے: الفاظ یا themes کا غیر ضروری repetition کم ہوتا ہے۔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بہترین 5 پرامپٹس اور AI جوابات:1. پرامپٹ: صاف توانائی کے فائدے بیان کریں۔جواب: ماحولیاتی آلودگی میں کمی، بجلی کا سستا ہونا، وغیرہ۔</dc:title>
  <dc:creator>Owais Attaari</dc:creator>
  <cp:lastModifiedBy>Owais Attaari</cp:lastModifiedBy>
  <cp:revision>1</cp:revision>
  <dcterms:created xsi:type="dcterms:W3CDTF">2025-08-06T23:16:36Z</dcterms:created>
  <dcterms:modified xsi:type="dcterms:W3CDTF">2025-08-06T23:24:25Z</dcterms:modified>
</cp:coreProperties>
</file>