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79" r:id="rId3"/>
    <p:sldId id="280" r:id="rId4"/>
    <p:sldId id="281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02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160">
          <p15:clr>
            <a:srgbClr val="FBAE40"/>
          </p15:clr>
        </p15:guide>
        <p15:guide id="8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4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5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2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1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9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4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9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7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160">
          <p15:clr>
            <a:srgbClr val="F26B43"/>
          </p15:clr>
        </p15:guide>
        <p15:guide id="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athedral ceiling in yellow sunlight design">
            <a:extLst>
              <a:ext uri="{FF2B5EF4-FFF2-40B4-BE49-F238E27FC236}">
                <a16:creationId xmlns:a16="http://schemas.microsoft.com/office/drawing/2014/main" id="{5C076EB4-8C77-0542-B080-1443083D1B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776" r="9085" b="-7"/>
          <a:stretch>
            <a:fillRect/>
          </a:stretch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506" y="3991500"/>
            <a:ext cx="8837546" cy="1870483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ریئل ورلڈ پرامپٹ انجینئرنگ پراجیکٹس (Urdu Portfolio)</a:t>
            </a:r>
          </a:p>
        </p:txBody>
      </p:sp>
    </p:spTree>
    <p:extLst>
      <p:ext uri="{BB962C8B-B14F-4D97-AF65-F5344CB8AC3E}">
        <p14:creationId xmlns:p14="http://schemas.microsoft.com/office/powerpoint/2010/main" val="1094347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dirty="0"/>
              <a:t>📌 1. AI Motivational Coach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پرامپٹ: “مجھے صبح جلدی اٹھنے کے لیے ایک حوصلہ افزا تقریر دو۔”مقصد: خود اعتمادی بڑھانا۔فائدہ: ذاتی ترقی کا ٹول بنانا۔</a:t>
            </a:r>
          </a:p>
          <a:p>
            <a:endParaRPr lang="en-US" sz="1800"/>
          </a:p>
        </p:txBody>
      </p:sp>
      <p:pic>
        <p:nvPicPr>
          <p:cNvPr id="8" name="Graphic 7" descr="Shower">
            <a:extLst>
              <a:ext uri="{FF2B5EF4-FFF2-40B4-BE49-F238E27FC236}">
                <a16:creationId xmlns:a16="http://schemas.microsoft.com/office/drawing/2014/main" id="{10DB57E8-4C96-5447-FD72-0C9B9C503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4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dirty="0"/>
              <a:t>📌 2. Job Interview Simulator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پرامپٹ: “میں مارکیٹنگ کی نوکری کے انٹرویو میں ہوں، تم HR بنو اور سوالات پوچھو۔”مقصد: انٹرویو کی پریکٹس۔فائدہ: خود تیاری کا آسان طریقہ۔</a:t>
            </a:r>
          </a:p>
          <a:p>
            <a:endParaRPr lang="en-US" sz="1800"/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9E1BD741-64C9-93B9-93F4-157F03D9D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8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dirty="0"/>
              <a:t>📌 3. AI Travel Planner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پرامپٹ: “میرے پاس 20 ہزار کا بجٹ ہے، پاکستان کے اندر 3 دن کی تفریحی جگہیں بتاؤ۔”مقصد: کم بجٹ میں سفر پلاننگ۔فائدہ: وقت، پیسے اور تحقیق کی بچت۔</a:t>
            </a: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1005E608-5611-8093-9DC5-7CCA73FA5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2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sz="2800" dirty="0"/>
              <a:t>📌 4. E-commerce Product Description Writer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پرامپٹ: “ایک عطر کی پروڈکٹ کے لیے کشش پیدا کرنے والا 3 لائنوں کا تعارف دو۔”مقصد: کاروبار کے لیے AI استعمال۔فائدہ: وقت کی بچت، تخلیقی مواد۔</a:t>
            </a: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C798EF64-A769-7064-25E5-873CB7BED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4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0E7A827-4DD7-8A5A-4519-32BDA5CDB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75348D-3376-10BB-E89D-A72720D88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4678" y="548640"/>
            <a:ext cx="7098627" cy="1325236"/>
          </a:xfrm>
        </p:spPr>
        <p:txBody>
          <a:bodyPr anchor="t">
            <a:normAutofit/>
          </a:bodyPr>
          <a:lstStyle/>
          <a:p>
            <a:r>
              <a:rPr lang="en-US" dirty="0"/>
              <a:t>📌 5. Educational Quiz Maker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432424" y="1899631"/>
            <a:ext cx="7333128" cy="4011769"/>
          </a:xfrm>
        </p:spPr>
        <p:txBody>
          <a:bodyPr anchor="ctr">
            <a:normAutofit/>
          </a:bodyPr>
          <a:lstStyle/>
          <a:p>
            <a:pPr lvl="0"/>
            <a:r>
              <a:rPr lang="en-US" sz="1800"/>
              <a:t>پرامپٹ: “AI کے لیکچر 3 سے 5 MCQs اردو میں بناؤ، جواب کے ساتھ۔”مقصد: خود ٹیسٹ لینا یا دوسروں کو پڑھانا۔فائدہ: پڑھائی کے لیے سمارٹ تیاری۔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5779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dirty="0"/>
              <a:t>📌 6. Social Media Caption Assistant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پرامپٹ: “میری تصویر کے لیے اردو میں ایک شاعرانہ کیپشن دو، جو محبت کو ظاہر کرے۔”مقصد: سوشل میڈیا پر تاثر جمانا۔فائدہ: فوری تخلیقی مواد۔</a:t>
            </a:r>
          </a:p>
          <a:p>
            <a:endParaRPr lang="en-US" sz="1800"/>
          </a:p>
        </p:txBody>
      </p:sp>
      <p:pic>
        <p:nvPicPr>
          <p:cNvPr id="8" name="Graphic 7" descr="Shower">
            <a:extLst>
              <a:ext uri="{FF2B5EF4-FFF2-40B4-BE49-F238E27FC236}">
                <a16:creationId xmlns:a16="http://schemas.microsoft.com/office/drawing/2014/main" id="{9AF65167-205A-BB99-CFC8-88502A300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6310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VanillaVTI</vt:lpstr>
      <vt:lpstr>ریئل ورلڈ پرامپٹ انجینئرنگ پراجیکٹس (Urdu Portfolio)</vt:lpstr>
      <vt:lpstr>📌 1. AI Motivational Coach</vt:lpstr>
      <vt:lpstr>📌 2. Job Interview Simulator</vt:lpstr>
      <vt:lpstr>📌 3. AI Travel Planner</vt:lpstr>
      <vt:lpstr>📌 4. E-commerce Product Description Writer</vt:lpstr>
      <vt:lpstr>📌 5. Educational Quiz Maker</vt:lpstr>
      <vt:lpstr>📌 6. Social Media Caption Assistant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ریئل ورلڈ پرامپٹ انجینئرنگ پراجیکٹس (Urdu Portfolio)</dc:title>
  <dc:creator>Owais Attaari</dc:creator>
  <cp:lastModifiedBy>Owais Attaari</cp:lastModifiedBy>
  <cp:revision>1</cp:revision>
  <dcterms:created xsi:type="dcterms:W3CDTF">2025-08-06T23:27:48Z</dcterms:created>
  <dcterms:modified xsi:type="dcterms:W3CDTF">2025-08-06T23:35:42Z</dcterms:modified>
</cp:coreProperties>
</file>