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5" r:id="rId4"/>
    <p:sldId id="274" r:id="rId5"/>
    <p:sldId id="258" r:id="rId6"/>
    <p:sldId id="268" r:id="rId7"/>
    <p:sldId id="262" r:id="rId8"/>
    <p:sldId id="269" r:id="rId9"/>
    <p:sldId id="263" r:id="rId10"/>
    <p:sldId id="270" r:id="rId11"/>
    <p:sldId id="271" r:id="rId12"/>
    <p:sldId id="272" r:id="rId13"/>
    <p:sldId id="273" r:id="rId14"/>
    <p:sldId id="264" r:id="rId15"/>
    <p:sldId id="265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94660"/>
  </p:normalViewPr>
  <p:slideViewPr>
    <p:cSldViewPr>
      <p:cViewPr>
        <p:scale>
          <a:sx n="76" d="100"/>
          <a:sy n="76" d="100"/>
        </p:scale>
        <p:origin x="-12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7AABB-D3C3-41C2-9A2A-2AC8494B6F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7362EB-C22A-4ED3-8193-5D6EB037843F}">
      <dgm:prSet phldrT="[Text]"/>
      <dgm:spPr/>
      <dgm:t>
        <a:bodyPr/>
        <a:lstStyle/>
        <a:p>
          <a:r>
            <a:rPr lang="en-US" dirty="0" smtClean="0"/>
            <a:t>Need</a:t>
          </a:r>
          <a:endParaRPr lang="en-US" dirty="0"/>
        </a:p>
      </dgm:t>
    </dgm:pt>
    <dgm:pt modelId="{14984B81-1012-4240-9026-47743FC5D51C}" type="parTrans" cxnId="{0EA67FE0-2360-43B7-90FD-540B664374A6}">
      <dgm:prSet/>
      <dgm:spPr/>
      <dgm:t>
        <a:bodyPr/>
        <a:lstStyle/>
        <a:p>
          <a:endParaRPr lang="en-US"/>
        </a:p>
      </dgm:t>
    </dgm:pt>
    <dgm:pt modelId="{A20659C7-E6F0-44DF-96E7-A3E9F7006F8F}" type="sibTrans" cxnId="{0EA67FE0-2360-43B7-90FD-540B664374A6}">
      <dgm:prSet/>
      <dgm:spPr/>
      <dgm:t>
        <a:bodyPr/>
        <a:lstStyle/>
        <a:p>
          <a:endParaRPr lang="en-US"/>
        </a:p>
      </dgm:t>
    </dgm:pt>
    <dgm:pt modelId="{6C5BB546-7B20-4332-886F-65C3EE606910}">
      <dgm:prSet phldrT="[Text]"/>
      <dgm:spPr/>
      <dgm:t>
        <a:bodyPr/>
        <a:lstStyle/>
        <a:p>
          <a:r>
            <a:rPr lang="en-US" dirty="0" smtClean="0"/>
            <a:t>To facilitate people on daily basis</a:t>
          </a:r>
          <a:endParaRPr lang="en-US" dirty="0"/>
        </a:p>
      </dgm:t>
    </dgm:pt>
    <dgm:pt modelId="{F0C0E015-E068-4E56-97BD-6F390607C51D}" type="parTrans" cxnId="{1D72B0D4-E197-4D66-A735-6FD00282B182}">
      <dgm:prSet/>
      <dgm:spPr/>
      <dgm:t>
        <a:bodyPr/>
        <a:lstStyle/>
        <a:p>
          <a:endParaRPr lang="en-US"/>
        </a:p>
      </dgm:t>
    </dgm:pt>
    <dgm:pt modelId="{442A669A-18ED-4489-B462-B862A2EA505D}" type="sibTrans" cxnId="{1D72B0D4-E197-4D66-A735-6FD00282B182}">
      <dgm:prSet/>
      <dgm:spPr/>
      <dgm:t>
        <a:bodyPr/>
        <a:lstStyle/>
        <a:p>
          <a:endParaRPr lang="en-US"/>
        </a:p>
      </dgm:t>
    </dgm:pt>
    <dgm:pt modelId="{18EE2905-3258-4223-81E5-00CFAE7CDFA6}">
      <dgm:prSet phldrT="[Text]"/>
      <dgm:spPr/>
      <dgm:t>
        <a:bodyPr/>
        <a:lstStyle/>
        <a:p>
          <a:r>
            <a:rPr lang="en-US" dirty="0" smtClean="0"/>
            <a:t>Avoiding public transport problems </a:t>
          </a:r>
          <a:endParaRPr lang="en-US" dirty="0"/>
        </a:p>
      </dgm:t>
    </dgm:pt>
    <dgm:pt modelId="{421CEA72-D8ED-42C1-A8CE-BB2E2D7EC607}" type="parTrans" cxnId="{3D4E4807-1C55-40BD-AD91-384B1F56BF85}">
      <dgm:prSet/>
      <dgm:spPr/>
      <dgm:t>
        <a:bodyPr/>
        <a:lstStyle/>
        <a:p>
          <a:endParaRPr lang="en-US"/>
        </a:p>
      </dgm:t>
    </dgm:pt>
    <dgm:pt modelId="{7955311F-4924-443B-A09F-40AA6D39758C}" type="sibTrans" cxnId="{3D4E4807-1C55-40BD-AD91-384B1F56BF85}">
      <dgm:prSet/>
      <dgm:spPr/>
      <dgm:t>
        <a:bodyPr/>
        <a:lstStyle/>
        <a:p>
          <a:endParaRPr lang="en-US"/>
        </a:p>
      </dgm:t>
    </dgm:pt>
    <dgm:pt modelId="{9A08C78C-752E-4045-95C7-57952531EE87}">
      <dgm:prSet phldrT="[Text]"/>
      <dgm:spPr/>
      <dgm:t>
        <a:bodyPr/>
        <a:lstStyle/>
        <a:p>
          <a:r>
            <a:rPr lang="en-US" dirty="0" smtClean="0"/>
            <a:t>Providing more secure pick &amp; drop service</a:t>
          </a:r>
          <a:endParaRPr lang="en-US" dirty="0"/>
        </a:p>
      </dgm:t>
    </dgm:pt>
    <dgm:pt modelId="{11B8AC4B-4EA4-43CA-B0BB-77927C8E091E}" type="parTrans" cxnId="{38DC9E92-105B-4B11-8FC4-652B5A042488}">
      <dgm:prSet/>
      <dgm:spPr/>
      <dgm:t>
        <a:bodyPr/>
        <a:lstStyle/>
        <a:p>
          <a:endParaRPr lang="en-US"/>
        </a:p>
      </dgm:t>
    </dgm:pt>
    <dgm:pt modelId="{0892320C-610A-465E-AF20-B33DAF079EA7}" type="sibTrans" cxnId="{38DC9E92-105B-4B11-8FC4-652B5A042488}">
      <dgm:prSet/>
      <dgm:spPr/>
      <dgm:t>
        <a:bodyPr/>
        <a:lstStyle/>
        <a:p>
          <a:endParaRPr lang="en-US"/>
        </a:p>
      </dgm:t>
    </dgm:pt>
    <dgm:pt modelId="{3ED54D3D-7F50-4051-8FE1-41DD410500D7}">
      <dgm:prSet phldrT="[Text]"/>
      <dgm:spPr/>
      <dgm:t>
        <a:bodyPr/>
        <a:lstStyle/>
        <a:p>
          <a:r>
            <a:rPr lang="en-US" dirty="0" smtClean="0"/>
            <a:t>Trustful service</a:t>
          </a:r>
          <a:endParaRPr lang="en-US" dirty="0"/>
        </a:p>
      </dgm:t>
    </dgm:pt>
    <dgm:pt modelId="{D003C22F-7100-4FC4-8B7B-95E2F5D8715C}" type="parTrans" cxnId="{CE21B857-A692-4220-98CF-89B7350A5D57}">
      <dgm:prSet/>
      <dgm:spPr/>
      <dgm:t>
        <a:bodyPr/>
        <a:lstStyle/>
        <a:p>
          <a:endParaRPr lang="en-US"/>
        </a:p>
      </dgm:t>
    </dgm:pt>
    <dgm:pt modelId="{2B3FE047-409F-4065-A62D-D25FB9FD1BA1}" type="sibTrans" cxnId="{CE21B857-A692-4220-98CF-89B7350A5D57}">
      <dgm:prSet/>
      <dgm:spPr/>
      <dgm:t>
        <a:bodyPr/>
        <a:lstStyle/>
        <a:p>
          <a:endParaRPr lang="en-US"/>
        </a:p>
      </dgm:t>
    </dgm:pt>
    <dgm:pt modelId="{26FBC967-F031-4A6C-AF14-74E2E686BE0A}" type="pres">
      <dgm:prSet presAssocID="{A437AABB-D3C3-41C2-9A2A-2AC8494B6F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C3F6-16F8-40F9-B6CC-79C8F9FB6B7E}" type="pres">
      <dgm:prSet presAssocID="{D47362EB-C22A-4ED3-8193-5D6EB037843F}" presName="composite" presStyleCnt="0"/>
      <dgm:spPr/>
    </dgm:pt>
    <dgm:pt modelId="{E3E8162E-881A-467C-973E-B611A0280BED}" type="pres">
      <dgm:prSet presAssocID="{D47362EB-C22A-4ED3-8193-5D6EB037843F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C8AC7-5755-4FE1-9909-11BFF5FE166E}" type="pres">
      <dgm:prSet presAssocID="{D47362EB-C22A-4ED3-8193-5D6EB037843F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A3105-1BA4-4E03-9520-EBB5DB45AB56}" type="presOf" srcId="{3ED54D3D-7F50-4051-8FE1-41DD410500D7}" destId="{917C8AC7-5755-4FE1-9909-11BFF5FE166E}" srcOrd="0" destOrd="3" presId="urn:microsoft.com/office/officeart/2005/8/layout/chevron2"/>
    <dgm:cxn modelId="{38DC9E92-105B-4B11-8FC4-652B5A042488}" srcId="{D47362EB-C22A-4ED3-8193-5D6EB037843F}" destId="{9A08C78C-752E-4045-95C7-57952531EE87}" srcOrd="2" destOrd="0" parTransId="{11B8AC4B-4EA4-43CA-B0BB-77927C8E091E}" sibTransId="{0892320C-610A-465E-AF20-B33DAF079EA7}"/>
    <dgm:cxn modelId="{0EA67FE0-2360-43B7-90FD-540B664374A6}" srcId="{A437AABB-D3C3-41C2-9A2A-2AC8494B6F58}" destId="{D47362EB-C22A-4ED3-8193-5D6EB037843F}" srcOrd="0" destOrd="0" parTransId="{14984B81-1012-4240-9026-47743FC5D51C}" sibTransId="{A20659C7-E6F0-44DF-96E7-A3E9F7006F8F}"/>
    <dgm:cxn modelId="{CE21B857-A692-4220-98CF-89B7350A5D57}" srcId="{D47362EB-C22A-4ED3-8193-5D6EB037843F}" destId="{3ED54D3D-7F50-4051-8FE1-41DD410500D7}" srcOrd="3" destOrd="0" parTransId="{D003C22F-7100-4FC4-8B7B-95E2F5D8715C}" sibTransId="{2B3FE047-409F-4065-A62D-D25FB9FD1BA1}"/>
    <dgm:cxn modelId="{F5EFE611-EF26-48B7-9022-682467F50D3B}" type="presOf" srcId="{6C5BB546-7B20-4332-886F-65C3EE606910}" destId="{917C8AC7-5755-4FE1-9909-11BFF5FE166E}" srcOrd="0" destOrd="0" presId="urn:microsoft.com/office/officeart/2005/8/layout/chevron2"/>
    <dgm:cxn modelId="{E22F5CF0-D984-43B4-B495-599468D23A10}" type="presOf" srcId="{9A08C78C-752E-4045-95C7-57952531EE87}" destId="{917C8AC7-5755-4FE1-9909-11BFF5FE166E}" srcOrd="0" destOrd="2" presId="urn:microsoft.com/office/officeart/2005/8/layout/chevron2"/>
    <dgm:cxn modelId="{0CB89C5A-E1BC-4A54-B029-D543EBC459ED}" type="presOf" srcId="{D47362EB-C22A-4ED3-8193-5D6EB037843F}" destId="{E3E8162E-881A-467C-973E-B611A0280BED}" srcOrd="0" destOrd="0" presId="urn:microsoft.com/office/officeart/2005/8/layout/chevron2"/>
    <dgm:cxn modelId="{3D4E4807-1C55-40BD-AD91-384B1F56BF85}" srcId="{D47362EB-C22A-4ED3-8193-5D6EB037843F}" destId="{18EE2905-3258-4223-81E5-00CFAE7CDFA6}" srcOrd="1" destOrd="0" parTransId="{421CEA72-D8ED-42C1-A8CE-BB2E2D7EC607}" sibTransId="{7955311F-4924-443B-A09F-40AA6D39758C}"/>
    <dgm:cxn modelId="{2F9B0D25-3A91-44A3-A62E-B556B5F6B453}" type="presOf" srcId="{A437AABB-D3C3-41C2-9A2A-2AC8494B6F58}" destId="{26FBC967-F031-4A6C-AF14-74E2E686BE0A}" srcOrd="0" destOrd="0" presId="urn:microsoft.com/office/officeart/2005/8/layout/chevron2"/>
    <dgm:cxn modelId="{B637A188-4D8C-41C5-BDCC-39C1558E47B6}" type="presOf" srcId="{18EE2905-3258-4223-81E5-00CFAE7CDFA6}" destId="{917C8AC7-5755-4FE1-9909-11BFF5FE166E}" srcOrd="0" destOrd="1" presId="urn:microsoft.com/office/officeart/2005/8/layout/chevron2"/>
    <dgm:cxn modelId="{1D72B0D4-E197-4D66-A735-6FD00282B182}" srcId="{D47362EB-C22A-4ED3-8193-5D6EB037843F}" destId="{6C5BB546-7B20-4332-886F-65C3EE606910}" srcOrd="0" destOrd="0" parTransId="{F0C0E015-E068-4E56-97BD-6F390607C51D}" sibTransId="{442A669A-18ED-4489-B462-B862A2EA505D}"/>
    <dgm:cxn modelId="{5C44B417-34C3-40A8-9108-403C02437403}" type="presParOf" srcId="{26FBC967-F031-4A6C-AF14-74E2E686BE0A}" destId="{2EB2C3F6-16F8-40F9-B6CC-79C8F9FB6B7E}" srcOrd="0" destOrd="0" presId="urn:microsoft.com/office/officeart/2005/8/layout/chevron2"/>
    <dgm:cxn modelId="{2A682BE0-2843-48D7-821C-91F52DEF8897}" type="presParOf" srcId="{2EB2C3F6-16F8-40F9-B6CC-79C8F9FB6B7E}" destId="{E3E8162E-881A-467C-973E-B611A0280BED}" srcOrd="0" destOrd="0" presId="urn:microsoft.com/office/officeart/2005/8/layout/chevron2"/>
    <dgm:cxn modelId="{F3F44DD9-05DC-43F5-87E1-C3226EEF9073}" type="presParOf" srcId="{2EB2C3F6-16F8-40F9-B6CC-79C8F9FB6B7E}" destId="{917C8AC7-5755-4FE1-9909-11BFF5FE16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F0FFF-DBC9-4B15-AD67-A6B4543C51D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7827B1-011E-4D24-B97E-61197952F12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User</a:t>
          </a:r>
          <a:endParaRPr lang="en-US" b="1" dirty="0">
            <a:solidFill>
              <a:schemeClr val="tx1"/>
            </a:solidFill>
          </a:endParaRPr>
        </a:p>
      </dgm:t>
    </dgm:pt>
    <dgm:pt modelId="{B314DDBD-0564-41FE-8F2B-8506E23F061F}" type="parTrans" cxnId="{3F26904B-EF6D-4E75-9EFA-CE9FDB9AC929}">
      <dgm:prSet/>
      <dgm:spPr/>
      <dgm:t>
        <a:bodyPr/>
        <a:lstStyle/>
        <a:p>
          <a:endParaRPr lang="en-US"/>
        </a:p>
      </dgm:t>
    </dgm:pt>
    <dgm:pt modelId="{BC43C2AC-A54D-4058-A7A5-B7B9797E5637}" type="sibTrans" cxnId="{3F26904B-EF6D-4E75-9EFA-CE9FDB9AC929}">
      <dgm:prSet/>
      <dgm:spPr/>
      <dgm:t>
        <a:bodyPr/>
        <a:lstStyle/>
        <a:p>
          <a:endParaRPr lang="en-US"/>
        </a:p>
      </dgm:t>
    </dgm:pt>
    <dgm:pt modelId="{04E876B5-7467-4888-8ECF-5B5443F51660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194D9E85-7A98-4F2A-9202-49952B40BCBF}" type="parTrans" cxnId="{0CFB2FCB-EE0B-46A4-A91B-64B03318B137}">
      <dgm:prSet/>
      <dgm:spPr/>
      <dgm:t>
        <a:bodyPr/>
        <a:lstStyle/>
        <a:p>
          <a:endParaRPr lang="en-US"/>
        </a:p>
      </dgm:t>
    </dgm:pt>
    <dgm:pt modelId="{87A8824C-292C-44C6-942C-9EC6E1F72D04}" type="sibTrans" cxnId="{0CFB2FCB-EE0B-46A4-A91B-64B03318B137}">
      <dgm:prSet/>
      <dgm:spPr/>
      <dgm:t>
        <a:bodyPr/>
        <a:lstStyle/>
        <a:p>
          <a:endParaRPr lang="en-US"/>
        </a:p>
      </dgm:t>
    </dgm:pt>
    <dgm:pt modelId="{6BDE6C6A-5B88-4D6A-AA43-94AF50443C92}">
      <dgm:prSet phldrT="[Text]"/>
      <dgm:spPr/>
      <dgm:t>
        <a:bodyPr/>
        <a:lstStyle/>
        <a:p>
          <a:r>
            <a:rPr lang="en-US" dirty="0" smtClean="0"/>
            <a:t>Cancel ride</a:t>
          </a:r>
          <a:endParaRPr lang="en-US" dirty="0"/>
        </a:p>
      </dgm:t>
    </dgm:pt>
    <dgm:pt modelId="{F19B41F8-82B2-416C-8660-DD7FC0BCD54B}" type="parTrans" cxnId="{41DA6431-D948-4899-8B61-9050A18C1897}">
      <dgm:prSet/>
      <dgm:spPr/>
      <dgm:t>
        <a:bodyPr/>
        <a:lstStyle/>
        <a:p>
          <a:endParaRPr lang="en-US"/>
        </a:p>
      </dgm:t>
    </dgm:pt>
    <dgm:pt modelId="{5965F9D7-7556-43DA-A9D1-F7A0262A2669}" type="sibTrans" cxnId="{41DA6431-D948-4899-8B61-9050A18C1897}">
      <dgm:prSet/>
      <dgm:spPr/>
      <dgm:t>
        <a:bodyPr/>
        <a:lstStyle/>
        <a:p>
          <a:endParaRPr lang="en-US"/>
        </a:p>
      </dgm:t>
    </dgm:pt>
    <dgm:pt modelId="{BB5E0E22-BC43-4868-BC15-12809024E37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Drivers</a:t>
          </a:r>
          <a:endParaRPr lang="en-US" b="1" dirty="0">
            <a:solidFill>
              <a:schemeClr val="tx1"/>
            </a:solidFill>
          </a:endParaRPr>
        </a:p>
      </dgm:t>
    </dgm:pt>
    <dgm:pt modelId="{3C6F7191-5CB0-4F82-B3B9-3480045845B2}" type="parTrans" cxnId="{2B770D5E-A140-4122-B052-A7E9A251ABE1}">
      <dgm:prSet/>
      <dgm:spPr/>
      <dgm:t>
        <a:bodyPr/>
        <a:lstStyle/>
        <a:p>
          <a:endParaRPr lang="en-US"/>
        </a:p>
      </dgm:t>
    </dgm:pt>
    <dgm:pt modelId="{9AB1EA7A-2590-4B00-B500-617610C03E37}" type="sibTrans" cxnId="{2B770D5E-A140-4122-B052-A7E9A251ABE1}">
      <dgm:prSet/>
      <dgm:spPr/>
      <dgm:t>
        <a:bodyPr/>
        <a:lstStyle/>
        <a:p>
          <a:endParaRPr lang="en-US"/>
        </a:p>
      </dgm:t>
    </dgm:pt>
    <dgm:pt modelId="{30A1D4DB-8AB1-4903-8F23-657727C17478}">
      <dgm:prSet phldrT="[Text]"/>
      <dgm:spPr/>
      <dgm:t>
        <a:bodyPr/>
        <a:lstStyle/>
        <a:p>
          <a:r>
            <a:rPr lang="en-US" dirty="0" smtClean="0"/>
            <a:t>Registration</a:t>
          </a:r>
          <a:endParaRPr lang="en-US" dirty="0"/>
        </a:p>
      </dgm:t>
    </dgm:pt>
    <dgm:pt modelId="{82F15D6E-7893-4F04-86FB-6C14107612D2}" type="parTrans" cxnId="{66BC88A4-9B8F-4BBF-94C6-516B0AF3E752}">
      <dgm:prSet/>
      <dgm:spPr/>
      <dgm:t>
        <a:bodyPr/>
        <a:lstStyle/>
        <a:p>
          <a:endParaRPr lang="en-US"/>
        </a:p>
      </dgm:t>
    </dgm:pt>
    <dgm:pt modelId="{A432E600-A372-41E3-B093-2A408C6E60CE}" type="sibTrans" cxnId="{66BC88A4-9B8F-4BBF-94C6-516B0AF3E752}">
      <dgm:prSet/>
      <dgm:spPr/>
      <dgm:t>
        <a:bodyPr/>
        <a:lstStyle/>
        <a:p>
          <a:endParaRPr lang="en-US"/>
        </a:p>
      </dgm:t>
    </dgm:pt>
    <dgm:pt modelId="{84FDF3BA-89C6-4065-8010-BE3D3F19C0D2}">
      <dgm:prSet phldrT="[Text]"/>
      <dgm:spPr/>
      <dgm:t>
        <a:bodyPr/>
        <a:lstStyle/>
        <a:p>
          <a:r>
            <a:rPr lang="en-US" dirty="0" smtClean="0"/>
            <a:t>Authentication of vehicle</a:t>
          </a:r>
          <a:endParaRPr lang="en-US" dirty="0"/>
        </a:p>
      </dgm:t>
    </dgm:pt>
    <dgm:pt modelId="{A5368AA5-A7C7-450E-829D-5E129351189E}" type="parTrans" cxnId="{BA37D6BF-E576-45AA-B257-AC94C9667B0F}">
      <dgm:prSet/>
      <dgm:spPr/>
      <dgm:t>
        <a:bodyPr/>
        <a:lstStyle/>
        <a:p>
          <a:endParaRPr lang="en-US"/>
        </a:p>
      </dgm:t>
    </dgm:pt>
    <dgm:pt modelId="{D760E3FD-F355-43B1-BACD-8D67AC302850}" type="sibTrans" cxnId="{BA37D6BF-E576-45AA-B257-AC94C9667B0F}">
      <dgm:prSet/>
      <dgm:spPr/>
      <dgm:t>
        <a:bodyPr/>
        <a:lstStyle/>
        <a:p>
          <a:endParaRPr lang="en-US"/>
        </a:p>
      </dgm:t>
    </dgm:pt>
    <dgm:pt modelId="{F8B48729-73A5-4EF2-8BFC-F7B1264E56C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Admin Panel</a:t>
          </a:r>
          <a:endParaRPr lang="en-US" b="1" dirty="0">
            <a:solidFill>
              <a:schemeClr val="tx1"/>
            </a:solidFill>
          </a:endParaRPr>
        </a:p>
      </dgm:t>
    </dgm:pt>
    <dgm:pt modelId="{F36B8B46-48E1-4585-B176-A5AC3F70F172}" type="parTrans" cxnId="{DC2ACA96-AADB-4E76-B5B8-8D898CD3D16F}">
      <dgm:prSet/>
      <dgm:spPr/>
      <dgm:t>
        <a:bodyPr/>
        <a:lstStyle/>
        <a:p>
          <a:endParaRPr lang="en-US"/>
        </a:p>
      </dgm:t>
    </dgm:pt>
    <dgm:pt modelId="{53FA58AA-DFB4-4A04-8212-56F94D5B80F7}" type="sibTrans" cxnId="{DC2ACA96-AADB-4E76-B5B8-8D898CD3D16F}">
      <dgm:prSet/>
      <dgm:spPr/>
      <dgm:t>
        <a:bodyPr/>
        <a:lstStyle/>
        <a:p>
          <a:endParaRPr lang="en-US"/>
        </a:p>
      </dgm:t>
    </dgm:pt>
    <dgm:pt modelId="{7F88CF59-408B-45C4-9322-8FDDA657EFA8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F7143581-05E4-494A-881C-9E82BAAAB6FF}" type="parTrans" cxnId="{290B2D14-B198-4243-9DF4-0F29C017095B}">
      <dgm:prSet/>
      <dgm:spPr/>
      <dgm:t>
        <a:bodyPr/>
        <a:lstStyle/>
        <a:p>
          <a:endParaRPr lang="en-US"/>
        </a:p>
      </dgm:t>
    </dgm:pt>
    <dgm:pt modelId="{04CB452E-C9D3-4299-8027-C8CCB0C2C48F}" type="sibTrans" cxnId="{290B2D14-B198-4243-9DF4-0F29C017095B}">
      <dgm:prSet/>
      <dgm:spPr/>
      <dgm:t>
        <a:bodyPr/>
        <a:lstStyle/>
        <a:p>
          <a:endParaRPr lang="en-US"/>
        </a:p>
      </dgm:t>
    </dgm:pt>
    <dgm:pt modelId="{4CC1A488-F47C-4C51-8045-EE485A5E452E}">
      <dgm:prSet phldrT="[Text]"/>
      <dgm:spPr/>
      <dgm:t>
        <a:bodyPr/>
        <a:lstStyle/>
        <a:p>
          <a:r>
            <a:rPr lang="en-US" dirty="0" smtClean="0"/>
            <a:t>Verifying</a:t>
          </a:r>
          <a:endParaRPr lang="en-US" dirty="0"/>
        </a:p>
      </dgm:t>
    </dgm:pt>
    <dgm:pt modelId="{5625CCC4-5DEF-4125-ACA1-7B16DAF42425}" type="parTrans" cxnId="{3DB33A20-DB0D-49F6-893F-11565C551C4D}">
      <dgm:prSet/>
      <dgm:spPr/>
      <dgm:t>
        <a:bodyPr/>
        <a:lstStyle/>
        <a:p>
          <a:endParaRPr lang="en-US"/>
        </a:p>
      </dgm:t>
    </dgm:pt>
    <dgm:pt modelId="{8FAA2E10-7A75-4CA2-9179-7D440FA7485B}" type="sibTrans" cxnId="{3DB33A20-DB0D-49F6-893F-11565C551C4D}">
      <dgm:prSet/>
      <dgm:spPr/>
      <dgm:t>
        <a:bodyPr/>
        <a:lstStyle/>
        <a:p>
          <a:endParaRPr lang="en-US"/>
        </a:p>
      </dgm:t>
    </dgm:pt>
    <dgm:pt modelId="{77ABAA3D-0B04-476B-9304-891F5D6AE9D9}">
      <dgm:prSet phldrT="[Text]"/>
      <dgm:spPr/>
      <dgm:t>
        <a:bodyPr/>
        <a:lstStyle/>
        <a:p>
          <a:r>
            <a:rPr lang="en-US" dirty="0" smtClean="0"/>
            <a:t>choose your pick and drop destination </a:t>
          </a:r>
          <a:endParaRPr lang="en-US" dirty="0"/>
        </a:p>
      </dgm:t>
    </dgm:pt>
    <dgm:pt modelId="{11A6872B-36A4-42DF-A999-F4EBA3E1E2C8}" type="parTrans" cxnId="{31C9A77C-75C5-493F-AC3C-312482BE7068}">
      <dgm:prSet/>
      <dgm:spPr/>
    </dgm:pt>
    <dgm:pt modelId="{3CD92029-B9B7-4AF1-9216-CE4A6E43B3C9}" type="sibTrans" cxnId="{31C9A77C-75C5-493F-AC3C-312482BE7068}">
      <dgm:prSet/>
      <dgm:spPr/>
    </dgm:pt>
    <dgm:pt modelId="{B579041F-3317-4737-977D-B5CAC42F440C}" type="pres">
      <dgm:prSet presAssocID="{714F0FFF-DBC9-4B15-AD67-A6B4543C51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FD82E6-F818-41BD-8399-BF1BA6A78E3C}" type="pres">
      <dgm:prSet presAssocID="{0D7827B1-011E-4D24-B97E-61197952F12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9D7AA-2640-4A18-B15E-CB756D3671A6}" type="pres">
      <dgm:prSet presAssocID="{BC43C2AC-A54D-4058-A7A5-B7B9797E5637}" presName="sibTrans" presStyleCnt="0"/>
      <dgm:spPr/>
    </dgm:pt>
    <dgm:pt modelId="{3FCAE1D8-A5CB-492D-9FCF-5DAF5A8B51D2}" type="pres">
      <dgm:prSet presAssocID="{BB5E0E22-BC43-4868-BC15-12809024E37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4B253-9DFC-4F07-B9AD-DB93C28EB63E}" type="pres">
      <dgm:prSet presAssocID="{9AB1EA7A-2590-4B00-B500-617610C03E37}" presName="sibTrans" presStyleCnt="0"/>
      <dgm:spPr/>
    </dgm:pt>
    <dgm:pt modelId="{92B031DC-F090-4E72-A713-15FE127BDECA}" type="pres">
      <dgm:prSet presAssocID="{F8B48729-73A5-4EF2-8BFC-F7B1264E56C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A6431-D948-4899-8B61-9050A18C1897}" srcId="{0D7827B1-011E-4D24-B97E-61197952F12D}" destId="{6BDE6C6A-5B88-4D6A-AA43-94AF50443C92}" srcOrd="1" destOrd="0" parTransId="{F19B41F8-82B2-416C-8660-DD7FC0BCD54B}" sibTransId="{5965F9D7-7556-43DA-A9D1-F7A0262A2669}"/>
    <dgm:cxn modelId="{D4A0619F-644C-49B0-A9B5-876827B19CD6}" type="presOf" srcId="{F8B48729-73A5-4EF2-8BFC-F7B1264E56C6}" destId="{92B031DC-F090-4E72-A713-15FE127BDECA}" srcOrd="0" destOrd="0" presId="urn:microsoft.com/office/officeart/2005/8/layout/hList6"/>
    <dgm:cxn modelId="{9691CDEF-D2D0-4788-B400-8766064C61D8}" type="presOf" srcId="{77ABAA3D-0B04-476B-9304-891F5D6AE9D9}" destId="{9EFD82E6-F818-41BD-8399-BF1BA6A78E3C}" srcOrd="0" destOrd="3" presId="urn:microsoft.com/office/officeart/2005/8/layout/hList6"/>
    <dgm:cxn modelId="{A21286C0-C93A-471E-B4F6-BF5A52C4CAAC}" type="presOf" srcId="{0D7827B1-011E-4D24-B97E-61197952F12D}" destId="{9EFD82E6-F818-41BD-8399-BF1BA6A78E3C}" srcOrd="0" destOrd="0" presId="urn:microsoft.com/office/officeart/2005/8/layout/hList6"/>
    <dgm:cxn modelId="{DE4EDB8F-52B0-48E7-A1BD-5A11C7FAD068}" type="presOf" srcId="{04E876B5-7467-4888-8ECF-5B5443F51660}" destId="{9EFD82E6-F818-41BD-8399-BF1BA6A78E3C}" srcOrd="0" destOrd="1" presId="urn:microsoft.com/office/officeart/2005/8/layout/hList6"/>
    <dgm:cxn modelId="{31C9A77C-75C5-493F-AC3C-312482BE7068}" srcId="{0D7827B1-011E-4D24-B97E-61197952F12D}" destId="{77ABAA3D-0B04-476B-9304-891F5D6AE9D9}" srcOrd="2" destOrd="0" parTransId="{11A6872B-36A4-42DF-A999-F4EBA3E1E2C8}" sibTransId="{3CD92029-B9B7-4AF1-9216-CE4A6E43B3C9}"/>
    <dgm:cxn modelId="{2E4DFA5A-024B-4A40-A429-24A8DD17A04A}" type="presOf" srcId="{4CC1A488-F47C-4C51-8045-EE485A5E452E}" destId="{92B031DC-F090-4E72-A713-15FE127BDECA}" srcOrd="0" destOrd="2" presId="urn:microsoft.com/office/officeart/2005/8/layout/hList6"/>
    <dgm:cxn modelId="{3DB33A20-DB0D-49F6-893F-11565C551C4D}" srcId="{F8B48729-73A5-4EF2-8BFC-F7B1264E56C6}" destId="{4CC1A488-F47C-4C51-8045-EE485A5E452E}" srcOrd="1" destOrd="0" parTransId="{5625CCC4-5DEF-4125-ACA1-7B16DAF42425}" sibTransId="{8FAA2E10-7A75-4CA2-9179-7D440FA7485B}"/>
    <dgm:cxn modelId="{66BC88A4-9B8F-4BBF-94C6-516B0AF3E752}" srcId="{BB5E0E22-BC43-4868-BC15-12809024E37E}" destId="{30A1D4DB-8AB1-4903-8F23-657727C17478}" srcOrd="0" destOrd="0" parTransId="{82F15D6E-7893-4F04-86FB-6C14107612D2}" sibTransId="{A432E600-A372-41E3-B093-2A408C6E60CE}"/>
    <dgm:cxn modelId="{0CFB2FCB-EE0B-46A4-A91B-64B03318B137}" srcId="{0D7827B1-011E-4D24-B97E-61197952F12D}" destId="{04E876B5-7467-4888-8ECF-5B5443F51660}" srcOrd="0" destOrd="0" parTransId="{194D9E85-7A98-4F2A-9202-49952B40BCBF}" sibTransId="{87A8824C-292C-44C6-942C-9EC6E1F72D04}"/>
    <dgm:cxn modelId="{3F26904B-EF6D-4E75-9EFA-CE9FDB9AC929}" srcId="{714F0FFF-DBC9-4B15-AD67-A6B4543C51D4}" destId="{0D7827B1-011E-4D24-B97E-61197952F12D}" srcOrd="0" destOrd="0" parTransId="{B314DDBD-0564-41FE-8F2B-8506E23F061F}" sibTransId="{BC43C2AC-A54D-4058-A7A5-B7B9797E5637}"/>
    <dgm:cxn modelId="{68165984-6A37-4DC7-89AB-38ECC7B811EF}" type="presOf" srcId="{84FDF3BA-89C6-4065-8010-BE3D3F19C0D2}" destId="{3FCAE1D8-A5CB-492D-9FCF-5DAF5A8B51D2}" srcOrd="0" destOrd="2" presId="urn:microsoft.com/office/officeart/2005/8/layout/hList6"/>
    <dgm:cxn modelId="{F4154D5A-9FBA-49BB-B4B0-74C8F872B34C}" type="presOf" srcId="{714F0FFF-DBC9-4B15-AD67-A6B4543C51D4}" destId="{B579041F-3317-4737-977D-B5CAC42F440C}" srcOrd="0" destOrd="0" presId="urn:microsoft.com/office/officeart/2005/8/layout/hList6"/>
    <dgm:cxn modelId="{290B2D14-B198-4243-9DF4-0F29C017095B}" srcId="{F8B48729-73A5-4EF2-8BFC-F7B1264E56C6}" destId="{7F88CF59-408B-45C4-9322-8FDDA657EFA8}" srcOrd="0" destOrd="0" parTransId="{F7143581-05E4-494A-881C-9E82BAAAB6FF}" sibTransId="{04CB452E-C9D3-4299-8027-C8CCB0C2C48F}"/>
    <dgm:cxn modelId="{43BA25E0-54F4-48F3-B69F-0FD6BC4A8B00}" type="presOf" srcId="{30A1D4DB-8AB1-4903-8F23-657727C17478}" destId="{3FCAE1D8-A5CB-492D-9FCF-5DAF5A8B51D2}" srcOrd="0" destOrd="1" presId="urn:microsoft.com/office/officeart/2005/8/layout/hList6"/>
    <dgm:cxn modelId="{DC2ACA96-AADB-4E76-B5B8-8D898CD3D16F}" srcId="{714F0FFF-DBC9-4B15-AD67-A6B4543C51D4}" destId="{F8B48729-73A5-4EF2-8BFC-F7B1264E56C6}" srcOrd="2" destOrd="0" parTransId="{F36B8B46-48E1-4585-B176-A5AC3F70F172}" sibTransId="{53FA58AA-DFB4-4A04-8212-56F94D5B80F7}"/>
    <dgm:cxn modelId="{9FE30103-C0E8-446C-AA49-A0093CC833F7}" type="presOf" srcId="{6BDE6C6A-5B88-4D6A-AA43-94AF50443C92}" destId="{9EFD82E6-F818-41BD-8399-BF1BA6A78E3C}" srcOrd="0" destOrd="2" presId="urn:microsoft.com/office/officeart/2005/8/layout/hList6"/>
    <dgm:cxn modelId="{DB777220-2186-40A0-BE0D-3E6F8F32FE25}" type="presOf" srcId="{7F88CF59-408B-45C4-9322-8FDDA657EFA8}" destId="{92B031DC-F090-4E72-A713-15FE127BDECA}" srcOrd="0" destOrd="1" presId="urn:microsoft.com/office/officeart/2005/8/layout/hList6"/>
    <dgm:cxn modelId="{BA37D6BF-E576-45AA-B257-AC94C9667B0F}" srcId="{BB5E0E22-BC43-4868-BC15-12809024E37E}" destId="{84FDF3BA-89C6-4065-8010-BE3D3F19C0D2}" srcOrd="1" destOrd="0" parTransId="{A5368AA5-A7C7-450E-829D-5E129351189E}" sibTransId="{D760E3FD-F355-43B1-BACD-8D67AC302850}"/>
    <dgm:cxn modelId="{2D711DA8-CA3B-4029-8A5F-124E2E41E082}" type="presOf" srcId="{BB5E0E22-BC43-4868-BC15-12809024E37E}" destId="{3FCAE1D8-A5CB-492D-9FCF-5DAF5A8B51D2}" srcOrd="0" destOrd="0" presId="urn:microsoft.com/office/officeart/2005/8/layout/hList6"/>
    <dgm:cxn modelId="{2B770D5E-A140-4122-B052-A7E9A251ABE1}" srcId="{714F0FFF-DBC9-4B15-AD67-A6B4543C51D4}" destId="{BB5E0E22-BC43-4868-BC15-12809024E37E}" srcOrd="1" destOrd="0" parTransId="{3C6F7191-5CB0-4F82-B3B9-3480045845B2}" sibTransId="{9AB1EA7A-2590-4B00-B500-617610C03E37}"/>
    <dgm:cxn modelId="{20839276-FDBC-4E2A-9335-126D2D58F409}" type="presParOf" srcId="{B579041F-3317-4737-977D-B5CAC42F440C}" destId="{9EFD82E6-F818-41BD-8399-BF1BA6A78E3C}" srcOrd="0" destOrd="0" presId="urn:microsoft.com/office/officeart/2005/8/layout/hList6"/>
    <dgm:cxn modelId="{E35A3D9E-74AF-4258-A442-CDC829C5CE8E}" type="presParOf" srcId="{B579041F-3317-4737-977D-B5CAC42F440C}" destId="{4CB9D7AA-2640-4A18-B15E-CB756D3671A6}" srcOrd="1" destOrd="0" presId="urn:microsoft.com/office/officeart/2005/8/layout/hList6"/>
    <dgm:cxn modelId="{7ECC0F59-FEE3-4F19-ABBA-38D4F3BA9EA3}" type="presParOf" srcId="{B579041F-3317-4737-977D-B5CAC42F440C}" destId="{3FCAE1D8-A5CB-492D-9FCF-5DAF5A8B51D2}" srcOrd="2" destOrd="0" presId="urn:microsoft.com/office/officeart/2005/8/layout/hList6"/>
    <dgm:cxn modelId="{73AC6E60-FB96-48F8-B91E-43AF283DCC3E}" type="presParOf" srcId="{B579041F-3317-4737-977D-B5CAC42F440C}" destId="{D154B253-9DFC-4F07-B9AD-DB93C28EB63E}" srcOrd="3" destOrd="0" presId="urn:microsoft.com/office/officeart/2005/8/layout/hList6"/>
    <dgm:cxn modelId="{EDA7FE49-90E3-405A-A538-F6F6BF8F25E7}" type="presParOf" srcId="{B579041F-3317-4737-977D-B5CAC42F440C}" destId="{92B031DC-F090-4E72-A713-15FE127BDEC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89F4B-BE38-43F2-BC29-528C9F7772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9B648-6A3F-450A-928E-0FF821185C4E}">
      <dgm:prSet phldrT="[Text]"/>
      <dgm:spPr/>
      <dgm:t>
        <a:bodyPr/>
        <a:lstStyle/>
        <a:p>
          <a:r>
            <a:rPr lang="en-US" dirty="0" smtClean="0"/>
            <a:t>Pick and drop location of users</a:t>
          </a:r>
          <a:endParaRPr lang="en-US" dirty="0"/>
        </a:p>
      </dgm:t>
    </dgm:pt>
    <dgm:pt modelId="{131DAE84-160A-4AD1-8BD1-9234F5DB6E5F}" type="parTrans" cxnId="{A3C21A9A-B0A1-4349-8270-1ED038182694}">
      <dgm:prSet/>
      <dgm:spPr/>
      <dgm:t>
        <a:bodyPr/>
        <a:lstStyle/>
        <a:p>
          <a:endParaRPr lang="en-US"/>
        </a:p>
      </dgm:t>
    </dgm:pt>
    <dgm:pt modelId="{C826BA98-4845-4E09-90B8-179996311C2A}" type="sibTrans" cxnId="{A3C21A9A-B0A1-4349-8270-1ED038182694}">
      <dgm:prSet/>
      <dgm:spPr/>
      <dgm:t>
        <a:bodyPr/>
        <a:lstStyle/>
        <a:p>
          <a:endParaRPr lang="en-US"/>
        </a:p>
      </dgm:t>
    </dgm:pt>
    <dgm:pt modelId="{73C8EC69-7C78-4954-8898-30F5CD0D28A1}">
      <dgm:prSet phldrT="[Text]"/>
      <dgm:spPr/>
      <dgm:t>
        <a:bodyPr/>
        <a:lstStyle/>
        <a:p>
          <a:r>
            <a:rPr lang="en-US" dirty="0" smtClean="0"/>
            <a:t> admin location of all vans </a:t>
          </a:r>
          <a:endParaRPr lang="en-US" dirty="0"/>
        </a:p>
      </dgm:t>
    </dgm:pt>
    <dgm:pt modelId="{95042DE9-55AB-4D20-A0A4-EB09BC51E493}" type="parTrans" cxnId="{FDC58504-3C0F-493F-81F9-D7FBFE958A2D}">
      <dgm:prSet/>
      <dgm:spPr/>
      <dgm:t>
        <a:bodyPr/>
        <a:lstStyle/>
        <a:p>
          <a:endParaRPr lang="en-US"/>
        </a:p>
      </dgm:t>
    </dgm:pt>
    <dgm:pt modelId="{89659E7F-B4D2-4840-B011-AA248F312B40}" type="sibTrans" cxnId="{FDC58504-3C0F-493F-81F9-D7FBFE958A2D}">
      <dgm:prSet/>
      <dgm:spPr/>
      <dgm:t>
        <a:bodyPr/>
        <a:lstStyle/>
        <a:p>
          <a:endParaRPr lang="en-US"/>
        </a:p>
      </dgm:t>
    </dgm:pt>
    <dgm:pt modelId="{3B14F89E-1906-4B93-B055-AE25B74E7955}">
      <dgm:prSet phldrT="[Text]"/>
      <dgm:spPr/>
      <dgm:t>
        <a:bodyPr/>
        <a:lstStyle/>
        <a:p>
          <a:r>
            <a:rPr lang="en-US" dirty="0" smtClean="0"/>
            <a:t>payment methods</a:t>
          </a:r>
          <a:endParaRPr lang="en-US" dirty="0"/>
        </a:p>
      </dgm:t>
    </dgm:pt>
    <dgm:pt modelId="{AE836F86-E121-4D0C-B6F2-37875A19722C}" type="parTrans" cxnId="{48D80F2F-8F11-49AB-9E79-08139C15FFF1}">
      <dgm:prSet/>
      <dgm:spPr/>
      <dgm:t>
        <a:bodyPr/>
        <a:lstStyle/>
        <a:p>
          <a:endParaRPr lang="en-US"/>
        </a:p>
      </dgm:t>
    </dgm:pt>
    <dgm:pt modelId="{FA67BD6A-5AD4-4CE0-9A04-8D9E17E91673}" type="sibTrans" cxnId="{48D80F2F-8F11-49AB-9E79-08139C15FFF1}">
      <dgm:prSet/>
      <dgm:spPr/>
      <dgm:t>
        <a:bodyPr/>
        <a:lstStyle/>
        <a:p>
          <a:endParaRPr lang="en-US"/>
        </a:p>
      </dgm:t>
    </dgm:pt>
    <dgm:pt modelId="{8A16685C-558D-4C7A-B288-F9D4E7DF3A8F}" type="pres">
      <dgm:prSet presAssocID="{59189F4B-BE38-43F2-BC29-528C9F7772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F049E5-EFEE-4478-B43A-F1691669D1E6}" type="pres">
      <dgm:prSet presAssocID="{12C9B648-6A3F-450A-928E-0FF821185C4E}" presName="linNode" presStyleCnt="0"/>
      <dgm:spPr/>
    </dgm:pt>
    <dgm:pt modelId="{5A7D9451-2C82-4918-A04B-7BAEEF1FD71B}" type="pres">
      <dgm:prSet presAssocID="{12C9B648-6A3F-450A-928E-0FF821185C4E}" presName="parentText" presStyleLbl="node1" presStyleIdx="0" presStyleCnt="3" custScaleX="271392" custScaleY="270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93BA6-0CE5-466D-B2A4-0A583E26D366}" type="pres">
      <dgm:prSet presAssocID="{C826BA98-4845-4E09-90B8-179996311C2A}" presName="sp" presStyleCnt="0"/>
      <dgm:spPr/>
    </dgm:pt>
    <dgm:pt modelId="{2E593564-EF58-4779-9347-BC071EE645DE}" type="pres">
      <dgm:prSet presAssocID="{73C8EC69-7C78-4954-8898-30F5CD0D28A1}" presName="linNode" presStyleCnt="0"/>
      <dgm:spPr/>
    </dgm:pt>
    <dgm:pt modelId="{7CC93E3E-9A4A-4342-9FF9-C7813C68A6B6}" type="pres">
      <dgm:prSet presAssocID="{73C8EC69-7C78-4954-8898-30F5CD0D28A1}" presName="parentText" presStyleLbl="node1" presStyleIdx="1" presStyleCnt="3" custScaleX="270946" custScaleY="31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0BCA8-4FA9-4292-A9D5-18F17EAC3117}" type="pres">
      <dgm:prSet presAssocID="{89659E7F-B4D2-4840-B011-AA248F312B40}" presName="sp" presStyleCnt="0"/>
      <dgm:spPr/>
    </dgm:pt>
    <dgm:pt modelId="{DF449D2D-5A79-473E-A20E-CD36BD167AF8}" type="pres">
      <dgm:prSet presAssocID="{3B14F89E-1906-4B93-B055-AE25B74E7955}" presName="linNode" presStyleCnt="0"/>
      <dgm:spPr/>
    </dgm:pt>
    <dgm:pt modelId="{916D9D9C-EFF1-497F-8519-CD1FF8D35C73}" type="pres">
      <dgm:prSet presAssocID="{3B14F89E-1906-4B93-B055-AE25B74E7955}" presName="parentText" presStyleLbl="node1" presStyleIdx="2" presStyleCnt="3" custScaleX="271393" custScaleY="387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03C505-6DB3-43F4-AC09-3519AF64CA4B}" type="presOf" srcId="{59189F4B-BE38-43F2-BC29-528C9F777251}" destId="{8A16685C-558D-4C7A-B288-F9D4E7DF3A8F}" srcOrd="0" destOrd="0" presId="urn:microsoft.com/office/officeart/2005/8/layout/vList5"/>
    <dgm:cxn modelId="{EA80DC12-AA9E-4937-86F6-3F69A5FC4272}" type="presOf" srcId="{12C9B648-6A3F-450A-928E-0FF821185C4E}" destId="{5A7D9451-2C82-4918-A04B-7BAEEF1FD71B}" srcOrd="0" destOrd="0" presId="urn:microsoft.com/office/officeart/2005/8/layout/vList5"/>
    <dgm:cxn modelId="{A3C21A9A-B0A1-4349-8270-1ED038182694}" srcId="{59189F4B-BE38-43F2-BC29-528C9F777251}" destId="{12C9B648-6A3F-450A-928E-0FF821185C4E}" srcOrd="0" destOrd="0" parTransId="{131DAE84-160A-4AD1-8BD1-9234F5DB6E5F}" sibTransId="{C826BA98-4845-4E09-90B8-179996311C2A}"/>
    <dgm:cxn modelId="{FDC58504-3C0F-493F-81F9-D7FBFE958A2D}" srcId="{59189F4B-BE38-43F2-BC29-528C9F777251}" destId="{73C8EC69-7C78-4954-8898-30F5CD0D28A1}" srcOrd="1" destOrd="0" parTransId="{95042DE9-55AB-4D20-A0A4-EB09BC51E493}" sibTransId="{89659E7F-B4D2-4840-B011-AA248F312B40}"/>
    <dgm:cxn modelId="{A94E535F-B8AB-464D-AE8D-6A2F7BAF77F8}" type="presOf" srcId="{73C8EC69-7C78-4954-8898-30F5CD0D28A1}" destId="{7CC93E3E-9A4A-4342-9FF9-C7813C68A6B6}" srcOrd="0" destOrd="0" presId="urn:microsoft.com/office/officeart/2005/8/layout/vList5"/>
    <dgm:cxn modelId="{48D80F2F-8F11-49AB-9E79-08139C15FFF1}" srcId="{59189F4B-BE38-43F2-BC29-528C9F777251}" destId="{3B14F89E-1906-4B93-B055-AE25B74E7955}" srcOrd="2" destOrd="0" parTransId="{AE836F86-E121-4D0C-B6F2-37875A19722C}" sibTransId="{FA67BD6A-5AD4-4CE0-9A04-8D9E17E91673}"/>
    <dgm:cxn modelId="{C0642F47-CD45-44C6-B08F-1FE9856B8C1C}" type="presOf" srcId="{3B14F89E-1906-4B93-B055-AE25B74E7955}" destId="{916D9D9C-EFF1-497F-8519-CD1FF8D35C73}" srcOrd="0" destOrd="0" presId="urn:microsoft.com/office/officeart/2005/8/layout/vList5"/>
    <dgm:cxn modelId="{CDB5692F-640D-4EF4-9290-AD0F3933358A}" type="presParOf" srcId="{8A16685C-558D-4C7A-B288-F9D4E7DF3A8F}" destId="{F4F049E5-EFEE-4478-B43A-F1691669D1E6}" srcOrd="0" destOrd="0" presId="urn:microsoft.com/office/officeart/2005/8/layout/vList5"/>
    <dgm:cxn modelId="{447580FB-2810-4316-990F-2BF1EFB8E0A8}" type="presParOf" srcId="{F4F049E5-EFEE-4478-B43A-F1691669D1E6}" destId="{5A7D9451-2C82-4918-A04B-7BAEEF1FD71B}" srcOrd="0" destOrd="0" presId="urn:microsoft.com/office/officeart/2005/8/layout/vList5"/>
    <dgm:cxn modelId="{31D01F7D-56A4-4314-B828-B4361153F671}" type="presParOf" srcId="{8A16685C-558D-4C7A-B288-F9D4E7DF3A8F}" destId="{52D93BA6-0CE5-466D-B2A4-0A583E26D366}" srcOrd="1" destOrd="0" presId="urn:microsoft.com/office/officeart/2005/8/layout/vList5"/>
    <dgm:cxn modelId="{855ECD44-AA57-4CEE-8715-9D9DAE4E9A15}" type="presParOf" srcId="{8A16685C-558D-4C7A-B288-F9D4E7DF3A8F}" destId="{2E593564-EF58-4779-9347-BC071EE645DE}" srcOrd="2" destOrd="0" presId="urn:microsoft.com/office/officeart/2005/8/layout/vList5"/>
    <dgm:cxn modelId="{B1A603F0-BA9B-432F-8C08-D816D31BCF04}" type="presParOf" srcId="{2E593564-EF58-4779-9347-BC071EE645DE}" destId="{7CC93E3E-9A4A-4342-9FF9-C7813C68A6B6}" srcOrd="0" destOrd="0" presId="urn:microsoft.com/office/officeart/2005/8/layout/vList5"/>
    <dgm:cxn modelId="{45460056-6693-43AF-B471-10319ECC4C66}" type="presParOf" srcId="{8A16685C-558D-4C7A-B288-F9D4E7DF3A8F}" destId="{4B40BCA8-4FA9-4292-A9D5-18F17EAC3117}" srcOrd="3" destOrd="0" presId="urn:microsoft.com/office/officeart/2005/8/layout/vList5"/>
    <dgm:cxn modelId="{776A6CD8-CFDE-4F8C-985E-9891F1D95215}" type="presParOf" srcId="{8A16685C-558D-4C7A-B288-F9D4E7DF3A8F}" destId="{DF449D2D-5A79-473E-A20E-CD36BD167AF8}" srcOrd="4" destOrd="0" presId="urn:microsoft.com/office/officeart/2005/8/layout/vList5"/>
    <dgm:cxn modelId="{715FD550-253D-41F2-AF70-93B9C6C5141F}" type="presParOf" srcId="{DF449D2D-5A79-473E-A20E-CD36BD167AF8}" destId="{916D9D9C-EFF1-497F-8519-CD1FF8D35C7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3BDFE-6C82-423F-9359-E4C4084671CE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4A9788A-89C8-462E-AE19-329E66D778EE}">
      <dgm:prSet phldrT="[Text]"/>
      <dgm:spPr/>
      <dgm:t>
        <a:bodyPr/>
        <a:lstStyle/>
        <a:p>
          <a:r>
            <a:rPr lang="en-US" b="1" dirty="0" smtClean="0"/>
            <a:t>Product requirements  </a:t>
          </a:r>
          <a:endParaRPr lang="en-US" dirty="0"/>
        </a:p>
      </dgm:t>
    </dgm:pt>
    <dgm:pt modelId="{68E14A5A-0B5B-46AE-BBEA-BC00BB5396E3}" type="parTrans" cxnId="{8DDB491B-407C-4F36-9AC8-93934B600A55}">
      <dgm:prSet/>
      <dgm:spPr/>
      <dgm:t>
        <a:bodyPr/>
        <a:lstStyle/>
        <a:p>
          <a:endParaRPr lang="en-US"/>
        </a:p>
      </dgm:t>
    </dgm:pt>
    <dgm:pt modelId="{00084077-99FC-4437-B322-64DB65A893B1}" type="sibTrans" cxnId="{8DDB491B-407C-4F36-9AC8-93934B600A55}">
      <dgm:prSet/>
      <dgm:spPr/>
      <dgm:t>
        <a:bodyPr/>
        <a:lstStyle/>
        <a:p>
          <a:endParaRPr lang="en-US"/>
        </a:p>
      </dgm:t>
    </dgm:pt>
    <dgm:pt modelId="{9C2FE40A-12C1-47FD-BB30-9A432EC663BD}" type="pres">
      <dgm:prSet presAssocID="{5393BDFE-6C82-423F-9359-E4C4084671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D3CD87-7D26-43DC-8399-2119595914DC}" type="pres">
      <dgm:prSet presAssocID="{94A9788A-89C8-462E-AE19-329E66D778EE}" presName="parentLin" presStyleCnt="0"/>
      <dgm:spPr/>
    </dgm:pt>
    <dgm:pt modelId="{8610AF19-28AF-4E6A-9CA3-29B03183EA5A}" type="pres">
      <dgm:prSet presAssocID="{94A9788A-89C8-462E-AE19-329E66D778E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2EB7D20-0A5B-47D3-A135-5F904A602926}" type="pres">
      <dgm:prSet presAssocID="{94A9788A-89C8-462E-AE19-329E66D778EE}" presName="parentText" presStyleLbl="node1" presStyleIdx="0" presStyleCnt="1" custLinFactNeighborX="-40594" custLinFactNeighborY="-66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DA884-4FF3-41B7-98BB-C6259C9B91B3}" type="pres">
      <dgm:prSet presAssocID="{94A9788A-89C8-462E-AE19-329E66D778EE}" presName="negativeSpace" presStyleCnt="0"/>
      <dgm:spPr/>
    </dgm:pt>
    <dgm:pt modelId="{5638ED95-A62D-4C7C-80BE-970AD7210461}" type="pres">
      <dgm:prSet presAssocID="{94A9788A-89C8-462E-AE19-329E66D778E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6DE335-5E14-4881-8FF1-741A1EC6A8C7}" type="presOf" srcId="{94A9788A-89C8-462E-AE19-329E66D778EE}" destId="{C2EB7D20-0A5B-47D3-A135-5F904A602926}" srcOrd="1" destOrd="0" presId="urn:microsoft.com/office/officeart/2005/8/layout/list1"/>
    <dgm:cxn modelId="{8DDB491B-407C-4F36-9AC8-93934B600A55}" srcId="{5393BDFE-6C82-423F-9359-E4C4084671CE}" destId="{94A9788A-89C8-462E-AE19-329E66D778EE}" srcOrd="0" destOrd="0" parTransId="{68E14A5A-0B5B-46AE-BBEA-BC00BB5396E3}" sibTransId="{00084077-99FC-4437-B322-64DB65A893B1}"/>
    <dgm:cxn modelId="{9948DC2D-B3CA-412A-976E-75DDB28BE2D9}" type="presOf" srcId="{94A9788A-89C8-462E-AE19-329E66D778EE}" destId="{8610AF19-28AF-4E6A-9CA3-29B03183EA5A}" srcOrd="0" destOrd="0" presId="urn:microsoft.com/office/officeart/2005/8/layout/list1"/>
    <dgm:cxn modelId="{B8343397-DC9E-41EE-9A93-F0F732864565}" type="presOf" srcId="{5393BDFE-6C82-423F-9359-E4C4084671CE}" destId="{9C2FE40A-12C1-47FD-BB30-9A432EC663BD}" srcOrd="0" destOrd="0" presId="urn:microsoft.com/office/officeart/2005/8/layout/list1"/>
    <dgm:cxn modelId="{C5FBEDCB-A80C-4052-8FE0-F6303EB0BE98}" type="presParOf" srcId="{9C2FE40A-12C1-47FD-BB30-9A432EC663BD}" destId="{50D3CD87-7D26-43DC-8399-2119595914DC}" srcOrd="0" destOrd="0" presId="urn:microsoft.com/office/officeart/2005/8/layout/list1"/>
    <dgm:cxn modelId="{57A8AC9C-3BA4-4086-96EF-6ACF8B26D0F3}" type="presParOf" srcId="{50D3CD87-7D26-43DC-8399-2119595914DC}" destId="{8610AF19-28AF-4E6A-9CA3-29B03183EA5A}" srcOrd="0" destOrd="0" presId="urn:microsoft.com/office/officeart/2005/8/layout/list1"/>
    <dgm:cxn modelId="{E6D99012-C950-44EA-8EA5-A8194542EE3D}" type="presParOf" srcId="{50D3CD87-7D26-43DC-8399-2119595914DC}" destId="{C2EB7D20-0A5B-47D3-A135-5F904A602926}" srcOrd="1" destOrd="0" presId="urn:microsoft.com/office/officeart/2005/8/layout/list1"/>
    <dgm:cxn modelId="{0365A4B0-DBE6-40CE-9BEF-869C3FC9E5D6}" type="presParOf" srcId="{9C2FE40A-12C1-47FD-BB30-9A432EC663BD}" destId="{F33DA884-4FF3-41B7-98BB-C6259C9B91B3}" srcOrd="1" destOrd="0" presId="urn:microsoft.com/office/officeart/2005/8/layout/list1"/>
    <dgm:cxn modelId="{1084A642-AE41-4E94-BC2D-277A38DB3480}" type="presParOf" srcId="{9C2FE40A-12C1-47FD-BB30-9A432EC663BD}" destId="{5638ED95-A62D-4C7C-80BE-970AD721046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ECB917-8607-411B-A57B-54C8A1FE23FE}" type="doc">
      <dgm:prSet loTypeId="urn:microsoft.com/office/officeart/2005/8/layout/lProcess2" loCatId="list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D5A6315-7485-4BF6-980B-8E89996B1B35}">
      <dgm:prSet phldrT="[Text]"/>
      <dgm:spPr/>
      <dgm:t>
        <a:bodyPr/>
        <a:lstStyle/>
        <a:p>
          <a:r>
            <a:rPr lang="en-US" b="1" u="sng" dirty="0" smtClean="0"/>
            <a:t>Consistency Checks</a:t>
          </a:r>
          <a:endParaRPr lang="en-US" dirty="0"/>
        </a:p>
      </dgm:t>
    </dgm:pt>
    <dgm:pt modelId="{C58D5BBF-3C54-42F7-B5D4-0B07A1051B0B}" type="parTrans" cxnId="{F9DA09F0-6F43-4511-9F1D-9ED5E4001962}">
      <dgm:prSet/>
      <dgm:spPr/>
      <dgm:t>
        <a:bodyPr/>
        <a:lstStyle/>
        <a:p>
          <a:endParaRPr lang="en-US"/>
        </a:p>
      </dgm:t>
    </dgm:pt>
    <dgm:pt modelId="{9005D140-A65C-4587-85C1-DD61CFC557FC}" type="sibTrans" cxnId="{F9DA09F0-6F43-4511-9F1D-9ED5E4001962}">
      <dgm:prSet/>
      <dgm:spPr/>
      <dgm:t>
        <a:bodyPr/>
        <a:lstStyle/>
        <a:p>
          <a:endParaRPr lang="en-US"/>
        </a:p>
      </dgm:t>
    </dgm:pt>
    <dgm:pt modelId="{9ACA0AB5-BB3D-4D02-B700-80B03FEE3F34}">
      <dgm:prSet phldrT="[Text]"/>
      <dgm:spPr/>
      <dgm:t>
        <a:bodyPr/>
        <a:lstStyle/>
        <a:p>
          <a:r>
            <a:rPr lang="en-US" dirty="0" smtClean="0"/>
            <a:t>No conflicts</a:t>
          </a:r>
          <a:endParaRPr lang="en-US" dirty="0"/>
        </a:p>
      </dgm:t>
    </dgm:pt>
    <dgm:pt modelId="{5E0E44D2-F98D-44B6-A9B1-A176D1A49DE7}" type="parTrans" cxnId="{8E513568-E2D2-40E3-95D0-CEBD4FB9BFC7}">
      <dgm:prSet/>
      <dgm:spPr/>
      <dgm:t>
        <a:bodyPr/>
        <a:lstStyle/>
        <a:p>
          <a:endParaRPr lang="en-US"/>
        </a:p>
      </dgm:t>
    </dgm:pt>
    <dgm:pt modelId="{EE936D0A-BBD4-41C3-8EC7-821CCF69E50B}" type="sibTrans" cxnId="{8E513568-E2D2-40E3-95D0-CEBD4FB9BFC7}">
      <dgm:prSet/>
      <dgm:spPr/>
      <dgm:t>
        <a:bodyPr/>
        <a:lstStyle/>
        <a:p>
          <a:endParaRPr lang="en-US"/>
        </a:p>
      </dgm:t>
    </dgm:pt>
    <dgm:pt modelId="{A1DD27E7-945D-4DF1-A70F-55948FCC49A1}">
      <dgm:prSet phldrT="[Text]"/>
      <dgm:spPr/>
      <dgm:t>
        <a:bodyPr/>
        <a:lstStyle/>
        <a:p>
          <a:r>
            <a:rPr lang="en-US" dirty="0" smtClean="0">
              <a:sym typeface="Wingdings" pitchFamily="2" charset="2"/>
            </a:rPr>
            <a:t></a:t>
          </a:r>
          <a:endParaRPr lang="en-US" dirty="0"/>
        </a:p>
      </dgm:t>
    </dgm:pt>
    <dgm:pt modelId="{7D288820-2D74-44FD-B159-E77EA7C8F650}" type="parTrans" cxnId="{30CC64C1-6092-4FBC-B60F-CAA2971CCE2E}">
      <dgm:prSet/>
      <dgm:spPr/>
      <dgm:t>
        <a:bodyPr/>
        <a:lstStyle/>
        <a:p>
          <a:endParaRPr lang="en-US"/>
        </a:p>
      </dgm:t>
    </dgm:pt>
    <dgm:pt modelId="{D2274CB5-47A5-4452-A747-58AEFE5A553D}" type="sibTrans" cxnId="{30CC64C1-6092-4FBC-B60F-CAA2971CCE2E}">
      <dgm:prSet/>
      <dgm:spPr/>
      <dgm:t>
        <a:bodyPr/>
        <a:lstStyle/>
        <a:p>
          <a:endParaRPr lang="en-US"/>
        </a:p>
      </dgm:t>
    </dgm:pt>
    <dgm:pt modelId="{40CFFEC1-9016-442A-915D-83E4690983B9}">
      <dgm:prSet phldrT="[Text]"/>
      <dgm:spPr/>
      <dgm:t>
        <a:bodyPr/>
        <a:lstStyle/>
        <a:p>
          <a:r>
            <a:rPr lang="en-US" b="1" u="sng" dirty="0" smtClean="0"/>
            <a:t>Realism Checks</a:t>
          </a:r>
          <a:endParaRPr lang="en-US" dirty="0"/>
        </a:p>
      </dgm:t>
    </dgm:pt>
    <dgm:pt modelId="{D74B9FC5-862C-4F54-8C3B-172B97A1C17B}" type="parTrans" cxnId="{4D9D6FC8-BCE6-49A7-9AB7-899102316BA6}">
      <dgm:prSet/>
      <dgm:spPr/>
      <dgm:t>
        <a:bodyPr/>
        <a:lstStyle/>
        <a:p>
          <a:endParaRPr lang="en-US"/>
        </a:p>
      </dgm:t>
    </dgm:pt>
    <dgm:pt modelId="{A8CADB1B-56B0-457F-A061-303F20E6164C}" type="sibTrans" cxnId="{4D9D6FC8-BCE6-49A7-9AB7-899102316BA6}">
      <dgm:prSet/>
      <dgm:spPr/>
      <dgm:t>
        <a:bodyPr/>
        <a:lstStyle/>
        <a:p>
          <a:endParaRPr lang="en-US"/>
        </a:p>
      </dgm:t>
    </dgm:pt>
    <dgm:pt modelId="{D8E679AA-DD97-491E-911D-21809B495CAF}">
      <dgm:prSet phldrT="[Text]"/>
      <dgm:spPr/>
      <dgm:t>
        <a:bodyPr/>
        <a:lstStyle/>
        <a:p>
          <a:r>
            <a:rPr lang="en-US" dirty="0" smtClean="0"/>
            <a:t>Easily implemented by current technology</a:t>
          </a:r>
          <a:endParaRPr lang="en-US" dirty="0"/>
        </a:p>
      </dgm:t>
    </dgm:pt>
    <dgm:pt modelId="{E5CCF102-F3A6-4BA2-A9C8-E2FADDBF4EA0}" type="parTrans" cxnId="{34CE771A-4305-4E2D-9FB8-49D72A52489A}">
      <dgm:prSet/>
      <dgm:spPr/>
      <dgm:t>
        <a:bodyPr/>
        <a:lstStyle/>
        <a:p>
          <a:endParaRPr lang="en-US"/>
        </a:p>
      </dgm:t>
    </dgm:pt>
    <dgm:pt modelId="{4321F038-D12E-4B43-A32F-4BA7A6502AC3}" type="sibTrans" cxnId="{34CE771A-4305-4E2D-9FB8-49D72A52489A}">
      <dgm:prSet/>
      <dgm:spPr/>
      <dgm:t>
        <a:bodyPr/>
        <a:lstStyle/>
        <a:p>
          <a:endParaRPr lang="en-US"/>
        </a:p>
      </dgm:t>
    </dgm:pt>
    <dgm:pt modelId="{2BC20595-EA96-45A7-9E9D-D6E9CEFA8E7E}">
      <dgm:prSet phldrT="[Text]"/>
      <dgm:spPr/>
      <dgm:t>
        <a:bodyPr/>
        <a:lstStyle/>
        <a:p>
          <a:r>
            <a:rPr lang="en-US" dirty="0" smtClean="0">
              <a:sym typeface="Wingdings" pitchFamily="2" charset="2"/>
            </a:rPr>
            <a:t></a:t>
          </a:r>
          <a:endParaRPr lang="en-US" dirty="0"/>
        </a:p>
      </dgm:t>
    </dgm:pt>
    <dgm:pt modelId="{92DAC301-15C2-4952-BEF3-C1B3C6E23479}" type="parTrans" cxnId="{F6A2ABDE-8987-42A9-96FB-1A2A5E079860}">
      <dgm:prSet/>
      <dgm:spPr/>
      <dgm:t>
        <a:bodyPr/>
        <a:lstStyle/>
        <a:p>
          <a:endParaRPr lang="en-US"/>
        </a:p>
      </dgm:t>
    </dgm:pt>
    <dgm:pt modelId="{FBA9180A-3AB2-4BA5-A6DF-FAD5A4EDD551}" type="sibTrans" cxnId="{F6A2ABDE-8987-42A9-96FB-1A2A5E079860}">
      <dgm:prSet/>
      <dgm:spPr/>
      <dgm:t>
        <a:bodyPr/>
        <a:lstStyle/>
        <a:p>
          <a:endParaRPr lang="en-US"/>
        </a:p>
      </dgm:t>
    </dgm:pt>
    <dgm:pt modelId="{263DF247-63DC-438F-A3F0-90A794A845DC}">
      <dgm:prSet phldrT="[Text]"/>
      <dgm:spPr/>
      <dgm:t>
        <a:bodyPr/>
        <a:lstStyle/>
        <a:p>
          <a:r>
            <a:rPr lang="en-US" b="1" u="sng" dirty="0" smtClean="0"/>
            <a:t>Verifiability Checks</a:t>
          </a:r>
          <a:endParaRPr lang="en-US" dirty="0"/>
        </a:p>
      </dgm:t>
    </dgm:pt>
    <dgm:pt modelId="{D46E8CAA-C51B-4D11-AC52-BE4FDC4FE364}" type="parTrans" cxnId="{FEF912E4-4E0A-4568-A7CF-3EEFE15F09AE}">
      <dgm:prSet/>
      <dgm:spPr/>
      <dgm:t>
        <a:bodyPr/>
        <a:lstStyle/>
        <a:p>
          <a:endParaRPr lang="en-US"/>
        </a:p>
      </dgm:t>
    </dgm:pt>
    <dgm:pt modelId="{58E855E4-CA1B-45BB-8431-BEC8EC5FC69A}" type="sibTrans" cxnId="{FEF912E4-4E0A-4568-A7CF-3EEFE15F09AE}">
      <dgm:prSet/>
      <dgm:spPr/>
      <dgm:t>
        <a:bodyPr/>
        <a:lstStyle/>
        <a:p>
          <a:endParaRPr lang="en-US"/>
        </a:p>
      </dgm:t>
    </dgm:pt>
    <dgm:pt modelId="{36A8CF6D-0496-43AE-BBE1-C0F23D7C00F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3480E425-8D35-42E7-B38F-4C5E89A707A4}" type="parTrans" cxnId="{72582BF7-72AE-4B8A-A5E5-62616870C3BE}">
      <dgm:prSet/>
      <dgm:spPr/>
      <dgm:t>
        <a:bodyPr/>
        <a:lstStyle/>
        <a:p>
          <a:endParaRPr lang="en-US"/>
        </a:p>
      </dgm:t>
    </dgm:pt>
    <dgm:pt modelId="{1C0D0E2C-BA9E-4908-8823-30F5005D99E2}" type="sibTrans" cxnId="{72582BF7-72AE-4B8A-A5E5-62616870C3BE}">
      <dgm:prSet/>
      <dgm:spPr/>
      <dgm:t>
        <a:bodyPr/>
        <a:lstStyle/>
        <a:p>
          <a:endParaRPr lang="en-US"/>
        </a:p>
      </dgm:t>
    </dgm:pt>
    <dgm:pt modelId="{3D47D8B6-4CB1-4DB3-837C-EE26C6E65177}">
      <dgm:prSet phldrT="[Text]"/>
      <dgm:spPr/>
      <dgm:t>
        <a:bodyPr/>
        <a:lstStyle/>
        <a:p>
          <a:r>
            <a:rPr lang="en-US" dirty="0" smtClean="0">
              <a:sym typeface="Wingdings" pitchFamily="2" charset="2"/>
            </a:rPr>
            <a:t></a:t>
          </a:r>
          <a:endParaRPr lang="en-US" dirty="0"/>
        </a:p>
      </dgm:t>
    </dgm:pt>
    <dgm:pt modelId="{BD3C414F-4F39-4999-9A70-EB583C99DA65}" type="parTrans" cxnId="{F41F8767-F78F-45D7-8725-07752E23DBE8}">
      <dgm:prSet/>
      <dgm:spPr/>
      <dgm:t>
        <a:bodyPr/>
        <a:lstStyle/>
        <a:p>
          <a:endParaRPr lang="en-US"/>
        </a:p>
      </dgm:t>
    </dgm:pt>
    <dgm:pt modelId="{40BE38E7-DE78-46D0-85C1-15A714685F7E}" type="sibTrans" cxnId="{F41F8767-F78F-45D7-8725-07752E23DBE8}">
      <dgm:prSet/>
      <dgm:spPr/>
      <dgm:t>
        <a:bodyPr/>
        <a:lstStyle/>
        <a:p>
          <a:endParaRPr lang="en-US"/>
        </a:p>
      </dgm:t>
    </dgm:pt>
    <dgm:pt modelId="{CFA47656-259E-4AAD-8EB3-E82C1A47541B}" type="pres">
      <dgm:prSet presAssocID="{AAECB917-8607-411B-A57B-54C8A1FE23F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2E4EF1-8668-4FD9-B2C7-027E04776EE8}" type="pres">
      <dgm:prSet presAssocID="{0D5A6315-7485-4BF6-980B-8E89996B1B35}" presName="compNode" presStyleCnt="0"/>
      <dgm:spPr/>
    </dgm:pt>
    <dgm:pt modelId="{1A934E53-A93F-4E95-A6AA-6BB4A2DBEEA3}" type="pres">
      <dgm:prSet presAssocID="{0D5A6315-7485-4BF6-980B-8E89996B1B35}" presName="aNode" presStyleLbl="bgShp" presStyleIdx="0" presStyleCnt="3"/>
      <dgm:spPr/>
      <dgm:t>
        <a:bodyPr/>
        <a:lstStyle/>
        <a:p>
          <a:endParaRPr lang="en-US"/>
        </a:p>
      </dgm:t>
    </dgm:pt>
    <dgm:pt modelId="{27BABEED-7195-4EEA-9BD7-6C60E3DF9944}" type="pres">
      <dgm:prSet presAssocID="{0D5A6315-7485-4BF6-980B-8E89996B1B35}" presName="textNode" presStyleLbl="bgShp" presStyleIdx="0" presStyleCnt="3"/>
      <dgm:spPr/>
      <dgm:t>
        <a:bodyPr/>
        <a:lstStyle/>
        <a:p>
          <a:endParaRPr lang="en-US"/>
        </a:p>
      </dgm:t>
    </dgm:pt>
    <dgm:pt modelId="{63DC5248-5B80-48FD-8523-342F622F22F1}" type="pres">
      <dgm:prSet presAssocID="{0D5A6315-7485-4BF6-980B-8E89996B1B35}" presName="compChildNode" presStyleCnt="0"/>
      <dgm:spPr/>
    </dgm:pt>
    <dgm:pt modelId="{01C14010-7D2C-4815-92AF-13B642BB7F93}" type="pres">
      <dgm:prSet presAssocID="{0D5A6315-7485-4BF6-980B-8E89996B1B35}" presName="theInnerList" presStyleCnt="0"/>
      <dgm:spPr/>
    </dgm:pt>
    <dgm:pt modelId="{F5979463-C8F4-447E-9497-585F3AA8F970}" type="pres">
      <dgm:prSet presAssocID="{9ACA0AB5-BB3D-4D02-B700-80B03FEE3F34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68954-0DF3-4F56-9932-7C6ED1E3A7BF}" type="pres">
      <dgm:prSet presAssocID="{9ACA0AB5-BB3D-4D02-B700-80B03FEE3F34}" presName="aSpace2" presStyleCnt="0"/>
      <dgm:spPr/>
    </dgm:pt>
    <dgm:pt modelId="{F37F2226-EDD6-427D-96DE-E92BFEC49D8B}" type="pres">
      <dgm:prSet presAssocID="{A1DD27E7-945D-4DF1-A70F-55948FCC49A1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D33CA-60AC-42C5-AE76-6AB4250ED27F}" type="pres">
      <dgm:prSet presAssocID="{0D5A6315-7485-4BF6-980B-8E89996B1B35}" presName="aSpace" presStyleCnt="0"/>
      <dgm:spPr/>
    </dgm:pt>
    <dgm:pt modelId="{2E1B13EB-FFFB-4E77-8B0D-09F1A161F704}" type="pres">
      <dgm:prSet presAssocID="{40CFFEC1-9016-442A-915D-83E4690983B9}" presName="compNode" presStyleCnt="0"/>
      <dgm:spPr/>
    </dgm:pt>
    <dgm:pt modelId="{677CA963-84F0-4F84-9FB7-AD646508A5ED}" type="pres">
      <dgm:prSet presAssocID="{40CFFEC1-9016-442A-915D-83E4690983B9}" presName="aNode" presStyleLbl="bgShp" presStyleIdx="1" presStyleCnt="3"/>
      <dgm:spPr/>
      <dgm:t>
        <a:bodyPr/>
        <a:lstStyle/>
        <a:p>
          <a:endParaRPr lang="en-US"/>
        </a:p>
      </dgm:t>
    </dgm:pt>
    <dgm:pt modelId="{F72BB7AC-12C0-4304-A8D7-1A957B3FEA7A}" type="pres">
      <dgm:prSet presAssocID="{40CFFEC1-9016-442A-915D-83E4690983B9}" presName="textNode" presStyleLbl="bgShp" presStyleIdx="1" presStyleCnt="3"/>
      <dgm:spPr/>
      <dgm:t>
        <a:bodyPr/>
        <a:lstStyle/>
        <a:p>
          <a:endParaRPr lang="en-US"/>
        </a:p>
      </dgm:t>
    </dgm:pt>
    <dgm:pt modelId="{1993C0B4-895B-4548-AB71-62BC6B9A1574}" type="pres">
      <dgm:prSet presAssocID="{40CFFEC1-9016-442A-915D-83E4690983B9}" presName="compChildNode" presStyleCnt="0"/>
      <dgm:spPr/>
    </dgm:pt>
    <dgm:pt modelId="{332709E5-DEFE-434C-8250-957C982A64BE}" type="pres">
      <dgm:prSet presAssocID="{40CFFEC1-9016-442A-915D-83E4690983B9}" presName="theInnerList" presStyleCnt="0"/>
      <dgm:spPr/>
    </dgm:pt>
    <dgm:pt modelId="{78875B08-CCD0-4935-9BFC-3EB0DED891B6}" type="pres">
      <dgm:prSet presAssocID="{D8E679AA-DD97-491E-911D-21809B495CAF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5C6A8-8964-4EA6-8466-F716A654D077}" type="pres">
      <dgm:prSet presAssocID="{D8E679AA-DD97-491E-911D-21809B495CAF}" presName="aSpace2" presStyleCnt="0"/>
      <dgm:spPr/>
    </dgm:pt>
    <dgm:pt modelId="{2D9C6F01-BA35-4279-9BBB-3F5842CDE3DB}" type="pres">
      <dgm:prSet presAssocID="{2BC20595-EA96-45A7-9E9D-D6E9CEFA8E7E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DAB95-EAF9-4FC9-A9AD-4EE2C13E03AE}" type="pres">
      <dgm:prSet presAssocID="{40CFFEC1-9016-442A-915D-83E4690983B9}" presName="aSpace" presStyleCnt="0"/>
      <dgm:spPr/>
    </dgm:pt>
    <dgm:pt modelId="{08253229-13E5-4DA3-8F75-AD49E96DE3F7}" type="pres">
      <dgm:prSet presAssocID="{263DF247-63DC-438F-A3F0-90A794A845DC}" presName="compNode" presStyleCnt="0"/>
      <dgm:spPr/>
    </dgm:pt>
    <dgm:pt modelId="{7BD7035A-2A82-46F5-B948-EF30081F864E}" type="pres">
      <dgm:prSet presAssocID="{263DF247-63DC-438F-A3F0-90A794A845DC}" presName="aNode" presStyleLbl="bgShp" presStyleIdx="2" presStyleCnt="3" custLinFactNeighborX="3254"/>
      <dgm:spPr/>
      <dgm:t>
        <a:bodyPr/>
        <a:lstStyle/>
        <a:p>
          <a:endParaRPr lang="en-US"/>
        </a:p>
      </dgm:t>
    </dgm:pt>
    <dgm:pt modelId="{7D74A327-0D60-4869-944F-4E71E01C5D41}" type="pres">
      <dgm:prSet presAssocID="{263DF247-63DC-438F-A3F0-90A794A845DC}" presName="textNode" presStyleLbl="bgShp" presStyleIdx="2" presStyleCnt="3"/>
      <dgm:spPr/>
      <dgm:t>
        <a:bodyPr/>
        <a:lstStyle/>
        <a:p>
          <a:endParaRPr lang="en-US"/>
        </a:p>
      </dgm:t>
    </dgm:pt>
    <dgm:pt modelId="{4E598610-D415-432B-A461-F4F639127481}" type="pres">
      <dgm:prSet presAssocID="{263DF247-63DC-438F-A3F0-90A794A845DC}" presName="compChildNode" presStyleCnt="0"/>
      <dgm:spPr/>
    </dgm:pt>
    <dgm:pt modelId="{DE9335D2-EB7D-42DE-8CB1-9A7A0FE7D8B7}" type="pres">
      <dgm:prSet presAssocID="{263DF247-63DC-438F-A3F0-90A794A845DC}" presName="theInnerList" presStyleCnt="0"/>
      <dgm:spPr/>
    </dgm:pt>
    <dgm:pt modelId="{FC01B7AA-5649-45A4-A0B5-A8AE0BAF66E9}" type="pres">
      <dgm:prSet presAssocID="{36A8CF6D-0496-43AE-BBE1-C0F23D7C00F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F3A94-74F4-4EB4-AB01-FA9450A0AE0E}" type="pres">
      <dgm:prSet presAssocID="{36A8CF6D-0496-43AE-BBE1-C0F23D7C00F0}" presName="aSpace2" presStyleCnt="0"/>
      <dgm:spPr/>
    </dgm:pt>
    <dgm:pt modelId="{2058108C-104B-472E-80D8-13DACFC966CB}" type="pres">
      <dgm:prSet presAssocID="{3D47D8B6-4CB1-4DB3-837C-EE26C6E65177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70A68B-3445-4F39-8882-A2015267D598}" type="presOf" srcId="{40CFFEC1-9016-442A-915D-83E4690983B9}" destId="{F72BB7AC-12C0-4304-A8D7-1A957B3FEA7A}" srcOrd="1" destOrd="0" presId="urn:microsoft.com/office/officeart/2005/8/layout/lProcess2"/>
    <dgm:cxn modelId="{30CC64C1-6092-4FBC-B60F-CAA2971CCE2E}" srcId="{0D5A6315-7485-4BF6-980B-8E89996B1B35}" destId="{A1DD27E7-945D-4DF1-A70F-55948FCC49A1}" srcOrd="1" destOrd="0" parTransId="{7D288820-2D74-44FD-B159-E77EA7C8F650}" sibTransId="{D2274CB5-47A5-4452-A747-58AEFE5A553D}"/>
    <dgm:cxn modelId="{FEF912E4-4E0A-4568-A7CF-3EEFE15F09AE}" srcId="{AAECB917-8607-411B-A57B-54C8A1FE23FE}" destId="{263DF247-63DC-438F-A3F0-90A794A845DC}" srcOrd="2" destOrd="0" parTransId="{D46E8CAA-C51B-4D11-AC52-BE4FDC4FE364}" sibTransId="{58E855E4-CA1B-45BB-8431-BEC8EC5FC69A}"/>
    <dgm:cxn modelId="{40B85954-AF76-4096-B063-1D7A8A5BF296}" type="presOf" srcId="{9ACA0AB5-BB3D-4D02-B700-80B03FEE3F34}" destId="{F5979463-C8F4-447E-9497-585F3AA8F970}" srcOrd="0" destOrd="0" presId="urn:microsoft.com/office/officeart/2005/8/layout/lProcess2"/>
    <dgm:cxn modelId="{203CA90C-CF13-4800-B813-1552C90491D8}" type="presOf" srcId="{AAECB917-8607-411B-A57B-54C8A1FE23FE}" destId="{CFA47656-259E-4AAD-8EB3-E82C1A47541B}" srcOrd="0" destOrd="0" presId="urn:microsoft.com/office/officeart/2005/8/layout/lProcess2"/>
    <dgm:cxn modelId="{CA480626-89F7-4F1C-8171-FFA30249EF0B}" type="presOf" srcId="{2BC20595-EA96-45A7-9E9D-D6E9CEFA8E7E}" destId="{2D9C6F01-BA35-4279-9BBB-3F5842CDE3DB}" srcOrd="0" destOrd="0" presId="urn:microsoft.com/office/officeart/2005/8/layout/lProcess2"/>
    <dgm:cxn modelId="{818EEF98-957A-4128-9A83-6B65E6C88877}" type="presOf" srcId="{3D47D8B6-4CB1-4DB3-837C-EE26C6E65177}" destId="{2058108C-104B-472E-80D8-13DACFC966CB}" srcOrd="0" destOrd="0" presId="urn:microsoft.com/office/officeart/2005/8/layout/lProcess2"/>
    <dgm:cxn modelId="{D8618DED-A2D3-4BFC-96BA-5F064522EBCB}" type="presOf" srcId="{263DF247-63DC-438F-A3F0-90A794A845DC}" destId="{7BD7035A-2A82-46F5-B948-EF30081F864E}" srcOrd="0" destOrd="0" presId="urn:microsoft.com/office/officeart/2005/8/layout/lProcess2"/>
    <dgm:cxn modelId="{47F06DE4-2C88-47F9-80CA-706376A26E59}" type="presOf" srcId="{A1DD27E7-945D-4DF1-A70F-55948FCC49A1}" destId="{F37F2226-EDD6-427D-96DE-E92BFEC49D8B}" srcOrd="0" destOrd="0" presId="urn:microsoft.com/office/officeart/2005/8/layout/lProcess2"/>
    <dgm:cxn modelId="{72582BF7-72AE-4B8A-A5E5-62616870C3BE}" srcId="{263DF247-63DC-438F-A3F0-90A794A845DC}" destId="{36A8CF6D-0496-43AE-BBE1-C0F23D7C00F0}" srcOrd="0" destOrd="0" parTransId="{3480E425-8D35-42E7-B38F-4C5E89A707A4}" sibTransId="{1C0D0E2C-BA9E-4908-8823-30F5005D99E2}"/>
    <dgm:cxn modelId="{2CF4D3A6-B6C2-4E6F-B040-EDA3777F3852}" type="presOf" srcId="{0D5A6315-7485-4BF6-980B-8E89996B1B35}" destId="{1A934E53-A93F-4E95-A6AA-6BB4A2DBEEA3}" srcOrd="0" destOrd="0" presId="urn:microsoft.com/office/officeart/2005/8/layout/lProcess2"/>
    <dgm:cxn modelId="{BBC81AF5-4E3A-4F43-B1D8-142F5C168543}" type="presOf" srcId="{263DF247-63DC-438F-A3F0-90A794A845DC}" destId="{7D74A327-0D60-4869-944F-4E71E01C5D41}" srcOrd="1" destOrd="0" presId="urn:microsoft.com/office/officeart/2005/8/layout/lProcess2"/>
    <dgm:cxn modelId="{F9DA09F0-6F43-4511-9F1D-9ED5E4001962}" srcId="{AAECB917-8607-411B-A57B-54C8A1FE23FE}" destId="{0D5A6315-7485-4BF6-980B-8E89996B1B35}" srcOrd="0" destOrd="0" parTransId="{C58D5BBF-3C54-42F7-B5D4-0B07A1051B0B}" sibTransId="{9005D140-A65C-4587-85C1-DD61CFC557FC}"/>
    <dgm:cxn modelId="{F6A2ABDE-8987-42A9-96FB-1A2A5E079860}" srcId="{40CFFEC1-9016-442A-915D-83E4690983B9}" destId="{2BC20595-EA96-45A7-9E9D-D6E9CEFA8E7E}" srcOrd="1" destOrd="0" parTransId="{92DAC301-15C2-4952-BEF3-C1B3C6E23479}" sibTransId="{FBA9180A-3AB2-4BA5-A6DF-FAD5A4EDD551}"/>
    <dgm:cxn modelId="{4D9D6FC8-BCE6-49A7-9AB7-899102316BA6}" srcId="{AAECB917-8607-411B-A57B-54C8A1FE23FE}" destId="{40CFFEC1-9016-442A-915D-83E4690983B9}" srcOrd="1" destOrd="0" parTransId="{D74B9FC5-862C-4F54-8C3B-172B97A1C17B}" sibTransId="{A8CADB1B-56B0-457F-A061-303F20E6164C}"/>
    <dgm:cxn modelId="{34CE771A-4305-4E2D-9FB8-49D72A52489A}" srcId="{40CFFEC1-9016-442A-915D-83E4690983B9}" destId="{D8E679AA-DD97-491E-911D-21809B495CAF}" srcOrd="0" destOrd="0" parTransId="{E5CCF102-F3A6-4BA2-A9C8-E2FADDBF4EA0}" sibTransId="{4321F038-D12E-4B43-A32F-4BA7A6502AC3}"/>
    <dgm:cxn modelId="{680328A9-DDE5-46EF-8449-8DBF57AA1376}" type="presOf" srcId="{36A8CF6D-0496-43AE-BBE1-C0F23D7C00F0}" destId="{FC01B7AA-5649-45A4-A0B5-A8AE0BAF66E9}" srcOrd="0" destOrd="0" presId="urn:microsoft.com/office/officeart/2005/8/layout/lProcess2"/>
    <dgm:cxn modelId="{926D3609-9DCF-4A32-AE3A-0305581BCFE5}" type="presOf" srcId="{0D5A6315-7485-4BF6-980B-8E89996B1B35}" destId="{27BABEED-7195-4EEA-9BD7-6C60E3DF9944}" srcOrd="1" destOrd="0" presId="urn:microsoft.com/office/officeart/2005/8/layout/lProcess2"/>
    <dgm:cxn modelId="{F41F8767-F78F-45D7-8725-07752E23DBE8}" srcId="{263DF247-63DC-438F-A3F0-90A794A845DC}" destId="{3D47D8B6-4CB1-4DB3-837C-EE26C6E65177}" srcOrd="1" destOrd="0" parTransId="{BD3C414F-4F39-4999-9A70-EB583C99DA65}" sibTransId="{40BE38E7-DE78-46D0-85C1-15A714685F7E}"/>
    <dgm:cxn modelId="{0876D448-77F4-40A0-9814-A5B6CB80EA26}" type="presOf" srcId="{D8E679AA-DD97-491E-911D-21809B495CAF}" destId="{78875B08-CCD0-4935-9BFC-3EB0DED891B6}" srcOrd="0" destOrd="0" presId="urn:microsoft.com/office/officeart/2005/8/layout/lProcess2"/>
    <dgm:cxn modelId="{8E513568-E2D2-40E3-95D0-CEBD4FB9BFC7}" srcId="{0D5A6315-7485-4BF6-980B-8E89996B1B35}" destId="{9ACA0AB5-BB3D-4D02-B700-80B03FEE3F34}" srcOrd="0" destOrd="0" parTransId="{5E0E44D2-F98D-44B6-A9B1-A176D1A49DE7}" sibTransId="{EE936D0A-BBD4-41C3-8EC7-821CCF69E50B}"/>
    <dgm:cxn modelId="{AD8C2634-F107-400B-99F6-B7DCC72C9371}" type="presOf" srcId="{40CFFEC1-9016-442A-915D-83E4690983B9}" destId="{677CA963-84F0-4F84-9FB7-AD646508A5ED}" srcOrd="0" destOrd="0" presId="urn:microsoft.com/office/officeart/2005/8/layout/lProcess2"/>
    <dgm:cxn modelId="{8E35DA68-A3A0-48E2-B9D6-2F15B7103C92}" type="presParOf" srcId="{CFA47656-259E-4AAD-8EB3-E82C1A47541B}" destId="{0A2E4EF1-8668-4FD9-B2C7-027E04776EE8}" srcOrd="0" destOrd="0" presId="urn:microsoft.com/office/officeart/2005/8/layout/lProcess2"/>
    <dgm:cxn modelId="{29B9FBDC-F4B7-4E75-B2FD-1B81CAE528C8}" type="presParOf" srcId="{0A2E4EF1-8668-4FD9-B2C7-027E04776EE8}" destId="{1A934E53-A93F-4E95-A6AA-6BB4A2DBEEA3}" srcOrd="0" destOrd="0" presId="urn:microsoft.com/office/officeart/2005/8/layout/lProcess2"/>
    <dgm:cxn modelId="{2A0B796D-CBD4-4A08-BEEC-7660B99D48A4}" type="presParOf" srcId="{0A2E4EF1-8668-4FD9-B2C7-027E04776EE8}" destId="{27BABEED-7195-4EEA-9BD7-6C60E3DF9944}" srcOrd="1" destOrd="0" presId="urn:microsoft.com/office/officeart/2005/8/layout/lProcess2"/>
    <dgm:cxn modelId="{B4BBBDB1-004C-429B-8413-3577F49DB355}" type="presParOf" srcId="{0A2E4EF1-8668-4FD9-B2C7-027E04776EE8}" destId="{63DC5248-5B80-48FD-8523-342F622F22F1}" srcOrd="2" destOrd="0" presId="urn:microsoft.com/office/officeart/2005/8/layout/lProcess2"/>
    <dgm:cxn modelId="{9E8809E2-D3C0-4789-BAD3-CD3122D1E078}" type="presParOf" srcId="{63DC5248-5B80-48FD-8523-342F622F22F1}" destId="{01C14010-7D2C-4815-92AF-13B642BB7F93}" srcOrd="0" destOrd="0" presId="urn:microsoft.com/office/officeart/2005/8/layout/lProcess2"/>
    <dgm:cxn modelId="{3509A1F9-C153-4356-8CC3-3EB9C45E9B1B}" type="presParOf" srcId="{01C14010-7D2C-4815-92AF-13B642BB7F93}" destId="{F5979463-C8F4-447E-9497-585F3AA8F970}" srcOrd="0" destOrd="0" presId="urn:microsoft.com/office/officeart/2005/8/layout/lProcess2"/>
    <dgm:cxn modelId="{E97D96CC-ED46-4C22-8182-2B6682DC526D}" type="presParOf" srcId="{01C14010-7D2C-4815-92AF-13B642BB7F93}" destId="{D2468954-0DF3-4F56-9932-7C6ED1E3A7BF}" srcOrd="1" destOrd="0" presId="urn:microsoft.com/office/officeart/2005/8/layout/lProcess2"/>
    <dgm:cxn modelId="{F866E4CF-2785-484C-878A-BCC9F67CAB15}" type="presParOf" srcId="{01C14010-7D2C-4815-92AF-13B642BB7F93}" destId="{F37F2226-EDD6-427D-96DE-E92BFEC49D8B}" srcOrd="2" destOrd="0" presId="urn:microsoft.com/office/officeart/2005/8/layout/lProcess2"/>
    <dgm:cxn modelId="{BA62D0FF-A0CA-4E71-9A36-F61E2F335505}" type="presParOf" srcId="{CFA47656-259E-4AAD-8EB3-E82C1A47541B}" destId="{400D33CA-60AC-42C5-AE76-6AB4250ED27F}" srcOrd="1" destOrd="0" presId="urn:microsoft.com/office/officeart/2005/8/layout/lProcess2"/>
    <dgm:cxn modelId="{1C226F71-F993-4DFC-925E-0872FDF7515F}" type="presParOf" srcId="{CFA47656-259E-4AAD-8EB3-E82C1A47541B}" destId="{2E1B13EB-FFFB-4E77-8B0D-09F1A161F704}" srcOrd="2" destOrd="0" presId="urn:microsoft.com/office/officeart/2005/8/layout/lProcess2"/>
    <dgm:cxn modelId="{A4BC69C6-9DF9-4271-AB82-37AE34C20276}" type="presParOf" srcId="{2E1B13EB-FFFB-4E77-8B0D-09F1A161F704}" destId="{677CA963-84F0-4F84-9FB7-AD646508A5ED}" srcOrd="0" destOrd="0" presId="urn:microsoft.com/office/officeart/2005/8/layout/lProcess2"/>
    <dgm:cxn modelId="{901060E2-BE9F-49F8-9B1C-852D15374C60}" type="presParOf" srcId="{2E1B13EB-FFFB-4E77-8B0D-09F1A161F704}" destId="{F72BB7AC-12C0-4304-A8D7-1A957B3FEA7A}" srcOrd="1" destOrd="0" presId="urn:microsoft.com/office/officeart/2005/8/layout/lProcess2"/>
    <dgm:cxn modelId="{AE16F21E-A5A7-4575-984E-E201FA54D7E9}" type="presParOf" srcId="{2E1B13EB-FFFB-4E77-8B0D-09F1A161F704}" destId="{1993C0B4-895B-4548-AB71-62BC6B9A1574}" srcOrd="2" destOrd="0" presId="urn:microsoft.com/office/officeart/2005/8/layout/lProcess2"/>
    <dgm:cxn modelId="{737978D1-4712-4853-A677-0742857C2CC8}" type="presParOf" srcId="{1993C0B4-895B-4548-AB71-62BC6B9A1574}" destId="{332709E5-DEFE-434C-8250-957C982A64BE}" srcOrd="0" destOrd="0" presId="urn:microsoft.com/office/officeart/2005/8/layout/lProcess2"/>
    <dgm:cxn modelId="{38B94B41-B142-4B13-9F4F-1BAEE3228E46}" type="presParOf" srcId="{332709E5-DEFE-434C-8250-957C982A64BE}" destId="{78875B08-CCD0-4935-9BFC-3EB0DED891B6}" srcOrd="0" destOrd="0" presId="urn:microsoft.com/office/officeart/2005/8/layout/lProcess2"/>
    <dgm:cxn modelId="{65BD7EEE-B27B-49F3-AB21-0ADEA06BE0C4}" type="presParOf" srcId="{332709E5-DEFE-434C-8250-957C982A64BE}" destId="{DD15C6A8-8964-4EA6-8466-F716A654D077}" srcOrd="1" destOrd="0" presId="urn:microsoft.com/office/officeart/2005/8/layout/lProcess2"/>
    <dgm:cxn modelId="{74A1B57D-899A-4861-9C63-A6668B473F2A}" type="presParOf" srcId="{332709E5-DEFE-434C-8250-957C982A64BE}" destId="{2D9C6F01-BA35-4279-9BBB-3F5842CDE3DB}" srcOrd="2" destOrd="0" presId="urn:microsoft.com/office/officeart/2005/8/layout/lProcess2"/>
    <dgm:cxn modelId="{D96CE87D-F6E8-4B88-9A41-622E82EFC1D7}" type="presParOf" srcId="{CFA47656-259E-4AAD-8EB3-E82C1A47541B}" destId="{0C2DAB95-EAF9-4FC9-A9AD-4EE2C13E03AE}" srcOrd="3" destOrd="0" presId="urn:microsoft.com/office/officeart/2005/8/layout/lProcess2"/>
    <dgm:cxn modelId="{ACB90804-67DD-4A7B-9C63-F73D4FCFB341}" type="presParOf" srcId="{CFA47656-259E-4AAD-8EB3-E82C1A47541B}" destId="{08253229-13E5-4DA3-8F75-AD49E96DE3F7}" srcOrd="4" destOrd="0" presId="urn:microsoft.com/office/officeart/2005/8/layout/lProcess2"/>
    <dgm:cxn modelId="{B7800656-90EF-4846-8D68-AC53AC218265}" type="presParOf" srcId="{08253229-13E5-4DA3-8F75-AD49E96DE3F7}" destId="{7BD7035A-2A82-46F5-B948-EF30081F864E}" srcOrd="0" destOrd="0" presId="urn:microsoft.com/office/officeart/2005/8/layout/lProcess2"/>
    <dgm:cxn modelId="{0B73888F-374F-43E4-9E24-5D1597DD1175}" type="presParOf" srcId="{08253229-13E5-4DA3-8F75-AD49E96DE3F7}" destId="{7D74A327-0D60-4869-944F-4E71E01C5D41}" srcOrd="1" destOrd="0" presId="urn:microsoft.com/office/officeart/2005/8/layout/lProcess2"/>
    <dgm:cxn modelId="{BF8028FA-3133-4D04-B2C4-3B36CF42F10D}" type="presParOf" srcId="{08253229-13E5-4DA3-8F75-AD49E96DE3F7}" destId="{4E598610-D415-432B-A461-F4F639127481}" srcOrd="2" destOrd="0" presId="urn:microsoft.com/office/officeart/2005/8/layout/lProcess2"/>
    <dgm:cxn modelId="{0731A58F-DC04-45AE-8661-91413B125A95}" type="presParOf" srcId="{4E598610-D415-432B-A461-F4F639127481}" destId="{DE9335D2-EB7D-42DE-8CB1-9A7A0FE7D8B7}" srcOrd="0" destOrd="0" presId="urn:microsoft.com/office/officeart/2005/8/layout/lProcess2"/>
    <dgm:cxn modelId="{7C751D00-152B-438D-8CFE-87309AC5DA32}" type="presParOf" srcId="{DE9335D2-EB7D-42DE-8CB1-9A7A0FE7D8B7}" destId="{FC01B7AA-5649-45A4-A0B5-A8AE0BAF66E9}" srcOrd="0" destOrd="0" presId="urn:microsoft.com/office/officeart/2005/8/layout/lProcess2"/>
    <dgm:cxn modelId="{3DA073C1-7B20-45AD-82E5-A2948723DBBC}" type="presParOf" srcId="{DE9335D2-EB7D-42DE-8CB1-9A7A0FE7D8B7}" destId="{24BF3A94-74F4-4EB4-AB01-FA9450A0AE0E}" srcOrd="1" destOrd="0" presId="urn:microsoft.com/office/officeart/2005/8/layout/lProcess2"/>
    <dgm:cxn modelId="{8B52174E-64E2-4154-A7F2-61AB168EDCFB}" type="presParOf" srcId="{DE9335D2-EB7D-42DE-8CB1-9A7A0FE7D8B7}" destId="{2058108C-104B-472E-80D8-13DACFC966C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8162E-881A-467C-973E-B611A0280BED}">
      <dsp:nvSpPr>
        <dsp:cNvPr id="0" name=""/>
        <dsp:cNvSpPr/>
      </dsp:nvSpPr>
      <dsp:spPr>
        <a:xfrm rot="5400000">
          <a:off x="-422909" y="422909"/>
          <a:ext cx="2819400" cy="1973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Need</a:t>
          </a:r>
          <a:endParaRPr lang="en-US" sz="5600" kern="1200" dirty="0"/>
        </a:p>
      </dsp:txBody>
      <dsp:txXfrm rot="-5400000">
        <a:off x="1" y="986789"/>
        <a:ext cx="1973580" cy="845820"/>
      </dsp:txXfrm>
    </dsp:sp>
    <dsp:sp modelId="{917C8AC7-5755-4FE1-9909-11BFF5FE166E}">
      <dsp:nvSpPr>
        <dsp:cNvPr id="0" name=""/>
        <dsp:cNvSpPr/>
      </dsp:nvSpPr>
      <dsp:spPr>
        <a:xfrm rot="5400000">
          <a:off x="4109085" y="-2135505"/>
          <a:ext cx="1832609" cy="61036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To facilitate people on daily basis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Avoiding public transport problems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Providing more secure pick &amp; drop service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Trustful service</a:t>
          </a:r>
          <a:endParaRPr lang="en-US" sz="2200" kern="1200" dirty="0"/>
        </a:p>
      </dsp:txBody>
      <dsp:txXfrm rot="-5400000">
        <a:off x="1973580" y="89461"/>
        <a:ext cx="6014159" cy="1653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D82E6-F818-41BD-8399-BF1BA6A78E3C}">
      <dsp:nvSpPr>
        <dsp:cNvPr id="0" name=""/>
        <dsp:cNvSpPr/>
      </dsp:nvSpPr>
      <dsp:spPr>
        <a:xfrm rot="16200000">
          <a:off x="-1250856" y="1251768"/>
          <a:ext cx="4873625" cy="23700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044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User</a:t>
          </a:r>
          <a:endParaRPr lang="en-US" sz="26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Register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Cancel ride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choose your pick and drop destination </a:t>
          </a:r>
          <a:endParaRPr lang="en-US" sz="2000" kern="1200" dirty="0"/>
        </a:p>
      </dsp:txBody>
      <dsp:txXfrm rot="5400000">
        <a:off x="913" y="974724"/>
        <a:ext cx="2370087" cy="2924175"/>
      </dsp:txXfrm>
    </dsp:sp>
    <dsp:sp modelId="{3FCAE1D8-A5CB-492D-9FCF-5DAF5A8B51D2}">
      <dsp:nvSpPr>
        <dsp:cNvPr id="0" name=""/>
        <dsp:cNvSpPr/>
      </dsp:nvSpPr>
      <dsp:spPr>
        <a:xfrm rot="16200000">
          <a:off x="1296987" y="1251768"/>
          <a:ext cx="4873625" cy="23700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044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Drivers</a:t>
          </a:r>
          <a:endParaRPr lang="en-US" sz="26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Registration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Authentication of vehicle</a:t>
          </a:r>
          <a:endParaRPr lang="en-US" sz="2000" kern="1200" dirty="0"/>
        </a:p>
      </dsp:txBody>
      <dsp:txXfrm rot="5400000">
        <a:off x="2548756" y="974724"/>
        <a:ext cx="2370087" cy="2924175"/>
      </dsp:txXfrm>
    </dsp:sp>
    <dsp:sp modelId="{92B031DC-F090-4E72-A713-15FE127BDECA}">
      <dsp:nvSpPr>
        <dsp:cNvPr id="0" name=""/>
        <dsp:cNvSpPr/>
      </dsp:nvSpPr>
      <dsp:spPr>
        <a:xfrm rot="16200000">
          <a:off x="3844831" y="1251768"/>
          <a:ext cx="4873625" cy="23700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044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Admin Panel</a:t>
          </a:r>
          <a:endParaRPr lang="en-US" sz="26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Monitoring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Verifying</a:t>
          </a:r>
          <a:endParaRPr lang="en-US" sz="2000" kern="1200" dirty="0"/>
        </a:p>
      </dsp:txBody>
      <dsp:txXfrm rot="5400000">
        <a:off x="5096600" y="974724"/>
        <a:ext cx="2370087" cy="2924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D9451-2C82-4918-A04B-7BAEEF1FD71B}">
      <dsp:nvSpPr>
        <dsp:cNvPr id="0" name=""/>
        <dsp:cNvSpPr/>
      </dsp:nvSpPr>
      <dsp:spPr>
        <a:xfrm>
          <a:off x="76189" y="474"/>
          <a:ext cx="6476998" cy="905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Pick and drop location of users</a:t>
          </a:r>
          <a:endParaRPr lang="en-US" sz="3100" kern="1200" dirty="0"/>
        </a:p>
      </dsp:txBody>
      <dsp:txXfrm>
        <a:off x="120382" y="44667"/>
        <a:ext cx="6388612" cy="816903"/>
      </dsp:txXfrm>
    </dsp:sp>
    <dsp:sp modelId="{7CC93E3E-9A4A-4342-9FF9-C7813C68A6B6}">
      <dsp:nvSpPr>
        <dsp:cNvPr id="0" name=""/>
        <dsp:cNvSpPr/>
      </dsp:nvSpPr>
      <dsp:spPr>
        <a:xfrm>
          <a:off x="76189" y="1073293"/>
          <a:ext cx="6466353" cy="104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admin location of all vans </a:t>
          </a:r>
          <a:endParaRPr lang="en-US" sz="3000" kern="1200" dirty="0"/>
        </a:p>
      </dsp:txBody>
      <dsp:txXfrm>
        <a:off x="127091" y="1124195"/>
        <a:ext cx="6364549" cy="940926"/>
      </dsp:txXfrm>
    </dsp:sp>
    <dsp:sp modelId="{916D9D9C-EFF1-497F-8519-CD1FF8D35C73}">
      <dsp:nvSpPr>
        <dsp:cNvPr id="0" name=""/>
        <dsp:cNvSpPr/>
      </dsp:nvSpPr>
      <dsp:spPr>
        <a:xfrm>
          <a:off x="76189" y="2283551"/>
          <a:ext cx="6477021" cy="1297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payment methods</a:t>
          </a:r>
          <a:endParaRPr lang="en-US" sz="3000" kern="1200" dirty="0"/>
        </a:p>
      </dsp:txBody>
      <dsp:txXfrm>
        <a:off x="139522" y="2346884"/>
        <a:ext cx="6350355" cy="1170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8ED95-A62D-4C7C-80BE-970AD7210461}">
      <dsp:nvSpPr>
        <dsp:cNvPr id="0" name=""/>
        <dsp:cNvSpPr/>
      </dsp:nvSpPr>
      <dsp:spPr>
        <a:xfrm>
          <a:off x="0" y="551640"/>
          <a:ext cx="7696200" cy="831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B7D20-0A5B-47D3-A135-5F904A602926}">
      <dsp:nvSpPr>
        <dsp:cNvPr id="0" name=""/>
        <dsp:cNvSpPr/>
      </dsp:nvSpPr>
      <dsp:spPr>
        <a:xfrm>
          <a:off x="228600" y="2"/>
          <a:ext cx="5387340" cy="97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Product requirements  </a:t>
          </a:r>
          <a:endParaRPr lang="en-US" sz="3300" kern="1200" dirty="0"/>
        </a:p>
      </dsp:txBody>
      <dsp:txXfrm>
        <a:off x="276155" y="47557"/>
        <a:ext cx="5292230" cy="87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5EEC0-6100-4367-8192-5BD01B53C4C1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92639-1233-4AE4-87DF-7567139F5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2639-1233-4AE4-87DF-7567139F57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2639-1233-4AE4-87DF-7567139F57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2639-1233-4AE4-87DF-7567139F57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2639-1233-4AE4-87DF-7567139F57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866D55-702F-437D-9070-DEADD43088FD}" type="datetimeFigureOut">
              <a:rPr lang="en-US" smtClean="0"/>
              <a:pPr/>
              <a:t>01-Oct-17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E7384C-3F9F-4AE7-BEF8-301E2ACF9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Tick &amp; Ride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automated Pick &amp; Drop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389838"/>
            <a:ext cx="7696200" cy="831600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685800" y="838200"/>
            <a:ext cx="2819400" cy="974160"/>
            <a:chOff x="228600" y="2"/>
            <a:chExt cx="5387340" cy="974160"/>
          </a:xfrm>
        </p:grpSpPr>
        <p:sp>
          <p:nvSpPr>
            <p:cNvPr id="13" name="Rounded Rectangle 12"/>
            <p:cNvSpPr/>
            <p:nvPr/>
          </p:nvSpPr>
          <p:spPr>
            <a:xfrm>
              <a:off x="228600" y="2"/>
              <a:ext cx="5387340" cy="974160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5"/>
            <p:cNvSpPr/>
            <p:nvPr/>
          </p:nvSpPr>
          <p:spPr>
            <a:xfrm>
              <a:off x="276155" y="47557"/>
              <a:ext cx="5292230" cy="879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29" tIns="0" rIns="203629" bIns="0" numCol="1" spcCol="1270" anchor="ctr" anchorCtr="0">
              <a:noAutofit/>
            </a:bodyPr>
            <a:lstStyle/>
            <a:p>
              <a:pPr lvl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 smtClean="0"/>
                <a:t>Security</a:t>
              </a:r>
              <a:endParaRPr lang="en-US" sz="3300" kern="12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9600" y="2590800"/>
            <a:ext cx="7467600" cy="2438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location is of user will be accessible to the guardian of user           (pin secured end)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admin will authenticate the person via the CNIC card and driving license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85038"/>
            <a:ext cx="7696200" cy="831600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/>
          <p:cNvGrpSpPr/>
          <p:nvPr/>
        </p:nvGrpSpPr>
        <p:grpSpPr>
          <a:xfrm>
            <a:off x="609600" y="609600"/>
            <a:ext cx="7403027" cy="1014723"/>
            <a:chOff x="116364" y="2"/>
            <a:chExt cx="5452021" cy="926605"/>
          </a:xfrm>
        </p:grpSpPr>
        <p:sp>
          <p:nvSpPr>
            <p:cNvPr id="6" name="Rounded Rectangle 5"/>
            <p:cNvSpPr/>
            <p:nvPr/>
          </p:nvSpPr>
          <p:spPr>
            <a:xfrm>
              <a:off x="116364" y="2"/>
              <a:ext cx="5387340" cy="904577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5"/>
            <p:cNvSpPr/>
            <p:nvPr/>
          </p:nvSpPr>
          <p:spPr>
            <a:xfrm>
              <a:off x="276155" y="47557"/>
              <a:ext cx="5292230" cy="879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29" tIns="0" rIns="203629" bIns="0" numCol="1" spcCol="1270" anchor="ctr" anchorCtr="0">
              <a:noAutofit/>
            </a:bodyPr>
            <a:lstStyle/>
            <a:p>
              <a:pPr lvl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 smtClean="0"/>
                <a:t>Development requirements </a:t>
              </a:r>
              <a:r>
                <a:rPr lang="en-US" sz="3300" b="1" kern="1200" dirty="0" smtClean="0"/>
                <a:t>  </a:t>
              </a:r>
              <a:endParaRPr lang="en-US" sz="3300" kern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609600" y="2590800"/>
            <a:ext cx="7467600" cy="2438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android platform for development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“FIREBASE” for server end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85038"/>
            <a:ext cx="7696200" cy="831600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/>
          <p:cNvGrpSpPr/>
          <p:nvPr/>
        </p:nvGrpSpPr>
        <p:grpSpPr>
          <a:xfrm>
            <a:off x="609601" y="609600"/>
            <a:ext cx="4952999" cy="1014723"/>
            <a:chOff x="116364" y="2"/>
            <a:chExt cx="5452021" cy="926605"/>
          </a:xfrm>
        </p:grpSpPr>
        <p:sp>
          <p:nvSpPr>
            <p:cNvPr id="6" name="Rounded Rectangle 5"/>
            <p:cNvSpPr/>
            <p:nvPr/>
          </p:nvSpPr>
          <p:spPr>
            <a:xfrm>
              <a:off x="116364" y="2"/>
              <a:ext cx="5387340" cy="904577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5"/>
            <p:cNvSpPr/>
            <p:nvPr/>
          </p:nvSpPr>
          <p:spPr>
            <a:xfrm>
              <a:off x="276155" y="47557"/>
              <a:ext cx="5292230" cy="879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29" tIns="0" rIns="203629" bIns="0" numCol="1" spcCol="1270" anchor="ctr" anchorCtr="0">
              <a:noAutofit/>
            </a:bodyPr>
            <a:lstStyle/>
            <a:p>
              <a:pPr lvl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 smtClean="0"/>
                <a:t>Response time </a:t>
              </a:r>
              <a:r>
                <a:rPr lang="en-US" sz="3300" b="1" kern="1200" dirty="0" smtClean="0"/>
                <a:t>  </a:t>
              </a:r>
              <a:endParaRPr lang="en-US" sz="3300" kern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09600" y="2590800"/>
            <a:ext cx="7467600" cy="2438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Response time for being a driver is at least one week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Response time for approval of user service is three days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Response time for guardian request for the user location will be quick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85038"/>
            <a:ext cx="7696200" cy="831600"/>
          </a:xfrm>
          <a:prstGeom prst="rect">
            <a:avLst/>
          </a:pr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/>
          <p:cNvGrpSpPr/>
          <p:nvPr/>
        </p:nvGrpSpPr>
        <p:grpSpPr>
          <a:xfrm>
            <a:off x="609601" y="609600"/>
            <a:ext cx="4190999" cy="1014723"/>
            <a:chOff x="116364" y="2"/>
            <a:chExt cx="5452021" cy="926605"/>
          </a:xfrm>
        </p:grpSpPr>
        <p:sp>
          <p:nvSpPr>
            <p:cNvPr id="6" name="Rounded Rectangle 5"/>
            <p:cNvSpPr/>
            <p:nvPr/>
          </p:nvSpPr>
          <p:spPr>
            <a:xfrm>
              <a:off x="116364" y="2"/>
              <a:ext cx="5387340" cy="904577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5"/>
            <p:cNvSpPr/>
            <p:nvPr/>
          </p:nvSpPr>
          <p:spPr>
            <a:xfrm>
              <a:off x="276155" y="47557"/>
              <a:ext cx="5292230" cy="879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29" tIns="0" rIns="203629" bIns="0" numCol="1" spcCol="1270" anchor="ctr" anchorCtr="0">
              <a:noAutofit/>
            </a:bodyPr>
            <a:lstStyle/>
            <a:p>
              <a:pPr lvl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 smtClean="0"/>
                <a:t>Usability</a:t>
              </a:r>
              <a:endParaRPr lang="en-US" sz="3300" kern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609600" y="2590800"/>
            <a:ext cx="7467600" cy="2438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user friendly interface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easy to use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efce3df8d436adc7b36149a9cadb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096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371600" y="533400"/>
            <a:ext cx="601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REQUERMENTS VALIDATION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6467475" cy="363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0668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                      Group # 8</a:t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3429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Tania </a:t>
            </a:r>
            <a:r>
              <a:rPr lang="en-US" dirty="0" err="1" smtClean="0"/>
              <a:t>Saleem</a:t>
            </a:r>
            <a:r>
              <a:rPr lang="en-US" dirty="0" smtClean="0"/>
              <a:t>                    BSCS14016</a:t>
            </a:r>
          </a:p>
          <a:p>
            <a:r>
              <a:rPr lang="en-US" dirty="0" smtClean="0"/>
              <a:t>Sidra </a:t>
            </a:r>
            <a:r>
              <a:rPr lang="en-US" dirty="0" err="1" smtClean="0"/>
              <a:t>Khalil</a:t>
            </a:r>
            <a:r>
              <a:rPr lang="en-US" dirty="0" smtClean="0"/>
              <a:t>                       BSCS14024</a:t>
            </a:r>
          </a:p>
          <a:p>
            <a:r>
              <a:rPr lang="en-US" dirty="0" err="1" smtClean="0"/>
              <a:t>Hira</a:t>
            </a:r>
            <a:r>
              <a:rPr lang="en-US" dirty="0" smtClean="0"/>
              <a:t> </a:t>
            </a:r>
            <a:r>
              <a:rPr lang="en-US" dirty="0" err="1" smtClean="0"/>
              <a:t>Akram</a:t>
            </a:r>
            <a:r>
              <a:rPr lang="en-US" dirty="0" smtClean="0"/>
              <a:t>                       BSCS14080</a:t>
            </a:r>
          </a:p>
          <a:p>
            <a:r>
              <a:rPr lang="en-US" dirty="0" smtClean="0"/>
              <a:t>Muhammad-</a:t>
            </a:r>
            <a:r>
              <a:rPr lang="en-US" dirty="0" err="1" smtClean="0"/>
              <a:t>ur</a:t>
            </a:r>
            <a:r>
              <a:rPr lang="en-US" dirty="0" smtClean="0"/>
              <a:t>-</a:t>
            </a:r>
            <a:r>
              <a:rPr lang="en-US" dirty="0" err="1" smtClean="0"/>
              <a:t>Rehman</a:t>
            </a:r>
            <a:r>
              <a:rPr lang="en-US" dirty="0" smtClean="0"/>
              <a:t>   BSCS14081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800600" cy="11890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Tick &amp; Ride?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352800" cy="2667000"/>
          </a:xfrm>
        </p:spPr>
        <p:txBody>
          <a:bodyPr/>
          <a:lstStyle/>
          <a:p>
            <a:r>
              <a:rPr lang="en-US" dirty="0" smtClean="0"/>
              <a:t>An android based mobile application that can be used for real time pick and drop service…</a:t>
            </a:r>
          </a:p>
          <a:p>
            <a:endParaRPr lang="en-US" dirty="0"/>
          </a:p>
        </p:txBody>
      </p:sp>
      <p:pic>
        <p:nvPicPr>
          <p:cNvPr id="4" name="Picture 3" descr="5718e09f9bd767946852392a5ec063b4--laundry-app-app-development-compan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447800"/>
            <a:ext cx="4133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5486400" cy="41910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Service provided by “</a:t>
            </a:r>
            <a:r>
              <a:rPr lang="en-US" sz="1800" dirty="0" smtClean="0"/>
              <a:t>Drag &amp; Drop”. </a:t>
            </a:r>
            <a:endParaRPr lang="en-US" sz="1800" dirty="0" smtClean="0"/>
          </a:p>
          <a:p>
            <a:pPr algn="just"/>
            <a:r>
              <a:rPr lang="en-US" sz="1800" dirty="0" smtClean="0"/>
              <a:t>Real Time tracking of user at Three level</a:t>
            </a:r>
          </a:p>
          <a:p>
            <a:pPr lvl="1" algn="just"/>
            <a:r>
              <a:rPr lang="en-US" sz="1400" dirty="0" smtClean="0"/>
              <a:t>User end</a:t>
            </a:r>
          </a:p>
          <a:p>
            <a:pPr lvl="1" algn="just"/>
            <a:r>
              <a:rPr lang="en-US" sz="1400" dirty="0" smtClean="0"/>
              <a:t>Guardian end</a:t>
            </a:r>
          </a:p>
          <a:p>
            <a:pPr lvl="1" algn="just"/>
            <a:r>
              <a:rPr lang="en-US" sz="1400" dirty="0" smtClean="0"/>
              <a:t>Admin end</a:t>
            </a:r>
            <a:endParaRPr lang="en-US" sz="1400" dirty="0"/>
          </a:p>
          <a:p>
            <a:pPr algn="just"/>
            <a:r>
              <a:rPr lang="en-US" sz="1800" dirty="0" smtClean="0"/>
              <a:t>Guardian can Access using Pass-Code</a:t>
            </a:r>
          </a:p>
          <a:p>
            <a:pPr algn="just"/>
            <a:r>
              <a:rPr lang="en-US" sz="1800" dirty="0" smtClean="0"/>
              <a:t>User need to register and choose Pick and Drop location</a:t>
            </a:r>
            <a:endParaRPr lang="en-US" sz="1800" dirty="0"/>
          </a:p>
          <a:p>
            <a:pPr algn="just"/>
            <a:r>
              <a:rPr lang="en-US" sz="1800" dirty="0" smtClean="0"/>
              <a:t>Driver will pick and drop user as per guided by Admin</a:t>
            </a:r>
          </a:p>
          <a:p>
            <a:pPr algn="just"/>
            <a:r>
              <a:rPr lang="en-US" sz="1800" dirty="0" smtClean="0"/>
              <a:t>Admin will approve applications, assign vans to user and will have a view panel</a:t>
            </a:r>
            <a:endParaRPr lang="en-US" sz="1800" dirty="0" smtClean="0"/>
          </a:p>
        </p:txBody>
      </p:sp>
      <p:pic>
        <p:nvPicPr>
          <p:cNvPr id="4" name="Picture 3" descr="5718e09f9bd767946852392a5ec063b4--laundry-app-app-development-compan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002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4800" y="2286000"/>
          <a:ext cx="80772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quirements-engineer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03"/>
            <a:ext cx="8763000" cy="6053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990600" y="1981200"/>
          <a:ext cx="6629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/>
          <p:cNvSpPr/>
          <p:nvPr/>
        </p:nvSpPr>
        <p:spPr>
          <a:xfrm>
            <a:off x="2514600" y="228600"/>
            <a:ext cx="3733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Functional Requirement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905000"/>
          <a:ext cx="76962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/>
          <p:cNvSpPr/>
          <p:nvPr/>
        </p:nvSpPr>
        <p:spPr>
          <a:xfrm>
            <a:off x="2514600" y="228600"/>
            <a:ext cx="4267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Nonfunctional Requirements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3657600"/>
            <a:ext cx="7467600" cy="2438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Authentication of drivers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user signup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user request approved by admin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228</TotalTime>
  <Words>301</Words>
  <Application>Microsoft Office PowerPoint</Application>
  <PresentationFormat>On-screen Show (4:3)</PresentationFormat>
  <Paragraphs>83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Tick &amp; Ride</vt:lpstr>
      <vt:lpstr>                      Group # 8 </vt:lpstr>
      <vt:lpstr>What is Tick &amp; Ride?</vt:lpstr>
      <vt:lpstr>Introduction</vt:lpstr>
      <vt:lpstr>PowerPoint Presentation</vt:lpstr>
      <vt:lpstr>                      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 &amp; Ride</dc:title>
  <dc:creator>sam</dc:creator>
  <cp:lastModifiedBy>Muhammad ur Rehman</cp:lastModifiedBy>
  <cp:revision>41</cp:revision>
  <dcterms:created xsi:type="dcterms:W3CDTF">2017-09-17T14:40:56Z</dcterms:created>
  <dcterms:modified xsi:type="dcterms:W3CDTF">2017-10-01T17:21:02Z</dcterms:modified>
</cp:coreProperties>
</file>