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esktop\sale%20grow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Business</a:t>
            </a:r>
            <a:r>
              <a:rPr lang="en-US" b="1" baseline="0" dirty="0"/>
              <a:t> Report</a:t>
            </a:r>
            <a:endParaRPr lang="en-US" b="1" dirty="0"/>
          </a:p>
        </c:rich>
      </c:tx>
      <c:layout>
        <c:manualLayout>
          <c:xMode val="edge"/>
          <c:yMode val="edge"/>
          <c:x val="0.37919444444444445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Sheet1!$B$2:$B$10</c:f>
              <c:numCache>
                <c:formatCode>"$"#,##0.00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300</c:v>
                </c:pt>
                <c:pt idx="3">
                  <c:v>200</c:v>
                </c:pt>
                <c:pt idx="4">
                  <c:v>500</c:v>
                </c:pt>
                <c:pt idx="5">
                  <c:v>450</c:v>
                </c:pt>
                <c:pt idx="6">
                  <c:v>3503</c:v>
                </c:pt>
                <c:pt idx="7">
                  <c:v>700</c:v>
                </c:pt>
                <c:pt idx="8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B-49C0-9682-DC0406101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 growth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Sheet1!$C$2:$C$10</c:f>
              <c:numCache>
                <c:formatCode>"$"#,##0.00</c:formatCode>
                <c:ptCount val="9"/>
                <c:pt idx="0">
                  <c:v>0</c:v>
                </c:pt>
                <c:pt idx="1">
                  <c:v>0.33333333333333331</c:v>
                </c:pt>
                <c:pt idx="2">
                  <c:v>0.5</c:v>
                </c:pt>
                <c:pt idx="3">
                  <c:v>-0.5</c:v>
                </c:pt>
                <c:pt idx="4">
                  <c:v>0.6</c:v>
                </c:pt>
                <c:pt idx="5">
                  <c:v>-0.1111111111111111</c:v>
                </c:pt>
                <c:pt idx="6">
                  <c:v>0.87153868113045962</c:v>
                </c:pt>
                <c:pt idx="7">
                  <c:v>-4.0042857142857144</c:v>
                </c:pt>
                <c:pt idx="8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B-49C0-9682-DC0406101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1124224"/>
        <c:axId val="2121136288"/>
      </c:barChart>
      <c:catAx>
        <c:axId val="212112422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136288"/>
        <c:crosses val="autoZero"/>
        <c:auto val="1"/>
        <c:lblAlgn val="ctr"/>
        <c:lblOffset val="100"/>
        <c:noMultiLvlLbl val="0"/>
      </c:catAx>
      <c:valAx>
        <c:axId val="212113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124224"/>
        <c:crosses val="autoZero"/>
        <c:crossBetween val="between"/>
      </c:valAx>
      <c:spPr>
        <a:solidFill>
          <a:schemeClr val="tx2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10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smtClean="0"/>
              <a:t>Business Report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Businesses are known to grow when they increase their trade volumes in the market. This includes selling of the existing products or services to existing customers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introduction</a:t>
            </a:r>
            <a:endParaRPr lang="en-US" dirty="0"/>
          </a:p>
        </p:txBody>
      </p:sp>
      <p:pic>
        <p:nvPicPr>
          <p:cNvPr id="1026" name="Picture 2" descr="Business Reporting Images, HD Pictures For Free Vector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71" y="2132055"/>
            <a:ext cx="9097429" cy="404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5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Chart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869519"/>
              </p:ext>
            </p:extLst>
          </p:nvPr>
        </p:nvGraphicFramePr>
        <p:xfrm>
          <a:off x="3703204" y="29669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/>
              <a:t>Customer </a:t>
            </a:r>
            <a:r>
              <a:rPr lang="en-US" dirty="0" smtClean="0"/>
              <a:t>Loyalty</a:t>
            </a:r>
          </a:p>
          <a:p>
            <a:r>
              <a:rPr lang="en-US" dirty="0"/>
              <a:t>2:Smart Adoption of </a:t>
            </a:r>
            <a:r>
              <a:rPr lang="en-US" dirty="0" smtClean="0"/>
              <a:t>Technology</a:t>
            </a:r>
          </a:p>
          <a:p>
            <a:r>
              <a:rPr lang="en-US" dirty="0"/>
              <a:t>3</a:t>
            </a:r>
            <a:r>
              <a:rPr lang="en-US" dirty="0" smtClean="0"/>
              <a:t>:# </a:t>
            </a:r>
            <a:r>
              <a:rPr lang="en-US" dirty="0"/>
              <a:t>Commitment to Employee Training</a:t>
            </a:r>
          </a:p>
        </p:txBody>
      </p:sp>
      <p:pic>
        <p:nvPicPr>
          <p:cNvPr id="2050" name="Picture 2" descr="Factors Affecting Business Report Writing Example | Know ..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32" y="2120900"/>
            <a:ext cx="4629523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7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78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Business Report</vt:lpstr>
      <vt:lpstr>                 introduction</vt:lpstr>
      <vt:lpstr>                   Chart </vt:lpstr>
      <vt:lpstr>                     Factors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2023-11-07T05:09:35Z</dcterms:created>
  <dcterms:modified xsi:type="dcterms:W3CDTF">2023-11-07T05:19:58Z</dcterms:modified>
</cp:coreProperties>
</file>