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2"/>
  </p:notesMasterIdLst>
  <p:handoutMasterIdLst>
    <p:handoutMasterId r:id="rId13"/>
  </p:handoutMasterIdLst>
  <p:sldIdLst>
    <p:sldId id="312" r:id="rId5"/>
    <p:sldId id="304" r:id="rId6"/>
    <p:sldId id="307" r:id="rId7"/>
    <p:sldId id="281" r:id="rId8"/>
    <p:sldId id="282" r:id="rId9"/>
    <p:sldId id="315" r:id="rId10"/>
    <p:sldId id="297" r:id="rId1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78" d="100"/>
          <a:sy n="78" d="100"/>
        </p:scale>
        <p:origin x="878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Financial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Details of data</a:t>
            </a:r>
          </a:p>
          <a:p>
            <a:r>
              <a:rPr lang="en-US" dirty="0"/>
              <a:t>Main KPI</a:t>
            </a:r>
          </a:p>
          <a:p>
            <a:r>
              <a:rPr lang="en-US" dirty="0"/>
              <a:t>My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63" y="886532"/>
            <a:ext cx="5723586" cy="1278454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1EBFF4-5898-A187-D43F-5A971A032513}"/>
              </a:ext>
            </a:extLst>
          </p:cNvPr>
          <p:cNvSpPr txBox="1"/>
          <p:nvPr/>
        </p:nvSpPr>
        <p:spPr>
          <a:xfrm>
            <a:off x="539563" y="2179734"/>
            <a:ext cx="8171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/>
                </a:solidFill>
              </a:rPr>
              <a:t>It has information on the market capitalization of the top 500 companies in India. </a:t>
            </a:r>
            <a:endParaRPr lang="en-IN" sz="2400" dirty="0">
              <a:solidFill>
                <a:schemeClr val="accent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8DF6E1-AE8F-0FB6-BB44-BF3E308DD1AC}"/>
              </a:ext>
            </a:extLst>
          </p:cNvPr>
          <p:cNvSpPr txBox="1"/>
          <p:nvPr/>
        </p:nvSpPr>
        <p:spPr>
          <a:xfrm>
            <a:off x="539563" y="3165676"/>
            <a:ext cx="8171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/>
                </a:solidFill>
              </a:rPr>
              <a:t>Average Market Capitalization of these companies is 28.87 thousand crores, Moreover the average Sales Quarter is 3.81 thousand crore.</a:t>
            </a:r>
            <a:endParaRPr lang="en-IN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594" y="786521"/>
            <a:ext cx="5259554" cy="1320380"/>
          </a:xfrm>
        </p:spPr>
        <p:txBody>
          <a:bodyPr/>
          <a:lstStyle/>
          <a:p>
            <a:r>
              <a:rPr lang="en-US" dirty="0"/>
              <a:t>Details of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445" y="2619047"/>
            <a:ext cx="9497258" cy="90090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99 companies have market capitalization above average, however </a:t>
            </a:r>
            <a:r>
              <a:rPr lang="en-US" sz="2400" dirty="0">
                <a:solidFill>
                  <a:schemeClr val="accent6"/>
                </a:solidFill>
              </a:rPr>
              <a:t>360 companies have Market Capitalization </a:t>
            </a:r>
            <a:r>
              <a:rPr lang="en-IN" sz="2400" dirty="0">
                <a:solidFill>
                  <a:schemeClr val="accent6"/>
                </a:solidFill>
              </a:rPr>
              <a:t>below average.</a:t>
            </a:r>
            <a:endParaRPr lang="en-US" sz="2400" dirty="0">
              <a:solidFill>
                <a:schemeClr val="accent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E79461-EF22-D56D-60CF-D701520A50E8}"/>
              </a:ext>
            </a:extLst>
          </p:cNvPr>
          <p:cNvSpPr txBox="1"/>
          <p:nvPr/>
        </p:nvSpPr>
        <p:spPr>
          <a:xfrm>
            <a:off x="836445" y="3952568"/>
            <a:ext cx="9497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/>
                </a:solidFill>
              </a:rPr>
              <a:t>92 companies have Sales per Quarter above average however 367 have below average.</a:t>
            </a:r>
            <a:endParaRPr lang="en-IN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Main </a:t>
            </a:r>
            <a:r>
              <a:rPr lang="en-US" dirty="0" err="1"/>
              <a:t>kpi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/>
          <a:lstStyle/>
          <a:p>
            <a:r>
              <a:rPr lang="en-US" dirty="0"/>
              <a:t>Total Market Capitalization</a:t>
            </a:r>
          </a:p>
          <a:p>
            <a:r>
              <a:rPr lang="en-US" dirty="0"/>
              <a:t>Total Sales per Quarter</a:t>
            </a:r>
          </a:p>
          <a:p>
            <a:r>
              <a:rPr lang="en-US" dirty="0"/>
              <a:t>Average Market Capitalization</a:t>
            </a:r>
          </a:p>
          <a:p>
            <a:r>
              <a:rPr lang="en-US" dirty="0"/>
              <a:t>Average Sales per Quarter</a:t>
            </a:r>
          </a:p>
          <a:p>
            <a:r>
              <a:rPr lang="en-US" dirty="0"/>
              <a:t>Top 10 Companies in Market Capitalization</a:t>
            </a:r>
          </a:p>
          <a:p>
            <a:r>
              <a:rPr lang="en-US" dirty="0"/>
              <a:t>Top 20 Companies by Sales per Quarter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8395546-F4F0-EBE4-5E90-570538C09C15}"/>
              </a:ext>
            </a:extLst>
          </p:cNvPr>
          <p:cNvSpPr txBox="1"/>
          <p:nvPr/>
        </p:nvSpPr>
        <p:spPr>
          <a:xfrm>
            <a:off x="157746" y="197944"/>
            <a:ext cx="2824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6"/>
                </a:solidFill>
              </a:rPr>
              <a:t>MY DESIGN</a:t>
            </a:r>
            <a:endParaRPr lang="en-IN" sz="3600" b="1" dirty="0">
              <a:solidFill>
                <a:schemeClr val="accent6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B56DE81-C6ED-E47D-801D-5F4460D82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46" y="1098615"/>
            <a:ext cx="4964861" cy="278535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2E6BE31-DA7E-8D8F-5215-D0025EAF6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746" y="3886135"/>
            <a:ext cx="4980102" cy="277392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FF5F1C-5DA9-A7C0-0568-9265F5A493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3914094" y="2309644"/>
            <a:ext cx="5574166" cy="312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 err="1"/>
              <a:t>Mohammaduvesh</a:t>
            </a:r>
            <a:r>
              <a:rPr lang="en-US" dirty="0"/>
              <a:t> Patel</a:t>
            </a:r>
          </a:p>
          <a:p>
            <a:r>
              <a:rPr lang="en-US" dirty="0"/>
              <a:t>7283820286</a:t>
            </a:r>
          </a:p>
          <a:p>
            <a:r>
              <a:rPr lang="en-US" dirty="0"/>
              <a:t>uveshpatel812@gmail.com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{59DED372-AEE1-4311-9ABB-52C50CDA7ACE}tf78438558_win32</Template>
  <TotalTime>39</TotalTime>
  <Words>127</Words>
  <Application>Microsoft Office PowerPoint</Application>
  <PresentationFormat>Widescreen</PresentationFormat>
  <Paragraphs>26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Sabon Next LT</vt:lpstr>
      <vt:lpstr>Custom</vt:lpstr>
      <vt:lpstr>Financial analysis</vt:lpstr>
      <vt:lpstr>agenda</vt:lpstr>
      <vt:lpstr>introduction</vt:lpstr>
      <vt:lpstr>Details of data</vt:lpstr>
      <vt:lpstr>Main kpi</vt:lpstr>
      <vt:lpstr>PowerPoint Presentation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uvesh patel</dc:creator>
  <cp:lastModifiedBy>uvesh patel</cp:lastModifiedBy>
  <cp:revision>1</cp:revision>
  <dcterms:created xsi:type="dcterms:W3CDTF">2024-08-04T06:29:26Z</dcterms:created>
  <dcterms:modified xsi:type="dcterms:W3CDTF">2024-08-04T07:09:05Z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