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8"/>
  </p:normalViewPr>
  <p:slideViewPr>
    <p:cSldViewPr snapToGrid="0">
      <p:cViewPr varScale="1">
        <p:scale>
          <a:sx n="106" d="100"/>
          <a:sy n="106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25CADF5-37E6-3C42-858B-2D574486665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59ABCB5-AB74-FF48-BFE9-8A3D32BF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5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ADF5-37E6-3C42-858B-2D574486665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CB5-AB74-FF48-BFE9-8A3D32BF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6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5CADF5-37E6-3C42-858B-2D574486665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59ABCB5-AB74-FF48-BFE9-8A3D32BF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ADF5-37E6-3C42-858B-2D574486665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CB5-AB74-FF48-BFE9-8A3D32BF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5CADF5-37E6-3C42-858B-2D574486665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59ABCB5-AB74-FF48-BFE9-8A3D32BF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4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5CADF5-37E6-3C42-858B-2D574486665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59ABCB5-AB74-FF48-BFE9-8A3D32BF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2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5CADF5-37E6-3C42-858B-2D574486665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59ABCB5-AB74-FF48-BFE9-8A3D32BF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ADF5-37E6-3C42-858B-2D574486665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CB5-AB74-FF48-BFE9-8A3D32BF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5CADF5-37E6-3C42-858B-2D574486665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59ABCB5-AB74-FF48-BFE9-8A3D32BF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ADF5-37E6-3C42-858B-2D574486665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CB5-AB74-FF48-BFE9-8A3D32BF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7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5CADF5-37E6-3C42-858B-2D574486665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59ABCB5-AB74-FF48-BFE9-8A3D32BF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ADF5-37E6-3C42-858B-2D574486665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BCB5-AB74-FF48-BFE9-8A3D32BF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B3CE-F765-79FA-D039-E8E24A743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LEMON MILK" pitchFamily="2" charset="77"/>
              </a:rPr>
              <a:t>Ai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100BF-6C57-6486-8974-9B92566A2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LEMON MILK" pitchFamily="2" charset="77"/>
              </a:rPr>
              <a:t>Episode 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F03B85-A201-6E6F-E059-6E15B675E008}"/>
              </a:ext>
            </a:extLst>
          </p:cNvPr>
          <p:cNvSpPr txBox="1">
            <a:spLocks/>
          </p:cNvSpPr>
          <p:nvPr/>
        </p:nvSpPr>
        <p:spPr>
          <a:xfrm>
            <a:off x="1752749" y="1179095"/>
            <a:ext cx="8679915" cy="814376"/>
          </a:xfrm>
          <a:prstGeom prst="rect">
            <a:avLst/>
          </a:prstGeom>
        </p:spPr>
        <p:txBody>
          <a:bodyPr vert="horz" lIns="228600" tIns="228600" rIns="228600" bIns="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LEMON MILK" pitchFamily="2" charset="77"/>
              </a:rPr>
              <a:t>Muhammad &amp; </a:t>
            </a:r>
            <a:r>
              <a:rPr lang="en-US" dirty="0" err="1">
                <a:latin typeface="LEMON MILK" pitchFamily="2" charset="77"/>
              </a:rPr>
              <a:t>helmy</a:t>
            </a:r>
            <a:endParaRPr lang="en-US" dirty="0">
              <a:latin typeface="LEMON MIL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2328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CEEB-2A29-BE3D-341D-48B28B8E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452" y="1687437"/>
            <a:ext cx="5634790" cy="3191384"/>
          </a:xfrm>
        </p:spPr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050505"/>
                </a:solidFill>
                <a:effectLst/>
                <a:latin typeface="LEMON MILK" pitchFamily="2" charset="77"/>
              </a:rPr>
              <a:t>AI detector is a term that refers to the process of identifying whether a piece of text was written by a human or an artificial intelligence (AI) system.</a:t>
            </a:r>
            <a:endParaRPr lang="en-US" sz="2800" dirty="0">
              <a:solidFill>
                <a:schemeClr val="tx1"/>
              </a:solidFill>
              <a:latin typeface="LEMON MILK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BEC2B3-C36A-8054-2C5D-0241DE666361}"/>
              </a:ext>
            </a:extLst>
          </p:cNvPr>
          <p:cNvSpPr txBox="1">
            <a:spLocks/>
          </p:cNvSpPr>
          <p:nvPr/>
        </p:nvSpPr>
        <p:spPr>
          <a:xfrm>
            <a:off x="844206" y="1687437"/>
            <a:ext cx="3595447" cy="62262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LEMON MILK" pitchFamily="2" charset="77"/>
              </a:rPr>
              <a:t>topic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B22D08-61D1-798B-6839-69DDBE59A0B7}"/>
              </a:ext>
            </a:extLst>
          </p:cNvPr>
          <p:cNvSpPr txBox="1">
            <a:spLocks/>
          </p:cNvSpPr>
          <p:nvPr/>
        </p:nvSpPr>
        <p:spPr>
          <a:xfrm>
            <a:off x="844206" y="2310063"/>
            <a:ext cx="3595446" cy="25657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LEMON MILK" pitchFamily="2" charset="77"/>
              </a:rPr>
              <a:t>What is ai detector??</a:t>
            </a:r>
          </a:p>
        </p:txBody>
      </p:sp>
    </p:spTree>
    <p:extLst>
      <p:ext uri="{BB962C8B-B14F-4D97-AF65-F5344CB8AC3E}">
        <p14:creationId xmlns:p14="http://schemas.microsoft.com/office/powerpoint/2010/main" val="156958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BC647A3-2F84-8807-5B76-996DE10C92DF}"/>
              </a:ext>
            </a:extLst>
          </p:cNvPr>
          <p:cNvSpPr txBox="1">
            <a:spLocks/>
          </p:cNvSpPr>
          <p:nvPr/>
        </p:nvSpPr>
        <p:spPr>
          <a:xfrm>
            <a:off x="844206" y="2310063"/>
            <a:ext cx="3595446" cy="25657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LEMON MILK" pitchFamily="2" charset="77"/>
              </a:rPr>
              <a:t>How does ai detector work??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FA36DC-5897-4F99-43EA-758B250A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388" y="1251284"/>
            <a:ext cx="5634790" cy="4120832"/>
          </a:xfrm>
        </p:spPr>
        <p:txBody>
          <a:bodyPr>
            <a:noAutofit/>
          </a:bodyPr>
          <a:lstStyle/>
          <a:p>
            <a:r>
              <a:rPr lang="en-US" sz="2800" b="0" i="0" u="none" strike="noStrike" dirty="0">
                <a:solidFill>
                  <a:schemeClr val="tx1"/>
                </a:solidFill>
                <a:effectLst/>
                <a:latin typeface="LEMON MILK" pitchFamily="2" charset="77"/>
              </a:rPr>
              <a:t>AI detectors analyze text characteristics to determine if it's AI-generated. Plagiarism checkers compare content against vast databases to identify potential copying. One of these has a direct source, one doesn't (AI).</a:t>
            </a:r>
            <a:endParaRPr lang="en-US" sz="2800" dirty="0">
              <a:solidFill>
                <a:schemeClr val="tx1"/>
              </a:solidFill>
              <a:latin typeface="LEMON MIL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5175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D207-1F30-DBAC-030F-8F6349EA4D42}"/>
              </a:ext>
            </a:extLst>
          </p:cNvPr>
          <p:cNvSpPr txBox="1">
            <a:spLocks/>
          </p:cNvSpPr>
          <p:nvPr/>
        </p:nvSpPr>
        <p:spPr>
          <a:xfrm>
            <a:off x="461210" y="2069431"/>
            <a:ext cx="5634790" cy="271913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LEMON MILK" pitchFamily="2" charset="77"/>
              </a:rPr>
              <a:t>- face id fast performance</a:t>
            </a:r>
            <a:br>
              <a:rPr lang="en-US" sz="2800" dirty="0">
                <a:latin typeface="LEMON MILK" pitchFamily="2" charset="77"/>
              </a:rPr>
            </a:br>
            <a:br>
              <a:rPr lang="en-US" sz="2800" dirty="0">
                <a:latin typeface="LEMON MILK" pitchFamily="2" charset="77"/>
              </a:rPr>
            </a:br>
            <a:r>
              <a:rPr lang="en-US" sz="2800" dirty="0">
                <a:latin typeface="LEMON MILK" pitchFamily="2" charset="77"/>
              </a:rPr>
              <a:t>- secure identity pattern</a:t>
            </a:r>
            <a:br>
              <a:rPr lang="en-US" sz="2800" dirty="0">
                <a:latin typeface="LEMON MILK" pitchFamily="2" charset="77"/>
              </a:rPr>
            </a:br>
            <a:br>
              <a:rPr lang="en-US" sz="2800" dirty="0">
                <a:latin typeface="LEMON MILK" pitchFamily="2" charset="77"/>
              </a:rPr>
            </a:br>
            <a:r>
              <a:rPr lang="en-US" sz="2800" dirty="0">
                <a:latin typeface="LEMON MILK" pitchFamily="2" charset="77"/>
              </a:rPr>
              <a:t>- fraud detection </a:t>
            </a:r>
          </a:p>
          <a:p>
            <a:pPr algn="l"/>
            <a:endParaRPr lang="en-US" sz="2800" dirty="0">
              <a:latin typeface="LEMON MILK" pitchFamily="2" charset="77"/>
            </a:endParaRPr>
          </a:p>
          <a:p>
            <a:pPr algn="l"/>
            <a:r>
              <a:rPr lang="en-US" sz="2800" dirty="0">
                <a:latin typeface="LEMON MILK" pitchFamily="2" charset="77"/>
              </a:rPr>
              <a:t>- threat identification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621F06-9B27-D8FF-FB76-E06BDCE5F542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4352428" cy="2069431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  <a:latin typeface="LEMON MILK" pitchFamily="2" charset="77"/>
              </a:rPr>
              <a:t>Advantage</a:t>
            </a:r>
          </a:p>
        </p:txBody>
      </p:sp>
    </p:spTree>
    <p:extLst>
      <p:ext uri="{BB962C8B-B14F-4D97-AF65-F5344CB8AC3E}">
        <p14:creationId xmlns:p14="http://schemas.microsoft.com/office/powerpoint/2010/main" val="134983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76DB-684B-5A1C-F732-BA57DDCD21B9}"/>
              </a:ext>
            </a:extLst>
          </p:cNvPr>
          <p:cNvSpPr txBox="1">
            <a:spLocks/>
          </p:cNvSpPr>
          <p:nvPr/>
        </p:nvSpPr>
        <p:spPr>
          <a:xfrm>
            <a:off x="228600" y="0"/>
            <a:ext cx="4352428" cy="2069431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  <a:latin typeface="LEMON MILK" pitchFamily="2" charset="77"/>
              </a:rPr>
              <a:t>disadvantage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6F72DC2-60F8-6A8E-C099-4E5B3A64FF22}"/>
              </a:ext>
            </a:extLst>
          </p:cNvPr>
          <p:cNvSpPr txBox="1">
            <a:spLocks/>
          </p:cNvSpPr>
          <p:nvPr/>
        </p:nvSpPr>
        <p:spPr>
          <a:xfrm>
            <a:off x="461210" y="2069431"/>
            <a:ext cx="5634790" cy="306805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LEMON MILK" pitchFamily="2" charset="77"/>
              </a:rPr>
              <a:t>- unable processes</a:t>
            </a:r>
            <a:br>
              <a:rPr lang="en-US" sz="2800" dirty="0">
                <a:latin typeface="LEMON MILK" pitchFamily="2" charset="77"/>
              </a:rPr>
            </a:br>
            <a:br>
              <a:rPr lang="en-US" sz="2800" dirty="0">
                <a:latin typeface="LEMON MILK" pitchFamily="2" charset="77"/>
              </a:rPr>
            </a:br>
            <a:r>
              <a:rPr lang="en-US" sz="2800" dirty="0">
                <a:latin typeface="LEMON MILK" pitchFamily="2" charset="77"/>
              </a:rPr>
              <a:t>- night mode (if they don’t have light)</a:t>
            </a:r>
            <a:br>
              <a:rPr lang="en-US" sz="2800" dirty="0">
                <a:latin typeface="LEMON MILK" pitchFamily="2" charset="77"/>
              </a:rPr>
            </a:br>
            <a:br>
              <a:rPr lang="en-US" sz="2800" dirty="0">
                <a:latin typeface="LEMON MILK" pitchFamily="2" charset="77"/>
              </a:rPr>
            </a:br>
            <a:r>
              <a:rPr lang="en-US" sz="2800" dirty="0">
                <a:latin typeface="LEMON MILK" pitchFamily="2" charset="77"/>
              </a:rPr>
              <a:t>- failed to identity</a:t>
            </a:r>
          </a:p>
          <a:p>
            <a:pPr algn="l"/>
            <a:endParaRPr lang="en-US" sz="2800" dirty="0">
              <a:latin typeface="LEMON MILK" pitchFamily="2" charset="77"/>
            </a:endParaRPr>
          </a:p>
          <a:p>
            <a:pPr algn="l"/>
            <a:r>
              <a:rPr lang="en-US" sz="2800" dirty="0">
                <a:latin typeface="LEMON MILK" pitchFamily="2" charset="77"/>
              </a:rPr>
              <a:t>- color skin</a:t>
            </a:r>
          </a:p>
        </p:txBody>
      </p:sp>
    </p:spTree>
    <p:extLst>
      <p:ext uri="{BB962C8B-B14F-4D97-AF65-F5344CB8AC3E}">
        <p14:creationId xmlns:p14="http://schemas.microsoft.com/office/powerpoint/2010/main" val="415843806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{91A06FBD-606E-A044-B274-50F2B0BE6E66}tf16401369</Template>
  <TotalTime>29</TotalTime>
  <Words>131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 Light</vt:lpstr>
      <vt:lpstr>LEMON MILK</vt:lpstr>
      <vt:lpstr>Rockwell</vt:lpstr>
      <vt:lpstr>Wingdings</vt:lpstr>
      <vt:lpstr>Atlas</vt:lpstr>
      <vt:lpstr>Ai detector</vt:lpstr>
      <vt:lpstr>AI detector is a term that refers to the process of identifying whether a piece of text was written by a human or an artificial intelligence (AI) system.</vt:lpstr>
      <vt:lpstr>AI detectors analyze text characteristics to determine if it's AI-generated. Plagiarism checkers compare content against vast databases to identify potential copying. One of these has a direct source, one doesn't (AI).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detector</dc:title>
  <dc:creator>Microsoft Office User</dc:creator>
  <cp:lastModifiedBy>Microsoft Office User</cp:lastModifiedBy>
  <cp:revision>1</cp:revision>
  <dcterms:created xsi:type="dcterms:W3CDTF">2023-11-20T12:40:48Z</dcterms:created>
  <dcterms:modified xsi:type="dcterms:W3CDTF">2023-11-20T13:09:59Z</dcterms:modified>
</cp:coreProperties>
</file>