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/>
            </a:pPr>
            <a:r>
              <a:t>economy of pakistan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By AI Gemini 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Economic Policy Reforms: The Road to Sustainability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/>
            </a:pPr>
            <a:r>
              <a:t>Fiscal policy reforms: Promote price stability through inflation targeting encourage investment and economic growth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 Pakistan's Economic Outlook: Hopes and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/>
            </a:pPr>
            <a:r>
              <a:t>Pakistan's economic outlook: Projected gdp growth of 34% in fy23, supported by increased exports and domestic demand.</a:t>
            </a:r>
          </a:p>
          <a:p>
            <a:pPr>
              <a:spcAft>
                <a:spcPts val="1000"/>
              </a:spcAft>
              <a:defRPr sz="1800"/>
            </a:pPr>
            <a:r>
              <a:t>Stable inflation due to government measures and declining global commodity prices.</a:t>
            </a:r>
          </a:p>
          <a:p>
            <a:pPr>
              <a:spcAft>
                <a:spcPts val="1000"/>
              </a:spcAft>
              <a:defRPr sz="1800"/>
            </a:pPr>
            <a:r>
              <a:t>Fiscal consolidation: Government's efforts to reduce fiscal deficit through revenue mobilization and expenditure rationalization.</a:t>
            </a:r>
          </a:p>
          <a:p>
            <a:pPr>
              <a:spcAft>
                <a:spcPts val="1000"/>
              </a:spcAft>
              <a:defRPr sz="1800"/>
            </a:pPr>
            <a:r>
              <a:t>Improvement in budget deficittogdp ratio to below 5% in fy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Pakistan's Economic Landscape: Challenges and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/>
            </a:pPr>
            <a:r>
              <a:t>Pakistan's economic landscapechallenges: Pakistan faces a high debttogdp ratio and a persistent fiscal deficit, which constrain government spending and economic growth.</a:t>
            </a:r>
          </a:p>
          <a:p>
            <a:pPr>
              <a:spcAft>
                <a:spcPts val="1000"/>
              </a:spcAft>
              <a:defRPr sz="1800"/>
            </a:pPr>
            <a:r>
              <a:t>Weak infrastructure: Inadequate infrastructure, including power, transportation, and water supply, hinders business operations and economic productivity.</a:t>
            </a:r>
          </a:p>
          <a:p>
            <a:pPr>
              <a:spcAft>
                <a:spcPts val="1000"/>
              </a:spcAft>
              <a:defRPr sz="1800"/>
            </a:pPr>
            <a:r>
              <a:t>Opportunities: Pakistan's large and young population represents a potential for labor force and economic growth, if harnessed effectively through education and skills training.</a:t>
            </a:r>
          </a:p>
          <a:p>
            <a:pPr>
              <a:spcAft>
                <a:spcPts val="1000"/>
              </a:spcAft>
              <a:defRPr sz="1800"/>
            </a:pPr>
            <a:r>
              <a:t>Strategic location for trade: Pakistan's geographic position at the crossroads of south and central asia offers opportunities for increased trade with neighboring countries and beyond.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Fiscal Deficit: A Lingering Crisis in Pakistan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/>
            </a:pPr>
            <a:r>
              <a:t>Bullet point 1contributing factors: High government debt inflationary pressures currency depreciation reduced investment and economic growth pressure on social welfare programs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The Role of Foreign Direct Investment in Pakistan's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/>
            </a:pPr>
            <a:r>
              <a:t>Role of foreign direct investment (fdi) in pakistan's growthjob creation and economic growth: Fdi stimulates job creation in various sectors, including manufacturing, services, and infrastructure.</a:t>
            </a:r>
          </a:p>
          <a:p>
            <a:pPr>
              <a:spcAft>
                <a:spcPts val="1000"/>
              </a:spcAft>
              <a:defRPr sz="1800"/>
            </a:pPr>
            <a:r>
              <a:t>Increased employment drives economic growth by boosting consumer spending and tax revenues.</a:t>
            </a:r>
          </a:p>
          <a:p>
            <a:pPr>
              <a:spcAft>
                <a:spcPts val="1000"/>
              </a:spcAft>
              <a:defRPr sz="1800"/>
            </a:pPr>
            <a:r>
              <a:t>Technology transfer and innovation: Fdi brings advanced technologies and expertise to pakistan, fostering innovation and productivity.</a:t>
            </a:r>
          </a:p>
          <a:p>
            <a:pPr>
              <a:spcAft>
                <a:spcPts val="1000"/>
              </a:spcAft>
              <a:defRPr sz="1800"/>
            </a:pPr>
            <a:r>
              <a:t>This enhances the competitiveness of domestic industries and promotes exportled growth.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Agriculture: The Backbone of Pakistan's Economy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/>
            </a:pPr>
            <a:r>
              <a:t>Provides employment: Agriculture employs over 40% of pakistan's workforce, contributing significantly to job creation and poverty alleviation.</a:t>
            </a:r>
          </a:p>
          <a:p>
            <a:pPr>
              <a:spcAft>
                <a:spcPts val="1000"/>
              </a:spcAft>
              <a:defRPr sz="1800"/>
            </a:pPr>
            <a:r>
              <a:t>Ensures food security: Pakistan produces the majority of its food requirements through agriculture, ensuring a steady supply of essential grains and vegetables for its growing population.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Infrastructure Development: Key to Economic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/>
            </a:pPr>
            <a:r>
              <a:t>Infrastructure development: Improved connectivity: modern infrastructure enhances transportation and communication networks, facilitating trade, investment, and tourism.</a:t>
            </a:r>
          </a:p>
          <a:p>
            <a:pPr>
              <a:spcAft>
                <a:spcPts val="1000"/>
              </a:spcAft>
              <a:defRPr sz="1800"/>
            </a:pPr>
            <a:r>
              <a:t>Boosted productivity: Efficient infrastructure reduces production costs through reduced transportation times and improved supply chains.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Pakistan's Energy Crisis: Obstacles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/>
            </a:pPr>
            <a:r>
              <a:t>Obstacles: Increase investment in renewable energy sources (e.g., solar, wind, hydropower) explore new domestic energy reserves (e.g., coal, gas) improve energy efficiency through conservation and technological advancements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The Informal Sector: A Hidden Force in Pakistan's Economy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/>
            </a:pPr>
            <a:r>
              <a:t>The informal sector: Contribution to gdp: the informal sector accounts for an estimated 3050% of pakistan's gdp, making it a significant contributor to economic growth.</a:t>
            </a:r>
          </a:p>
          <a:p>
            <a:pPr>
              <a:spcAft>
                <a:spcPts val="1000"/>
              </a:spcAft>
              <a:defRPr sz="1800"/>
            </a:pPr>
            <a:r>
              <a:t>Key point 4: The informal sector provides employment to a large proportion of pakistan's workforce, particularly those with limited education or skills.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Inequality and Poverty Reduction: Pressing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/>
            </a:pPr>
            <a:r>
              <a:t>Inequality: Growing income and wealth disparities, with the richest owning a disproportionate share of resources.</a:t>
            </a:r>
          </a:p>
          <a:p>
            <a:pPr>
              <a:spcAft>
                <a:spcPts val="1000"/>
              </a:spcAft>
              <a:defRPr sz="1800"/>
            </a:pPr>
            <a:r>
              <a:t>Widening educational and healthcare gaps, perpetuating cycles of poverty and disadvantage.</a:t>
            </a:r>
          </a:p>
          <a:p>
            <a:pPr>
              <a:spcAft>
                <a:spcPts val="1000"/>
              </a:spcAft>
              <a:defRPr sz="1800"/>
            </a:pPr>
            <a:r>
              <a:t>Poverty reduction: Persistent poverty in many regions, despite economic growth.</a:t>
            </a:r>
          </a:p>
          <a:p>
            <a:pPr>
              <a:spcAft>
                <a:spcPts val="1000"/>
              </a:spcAft>
              <a:defRPr sz="1800"/>
            </a:pPr>
            <a:r>
              <a:t>Lack of access to basic needs such as food, shelter, water, and healthcare for millions of people.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