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/>
            </a:pPr>
            <a:r>
              <a:t>pollution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 AI Gemini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The Toxic Toll: Unraveling the Devastating Impacts of Pollution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Slide 1pollution threatens human health: Loss of biodiversity, habitat destruction water scarcity, reduced crop yields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Silent Scourge: Unveiling the Hidden Consequences of Air Pollution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Health impacts: Children, elderly, lowincome communities economic consequences: healthcare costs, lost productivity, decreased property values climate change mitigation efforts become more expensive in regions with severe air pollution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Oceans in Peril: Confronting the Crisis of Marine Pollution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Slide 1: Plastic debris, chemicals, and wastewater degrade habitats, harm wildlife, and disrupt food chains.</a:t>
            </a:r>
          </a:p>
          <a:p>
            <a:pPr>
              <a:spcAft>
                <a:spcPts val="1000"/>
              </a:spcAft>
              <a:defRPr sz="1800"/>
            </a:pPr>
            <a:r>
              <a:t>Human health at risk: Ingesting contaminated seafood and exposure to toxins can lead to health problems for humans.</a:t>
            </a:r>
          </a:p>
          <a:p>
            <a:pPr>
              <a:spcAft>
                <a:spcPts val="1000"/>
              </a:spcAft>
              <a:defRPr sz="1800"/>
            </a:pPr>
            <a:r>
              <a:t>Slide 2: Animals become entangled in or ingest plastic, leading to injury or death.</a:t>
            </a:r>
          </a:p>
          <a:p>
            <a:pPr>
              <a:spcAft>
                <a:spcPts val="1000"/>
              </a:spcAft>
              <a:defRPr sz="1800"/>
            </a:pPr>
            <a:r>
              <a:t>Toxins and disease: Chemicals accumulate in marine organisms, harming their health and reproduction.</a:t>
            </a:r>
          </a:p>
          <a:p>
            <a:pPr>
              <a:spcAft>
                <a:spcPts val="1000"/>
              </a:spcAft>
              <a:defRPr sz="1800"/>
            </a:pPr>
            <a:r>
              <a:t>Slide 3: Coral reefs, seagrass beds, and mangrove forests are damaged or destroyed by pollution.</a:t>
            </a:r>
          </a:p>
          <a:p>
            <a:pPr>
              <a:spcAft>
                <a:spcPts val="1000"/>
              </a:spcAft>
              <a:defRPr sz="1800"/>
            </a:pPr>
            <a:r>
              <a:t>Biodiversity loss: Pollution reduces the diversity of marine species and disrupts ecological balance.</a:t>
            </a:r>
          </a:p>
          <a:p>
            <a:pPr>
              <a:spcAft>
                <a:spcPts val="1000"/>
              </a:spcAft>
              <a:defRPr sz="1800"/>
            </a:pPr>
            <a:r>
              <a:t>Slide 4: Pollution affects fish populations and reduces the availability of seafood.</a:t>
            </a:r>
          </a:p>
          <a:p>
            <a:pPr>
              <a:spcAft>
                <a:spcPts val="1000"/>
              </a:spcAft>
              <a:defRPr sz="1800"/>
            </a:pPr>
            <a:r>
              <a:t>Tourism impacts: Plastic and other pollution can ruin beaches and coastal areas, hurting tourism revenue.</a:t>
            </a:r>
          </a:p>
          <a:p>
            <a:pPr>
              <a:spcAft>
                <a:spcPts val="1000"/>
              </a:spcAft>
              <a:defRPr sz="1800"/>
            </a:pPr>
            <a:r>
              <a:t>Slide 5: Reduce singleuse plastics and find sustainable alternatives.</a:t>
            </a:r>
          </a:p>
          <a:p>
            <a:pPr>
              <a:spcAft>
                <a:spcPts val="1000"/>
              </a:spcAft>
              <a:defRPr sz="1800"/>
            </a:pPr>
            <a:r>
              <a:t>Improve waste management: Implement effective waste collection and disposal systems to prevent pollution from entering the ocean.</a:t>
            </a:r>
          </a:p>
          <a:p>
            <a:pPr>
              <a:spcAft>
                <a:spcPts val="1000"/>
              </a:spcAft>
              <a:defRPr sz="1800"/>
            </a:pPr>
            <a:r>
              <a:t>Support clean energy: Transition to renewable energy sources to reduce greenhouse gas emissions and ocean acidification.</a:t>
            </a:r>
          </a:p>
          <a:p>
            <a:pPr>
              <a:spcAft>
                <a:spcPts val="1000"/>
              </a:spcAft>
              <a:defRPr sz="1800"/>
            </a:pPr>
            <a:r>
              <a:t>Slide 6: Establish international agreements to regulate waste disposal and protect marine ecosystems.</a:t>
            </a:r>
          </a:p>
          <a:p>
            <a:pPr>
              <a:spcAft>
                <a:spcPts val="1000"/>
              </a:spcAft>
              <a:defRPr sz="1800"/>
            </a:pPr>
            <a:r>
              <a:t>Information sharing: Promote research and collaboration to share knowledge and best practices.</a:t>
            </a:r>
          </a:p>
          <a:p>
            <a:pPr>
              <a:spcAft>
                <a:spcPts val="1000"/>
              </a:spcAft>
              <a:defRPr sz="1800"/>
            </a:pPr>
            <a:r>
              <a:t>Slide 7: Raise awareness of the impacts of marine pollution and encourage responsible behavior.</a:t>
            </a:r>
          </a:p>
          <a:p>
            <a:pPr>
              <a:spcAft>
                <a:spcPts val="1000"/>
              </a:spcAft>
              <a:defRPr sz="1800"/>
            </a:pPr>
            <a:r>
              <a:t>School programs: Integrate marine conservation into school curricula to foster a lifelong commitment to protecting the oceans.</a:t>
            </a:r>
          </a:p>
          <a:p>
            <a:pPr>
              <a:spcAft>
                <a:spcPts val="1000"/>
              </a:spcAft>
              <a:defRPr sz="1800"/>
            </a:pPr>
            <a:r>
              <a:t>Slide 8: Organize regular cleanups to remove plastic and other debris from beaches.</a:t>
            </a:r>
          </a:p>
          <a:p>
            <a:pPr>
              <a:spcAft>
                <a:spcPts val="1000"/>
              </a:spcAft>
              <a:defRPr sz="1800"/>
            </a:pPr>
            <a:r>
              <a:t>Advocate for change: Contact lawmakers and support policies that protect marine environments.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Wasteland Woes: The Growing Nightmare of Plastic Pollution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Environmental degradation: Plastic pollution accumulates in landfills, oceans, and natural habitats, harming wildlife, ecosystem health, and scenic beauty.</a:t>
            </a:r>
          </a:p>
          <a:p>
            <a:pPr>
              <a:spcAft>
                <a:spcPts val="1000"/>
              </a:spcAft>
              <a:defRPr sz="1800"/>
            </a:pPr>
            <a:r>
              <a:t>Toxic threats: Plastic production and disposal release harmful chemicals into the environment, which can bioaccumulate up the food chain and pose health risks to humans and animals.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Urban Smog: The Invisible Threat to City Dwellers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Urban smog: Complex mixture of pollutants, including ozone, nitrogen oxides, particulate matter, and volatile organic compounds sources: respiratory problems (e.g., asthma, bronchitis) cardiovascular disease premature mortality cognitive impairment birth defects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