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Iqtisodiy Axborotlarni Matn Redaktorlari Vositalaridan Foydalangan Holda Qayta Ishlash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Ushbu taqdimotda Microsoft Excel dasturining iqtisodiy axborotlarni qayta ishlashdagi roli va uning iqtisodiy tahlil uchun qanday ishlatilishini ko'rib chiqamiz.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Xulosa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Iqtisodiy axborotlarni qayta ishlashda Excelni ishlatish orqali samarali va tez qarorlar qabul qilish imkoniyatini yaratadi.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Microsoft Excel Dasturi - Ishchi Kitoblar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Excelda ishchi kitoblar bir nechta ishchi varaqlardan tashkil topgan bo'lib, ma'lumotlarni kiritish va tahlil qilishda yordam beradi.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Jadvali va Kitoblari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Excelda jadval yaratish va ularni tahrirlash juda oson. Jadvalda ustunlar va satrlar bo'lib, har bir ustun ma'lum turdagi ma'lumotni o'z ichiga oladi.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Jadval Yaratish va Tahrirlash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Jadvalni yaratish uchun ma'lumotlarni kiritib, keyin `Insert &gt; Table` opsiyasidan foydalanib, ular to'g'ri shaklda tashkil etiladi.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Ma'lumotlarni Tahlil Qilish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Excelda iqtisodiy ma'lumotlarni tahlil qilish uchun turli statistik formulalar va diagrammalar ishlatiladi.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Moliyaviy Hisob-kitoblar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Moliyaviy hisobotlar, balanslar va naqd pul oqimi Excelda aniq va oson hisoblanadi. Excel formulalari yordamida hisob-kitoblar avtomatlashtiriladi.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Diagrammalari va Grafikalar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Excelda diagramma va grafikalar yaratish, ma'lumotlarni vizual tarzda taqdim etish uchun juda qulay. Bu diagrammalar iqtisodiy qarorlar qabul qilishda yordam beradi.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Prognozlash va Hisoblash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Excelda vaqt ketma-ketligi ma'lumotlarini tahlil qilish va prognozlash imkoniyatlari mavjud. Bu, ayniqsa, iqtisodiy ko'rsatkichlarni prognoz qilishda foydalidir.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Iqtisodiy Tahlilning Ahamiyati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Iqtisodiy tahlil qilishda Excelning samaradorligi, ma'lumotlar bazasi va statistik vositalarining ishlatilishi muhim ahamiyatga ega.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