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diagrams/layout20.xml" ContentType="application/vnd.openxmlformats-officedocument.drawingml.diagram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32.xml" ContentType="application/vnd.openxmlformats-officedocument.drawingml.diagramLayout+xml"/>
  <Override PartName="/ppt/slides/slide49.xml" ContentType="application/vnd.openxmlformats-officedocument.presentationml.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diagrams/drawing30.xml" ContentType="application/vnd.ms-office.drawingml.diagramDrawing+xml"/>
  <Override PartName="/ppt/diagrams/layout33.xml" ContentType="application/vnd.openxmlformats-officedocument.drawingml.diagram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layout34.xml" ContentType="application/vnd.openxmlformats-officedocument.drawingml.diagramLayout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quickStyle29.xml" ContentType="application/vnd.openxmlformats-officedocument.drawingml.diagramStyl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6"/>
  </p:notesMasterIdLst>
  <p:sldIdLst>
    <p:sldId id="280" r:id="rId3"/>
    <p:sldId id="284" r:id="rId4"/>
    <p:sldId id="364" r:id="rId5"/>
    <p:sldId id="380" r:id="rId6"/>
    <p:sldId id="281" r:id="rId7"/>
    <p:sldId id="378" r:id="rId8"/>
    <p:sldId id="265" r:id="rId9"/>
    <p:sldId id="377" r:id="rId10"/>
    <p:sldId id="266" r:id="rId11"/>
    <p:sldId id="379" r:id="rId12"/>
    <p:sldId id="365" r:id="rId13"/>
    <p:sldId id="381" r:id="rId14"/>
    <p:sldId id="269" r:id="rId15"/>
    <p:sldId id="313" r:id="rId16"/>
    <p:sldId id="440" r:id="rId17"/>
    <p:sldId id="371" r:id="rId18"/>
    <p:sldId id="314" r:id="rId19"/>
    <p:sldId id="309" r:id="rId20"/>
    <p:sldId id="329" r:id="rId21"/>
    <p:sldId id="321" r:id="rId22"/>
    <p:sldId id="375" r:id="rId23"/>
    <p:sldId id="376" r:id="rId24"/>
    <p:sldId id="324" r:id="rId25"/>
    <p:sldId id="325" r:id="rId26"/>
    <p:sldId id="326" r:id="rId27"/>
    <p:sldId id="327" r:id="rId28"/>
    <p:sldId id="319" r:id="rId29"/>
    <p:sldId id="366" r:id="rId30"/>
    <p:sldId id="367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441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30" r:id="rId47"/>
    <p:sldId id="368" r:id="rId48"/>
    <p:sldId id="369" r:id="rId49"/>
    <p:sldId id="370" r:id="rId50"/>
    <p:sldId id="333" r:id="rId51"/>
    <p:sldId id="334" r:id="rId52"/>
    <p:sldId id="305" r:id="rId53"/>
    <p:sldId id="335" r:id="rId54"/>
    <p:sldId id="34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2CC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73" autoAdjust="0"/>
    <p:restoredTop sz="92624" autoAdjust="0"/>
  </p:normalViewPr>
  <p:slideViewPr>
    <p:cSldViewPr snapToGrid="0">
      <p:cViewPr>
        <p:scale>
          <a:sx n="60" d="100"/>
          <a:sy n="60" d="100"/>
        </p:scale>
        <p:origin x="-784" y="-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#6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#7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#8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#9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#10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#1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#1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#13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#1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#14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#2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#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#4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#3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#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#5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1" loCatId="cycle" qsTypeId="urn:microsoft.com/office/officeart/2005/8/quickstyle/simple1#1" qsCatId="simple" csTypeId="urn:microsoft.com/office/officeart/2005/8/colors/colorful4#1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E88A3-FA48-4B3E-96D1-7973E2A5046C}" type="presOf" srcId="{9BAC5AAE-216A-4E8F-BE55-055FAB524FA8}" destId="{87DBE9A2-0A1E-4C52-9CC5-5E33D2F21C90}" srcOrd="0" destOrd="0" presId="urn:microsoft.com/office/officeart/2005/8/layout/cycle8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5" loCatId="list" qsTypeId="urn:microsoft.com/office/officeart/2005/8/quickstyle/simple1#10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/>
            <a:t>HKI, </a:t>
          </a:r>
          <a:r>
            <a:rPr lang="en-US" sz="1600" i="0" dirty="0" err="1"/>
            <a:t>Produk</a:t>
          </a:r>
          <a:r>
            <a:rPr lang="en-US" sz="1600" i="0" dirty="0"/>
            <a:t> </a:t>
          </a:r>
          <a:r>
            <a:rPr lang="en-US" sz="1600" i="0" dirty="0" err="1"/>
            <a:t>teknologi</a:t>
          </a:r>
          <a:r>
            <a:rPr lang="en-US" sz="1600" i="0" dirty="0"/>
            <a:t>/</a:t>
          </a:r>
          <a:r>
            <a:rPr lang="en-US" sz="1600" i="0" dirty="0" err="1"/>
            <a:t>rekayasa</a:t>
          </a:r>
          <a:r>
            <a:rPr lang="en-US" sz="1600" i="0" dirty="0"/>
            <a:t/>
          </a:r>
          <a:br>
            <a:rPr lang="en-US" sz="1600" i="0" dirty="0"/>
          </a:br>
          <a:r>
            <a:rPr lang="en-US" sz="1600" i="0" dirty="0" err="1"/>
            <a:t>sosial</a:t>
          </a:r>
          <a:r>
            <a:rPr lang="en-US" sz="1600" i="0" dirty="0"/>
            <a:t>  </a:t>
          </a:r>
          <a:r>
            <a:rPr lang="id-ID" sz="1600" dirty="0"/>
            <a:t>bersifat strategis dan berskala nasional</a:t>
          </a:r>
          <a:r>
            <a:rPr lang="en-US" sz="1600" dirty="0"/>
            <a:t> </a:t>
          </a:r>
          <a:r>
            <a:rPr lang="en-US" sz="1600" dirty="0" err="1"/>
            <a:t>siap</a:t>
          </a:r>
          <a:r>
            <a:rPr lang="en-US" sz="1600" dirty="0"/>
            <a:t> </a:t>
          </a:r>
          <a:r>
            <a:rPr lang="en-US" sz="1600" dirty="0" err="1"/>
            <a:t>diterapkan</a:t>
          </a:r>
          <a:endParaRPr lang="en-US" sz="1600" dirty="0"/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bereputasi</a:t>
          </a:r>
          <a:r>
            <a:rPr lang="en-US" sz="1600" dirty="0"/>
            <a:t>, </a:t>
          </a:r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endParaRPr lang="en-US" sz="1600" dirty="0"/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941F29-C0F2-4C35-A3D3-861A36194709}" type="presOf" srcId="{344F270C-1CD3-42F1-B2C2-F477551883F6}" destId="{51DAE91D-B0B2-4FD9-AA0B-2787E14837F0}" srcOrd="0" destOrd="0" presId="urn:microsoft.com/office/officeart/2011/layout/TabList#5"/>
    <dgm:cxn modelId="{420B205E-9993-4232-AE1F-35512CE8CDCE}" type="presOf" srcId="{F56C95D3-9781-4FED-BFDB-80FD6986E0D2}" destId="{B2A3DF14-7973-42AB-983B-68F7E4B56145}" srcOrd="0" destOrd="0" presId="urn:microsoft.com/office/officeart/2011/layout/TabList#5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96D26863-0041-4853-BBF1-D7957C18A542}" type="presOf" srcId="{39394FB6-3F1F-4F1F-84ED-9F25D0427EDF}" destId="{ED37E0DA-4E15-476C-8E3B-C3FADCFC2D51}" srcOrd="0" destOrd="0" presId="urn:microsoft.com/office/officeart/2011/layout/TabList#5"/>
    <dgm:cxn modelId="{D5F4A48F-7B71-4610-B5EF-F66B74A9E7A1}" type="presOf" srcId="{3C5BF57B-94D1-4D95-B18B-6FB0D9AF72C1}" destId="{39FCFD70-A3BE-4D9B-A767-8C977284FF14}" srcOrd="0" destOrd="0" presId="urn:microsoft.com/office/officeart/2011/layout/TabList#5"/>
    <dgm:cxn modelId="{9F304B31-626C-41D9-A484-C5AE09B7A5FF}" type="presOf" srcId="{B705C7AF-13BF-45AD-AAF8-64BB75266728}" destId="{CE28DD73-2E99-4D43-AFB4-62604128E487}" srcOrd="0" destOrd="0" presId="urn:microsoft.com/office/officeart/2011/layout/TabList#5"/>
    <dgm:cxn modelId="{D852B309-A432-4F1C-BB6A-0F06579EF001}" srcId="{3C5BF57B-94D1-4D95-B18B-6FB0D9AF72C1}" destId="{B66A8F01-A758-447B-8BF8-C7B140424C8F}" srcOrd="1" destOrd="0" parTransId="{F0F49C6A-0743-4219-B343-8F79CC889318}" sibTransId="{A2AD2FF0-8654-47E0-B2AC-B9E8765ED3E1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9D0EB03F-3BA6-4B9D-B8BD-16C01D062D73}" type="presOf" srcId="{4328E252-02CE-4C62-99DC-E7B5A73A79C4}" destId="{8DF41C57-58F3-4CC6-8B8E-F0C69A2C8877}" srcOrd="0" destOrd="0" presId="urn:microsoft.com/office/officeart/2011/layout/TabList#5"/>
    <dgm:cxn modelId="{D72C1A51-255C-4B8B-AD7E-380C11852F00}" srcId="{39394FB6-3F1F-4F1F-84ED-9F25D0427EDF}" destId="{B705C7AF-13BF-45AD-AAF8-64BB75266728}" srcOrd="1" destOrd="0" parTransId="{6687E86A-7B03-4BD3-9735-4D5C629A505E}" sibTransId="{0C347240-5D85-48B8-897A-55D651429E36}"/>
    <dgm:cxn modelId="{927C7B57-DF00-41D1-937B-A24CAD8392CE}" type="presOf" srcId="{B66A8F01-A758-447B-8BF8-C7B140424C8F}" destId="{C4ABF912-F49B-42FF-AB85-74521CFD6B56}" srcOrd="0" destOrd="0" presId="urn:microsoft.com/office/officeart/2011/layout/TabList#5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33C8F581-22B9-46EC-9B62-854B4B2A1A58}" type="presParOf" srcId="{51DAE91D-B0B2-4FD9-AA0B-2787E14837F0}" destId="{CDAF3D30-0647-4D4C-A50F-FF3B10CFCE14}" srcOrd="0" destOrd="0" presId="urn:microsoft.com/office/officeart/2011/layout/TabList#5"/>
    <dgm:cxn modelId="{78309A99-5480-497E-B8A2-5E78A28E521C}" type="presParOf" srcId="{CDAF3D30-0647-4D4C-A50F-FF3B10CFCE14}" destId="{B2A3DF14-7973-42AB-983B-68F7E4B56145}" srcOrd="0" destOrd="0" presId="urn:microsoft.com/office/officeart/2011/layout/TabList#5"/>
    <dgm:cxn modelId="{B720C73E-C82D-4C5F-A26E-C8DCEF6F7695}" type="presParOf" srcId="{CDAF3D30-0647-4D4C-A50F-FF3B10CFCE14}" destId="{ED37E0DA-4E15-476C-8E3B-C3FADCFC2D51}" srcOrd="1" destOrd="0" presId="urn:microsoft.com/office/officeart/2011/layout/TabList#5"/>
    <dgm:cxn modelId="{390E6196-044B-4100-8655-49ED25F4A30C}" type="presParOf" srcId="{CDAF3D30-0647-4D4C-A50F-FF3B10CFCE14}" destId="{4980B5AA-F22A-4F44-AD75-72149927F69C}" srcOrd="2" destOrd="0" presId="urn:microsoft.com/office/officeart/2011/layout/TabList#5"/>
    <dgm:cxn modelId="{89935A41-BC6D-4A13-A935-9EFB4B8EBD6C}" type="presParOf" srcId="{51DAE91D-B0B2-4FD9-AA0B-2787E14837F0}" destId="{CE28DD73-2E99-4D43-AFB4-62604128E487}" srcOrd="1" destOrd="0" presId="urn:microsoft.com/office/officeart/2011/layout/TabList#5"/>
    <dgm:cxn modelId="{CF8E9078-9745-4D03-8F20-16FA54BB83AC}" type="presParOf" srcId="{51DAE91D-B0B2-4FD9-AA0B-2787E14837F0}" destId="{0741ECC5-A103-4B68-B159-9599095A7FC0}" srcOrd="2" destOrd="0" presId="urn:microsoft.com/office/officeart/2011/layout/TabList#5"/>
    <dgm:cxn modelId="{AC0B659D-536E-45C7-8BF6-54E1A10B4E69}" type="presParOf" srcId="{51DAE91D-B0B2-4FD9-AA0B-2787E14837F0}" destId="{9668626E-A3C0-41FE-A776-0A08A9CA74DE}" srcOrd="3" destOrd="0" presId="urn:microsoft.com/office/officeart/2011/layout/TabList#5"/>
    <dgm:cxn modelId="{68B437A3-4C2D-4B43-A3F3-97EBDCEED1DB}" type="presParOf" srcId="{9668626E-A3C0-41FE-A776-0A08A9CA74DE}" destId="{8DF41C57-58F3-4CC6-8B8E-F0C69A2C8877}" srcOrd="0" destOrd="0" presId="urn:microsoft.com/office/officeart/2011/layout/TabList#5"/>
    <dgm:cxn modelId="{9B595F48-F432-4D9B-B6F7-9B0117ED2065}" type="presParOf" srcId="{9668626E-A3C0-41FE-A776-0A08A9CA74DE}" destId="{39FCFD70-A3BE-4D9B-A767-8C977284FF14}" srcOrd="1" destOrd="0" presId="urn:microsoft.com/office/officeart/2011/layout/TabList#5"/>
    <dgm:cxn modelId="{E78F3B9B-24FA-4C0C-9125-73033B98D452}" type="presParOf" srcId="{9668626E-A3C0-41FE-A776-0A08A9CA74DE}" destId="{E1DA476D-2099-4479-A550-9C3C4B7F85FD}" srcOrd="2" destOrd="0" presId="urn:microsoft.com/office/officeart/2011/layout/TabList#5"/>
    <dgm:cxn modelId="{1A5E81CD-00C5-41EA-9F54-D1D6B9AA5E0B}" type="presParOf" srcId="{51DAE91D-B0B2-4FD9-AA0B-2787E14837F0}" destId="{C4ABF912-F49B-42FF-AB85-74521CFD6B56}" srcOrd="4" destOrd="0" presId="urn:microsoft.com/office/officeart/2011/layout/TabList#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6" loCatId="cycle" qsTypeId="urn:microsoft.com/office/officeart/2005/8/quickstyle/simple1#11" qsCatId="simple" csTypeId="urn:microsoft.com/office/officeart/2005/8/colors/colorful4#6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1E1E039-779C-402A-9833-A12CF47C5FD1}" type="presOf" srcId="{9BAC5AAE-216A-4E8F-BE55-055FAB524FA8}" destId="{87DBE9A2-0A1E-4C52-9CC5-5E33D2F21C90}" srcOrd="0" destOrd="0" presId="urn:microsoft.com/office/officeart/2005/8/layout/cycle8#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6" loCatId="list" qsTypeId="urn:microsoft.com/office/officeart/2005/8/quickstyle/simple1#12" qsCatId="simple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nasional</a:t>
          </a:r>
          <a:r>
            <a:rPr lang="en-US" sz="1600" dirty="0"/>
            <a:t> </a:t>
          </a:r>
          <a:r>
            <a:rPr lang="en-US" sz="1600" dirty="0" err="1"/>
            <a:t>tidak</a:t>
          </a:r>
          <a:r>
            <a:rPr lang="en-US" sz="1600" dirty="0"/>
            <a:t> </a:t>
          </a:r>
          <a:r>
            <a:rPr lang="en-US" sz="1600" dirty="0" err="1"/>
            <a:t>terakreditasi</a:t>
          </a:r>
          <a:r>
            <a:rPr lang="en-US" sz="1600" dirty="0"/>
            <a:t> </a:t>
          </a:r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</a:t>
          </a:r>
          <a:r>
            <a:rPr lang="en-US" sz="1600" dirty="0" err="1"/>
            <a:t>dimuat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nasional</a:t>
          </a:r>
          <a:r>
            <a:rPr lang="en-US" sz="1600" dirty="0"/>
            <a:t> </a:t>
          </a:r>
          <a:r>
            <a:rPr lang="en-US" sz="1600" dirty="0" err="1"/>
            <a:t>terakreditasi</a:t>
          </a:r>
          <a:r>
            <a:rPr lang="en-US" sz="1600" dirty="0"/>
            <a:t> </a:t>
          </a:r>
          <a:r>
            <a:rPr lang="en-US" sz="1600" dirty="0" err="1"/>
            <a:t>atau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, </a:t>
          </a:r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HKI, TTG, </a:t>
          </a:r>
          <a:r>
            <a:rPr lang="en-US" sz="1600" dirty="0" err="1"/>
            <a:t>kodel</a:t>
          </a:r>
          <a:r>
            <a:rPr lang="en-US" sz="1600" dirty="0"/>
            <a:t>/</a:t>
          </a:r>
          <a:r>
            <a:rPr lang="en-US" sz="1600" dirty="0" err="1"/>
            <a:t>Purwarupa</a:t>
          </a:r>
          <a:r>
            <a:rPr lang="en-US" sz="1600" dirty="0"/>
            <a:t>/</a:t>
          </a:r>
          <a:r>
            <a:rPr lang="en-US" sz="1600" dirty="0" err="1"/>
            <a:t>Desain</a:t>
          </a:r>
          <a:r>
            <a:rPr lang="en-US" sz="1600" dirty="0"/>
            <a:t>/</a:t>
          </a:r>
          <a:r>
            <a:rPr lang="en-US" sz="1600" dirty="0" err="1"/>
            <a:t>Karya</a:t>
          </a:r>
          <a:r>
            <a:rPr lang="en-US" sz="1600" dirty="0"/>
            <a:t> </a:t>
          </a:r>
          <a:r>
            <a:rPr lang="en-US" sz="1600" dirty="0" err="1"/>
            <a:t>seni</a:t>
          </a:r>
          <a:r>
            <a:rPr lang="en-US" sz="1600" dirty="0"/>
            <a:t>/ </a:t>
          </a:r>
          <a:r>
            <a:rPr lang="en-US" sz="1600" dirty="0" err="1"/>
            <a:t>Rekayasa</a:t>
          </a:r>
          <a:r>
            <a:rPr lang="en-US" sz="1600" dirty="0"/>
            <a:t> </a:t>
          </a:r>
          <a:r>
            <a:rPr lang="en-US" sz="1600" dirty="0" err="1"/>
            <a:t>Sosial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r>
            <a:rPr lang="en-US" sz="1600" dirty="0"/>
            <a:t> </a:t>
          </a:r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E09B171-7B51-4C7A-B9E0-EA02968ABFFE}">
      <dgm:prSet phldrT="[Text]"/>
      <dgm:spPr/>
      <dgm:t>
        <a:bodyPr/>
        <a:lstStyle/>
        <a:p>
          <a:endParaRPr lang="en-US" sz="1200" dirty="0"/>
        </a:p>
      </dgm:t>
    </dgm:pt>
    <dgm:pt modelId="{77B9D322-FD7F-4E09-A47A-1CE12EDE4B40}" type="parTrans" cxnId="{42E53CAB-8A43-4680-ADB5-8D4F00E1C2B2}">
      <dgm:prSet/>
      <dgm:spPr/>
      <dgm:t>
        <a:bodyPr/>
        <a:lstStyle/>
        <a:p>
          <a:endParaRPr lang="en-US"/>
        </a:p>
      </dgm:t>
    </dgm:pt>
    <dgm:pt modelId="{A0A6C453-C8BD-4B8D-98AD-A549C82C8D47}" type="sibTrans" cxnId="{42E53CAB-8A43-4680-ADB5-8D4F00E1C2B2}">
      <dgm:prSet/>
      <dgm:spPr/>
      <dgm:t>
        <a:bodyPr/>
        <a:lstStyle/>
        <a:p>
          <a:endParaRPr lang="en-US"/>
        </a:p>
      </dgm:t>
    </dgm:pt>
    <dgm:pt modelId="{324E36DC-C977-4F7A-B495-8D92BAA2877F}">
      <dgm:prSet phldrT="[Text]" custT="1"/>
      <dgm:spPr/>
      <dgm:t>
        <a:bodyPr/>
        <a:lstStyle/>
        <a:p>
          <a:endParaRPr lang="en-US" sz="1600" dirty="0"/>
        </a:p>
      </dgm:t>
    </dgm:pt>
    <dgm:pt modelId="{3BAA4AD7-6A6D-4FBB-A97A-227A7EDA9380}" type="parTrans" cxnId="{B771DA65-802C-4763-9D93-085F21B48DC8}">
      <dgm:prSet/>
      <dgm:spPr/>
      <dgm:t>
        <a:bodyPr/>
        <a:lstStyle/>
        <a:p>
          <a:endParaRPr lang="en-US"/>
        </a:p>
      </dgm:t>
    </dgm:pt>
    <dgm:pt modelId="{B73101BC-B4A4-412B-BD10-2723AC666F63}" type="sibTrans" cxnId="{B771DA65-802C-4763-9D93-085F21B48DC8}">
      <dgm:prSet/>
      <dgm:spPr/>
      <dgm:t>
        <a:bodyPr/>
        <a:lstStyle/>
        <a:p>
          <a:endParaRPr lang="en-US"/>
        </a:p>
      </dgm:t>
    </dgm:pt>
    <dgm:pt modelId="{CAF56EED-9C2E-45B8-B7AE-350224717D91}">
      <dgm:prSet phldrT="[Text]" custT="1"/>
      <dgm:spPr/>
      <dgm:t>
        <a:bodyPr/>
        <a:lstStyle/>
        <a:p>
          <a:endParaRPr lang="en-US" sz="1600" dirty="0"/>
        </a:p>
      </dgm:t>
    </dgm:pt>
    <dgm:pt modelId="{91E52B3A-0A49-4F1F-B8F8-D87665AEF7D6}" type="parTrans" cxnId="{8EA1B3BB-5D9F-45B6-940A-1F639273A28B}">
      <dgm:prSet/>
      <dgm:spPr/>
      <dgm:t>
        <a:bodyPr/>
        <a:lstStyle/>
        <a:p>
          <a:endParaRPr lang="en-US"/>
        </a:p>
      </dgm:t>
    </dgm:pt>
    <dgm:pt modelId="{7AB85AC9-53E5-461E-9AC7-7FD6A8D1000E}" type="sibTrans" cxnId="{8EA1B3BB-5D9F-45B6-940A-1F639273A28B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E53CAB-8A43-4680-ADB5-8D4F00E1C2B2}" srcId="{39394FB6-3F1F-4F1F-84ED-9F25D0427EDF}" destId="{5E09B171-7B51-4C7A-B9E0-EA02968ABFFE}" srcOrd="3" destOrd="0" parTransId="{77B9D322-FD7F-4E09-A47A-1CE12EDE4B40}" sibTransId="{A0A6C453-C8BD-4B8D-98AD-A549C82C8D47}"/>
    <dgm:cxn modelId="{D852B309-A432-4F1C-BB6A-0F06579EF001}" srcId="{3C5BF57B-94D1-4D95-B18B-6FB0D9AF72C1}" destId="{B66A8F01-A758-447B-8BF8-C7B140424C8F}" srcOrd="2" destOrd="0" parTransId="{F0F49C6A-0743-4219-B343-8F79CC889318}" sibTransId="{A2AD2FF0-8654-47E0-B2AC-B9E8765ED3E1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84A96D28-51D2-495B-B6FC-91057808577A}" type="presOf" srcId="{344F270C-1CD3-42F1-B2C2-F477551883F6}" destId="{51DAE91D-B0B2-4FD9-AA0B-2787E14837F0}" srcOrd="0" destOrd="0" presId="urn:microsoft.com/office/officeart/2011/layout/TabList#6"/>
    <dgm:cxn modelId="{8EA1B3BB-5D9F-45B6-940A-1F639273A28B}" srcId="{3C5BF57B-94D1-4D95-B18B-6FB0D9AF72C1}" destId="{CAF56EED-9C2E-45B8-B7AE-350224717D91}" srcOrd="1" destOrd="0" parTransId="{91E52B3A-0A49-4F1F-B8F8-D87665AEF7D6}" sibTransId="{7AB85AC9-53E5-461E-9AC7-7FD6A8D1000E}"/>
    <dgm:cxn modelId="{42E0D7C4-F3F4-47B0-AB98-0112173078AE}" type="presOf" srcId="{B66A8F01-A758-447B-8BF8-C7B140424C8F}" destId="{C4ABF912-F49B-42FF-AB85-74521CFD6B56}" srcOrd="0" destOrd="1" presId="urn:microsoft.com/office/officeart/2011/layout/TabList#6"/>
    <dgm:cxn modelId="{E01FF635-F383-4A25-B53C-8DF5531491EC}" type="presOf" srcId="{4328E252-02CE-4C62-99DC-E7B5A73A79C4}" destId="{8DF41C57-58F3-4CC6-8B8E-F0C69A2C8877}" srcOrd="0" destOrd="0" presId="urn:microsoft.com/office/officeart/2011/layout/TabList#6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6EBFC5E6-C76D-4A04-BC28-962797AC8AAF}" type="presOf" srcId="{39394FB6-3F1F-4F1F-84ED-9F25D0427EDF}" destId="{ED37E0DA-4E15-476C-8E3B-C3FADCFC2D51}" srcOrd="0" destOrd="0" presId="urn:microsoft.com/office/officeart/2011/layout/TabList#6"/>
    <dgm:cxn modelId="{93C36923-52F4-48EE-92D2-C85AA87720FA}" type="presOf" srcId="{CAF56EED-9C2E-45B8-B7AE-350224717D91}" destId="{C4ABF912-F49B-42FF-AB85-74521CFD6B56}" srcOrd="0" destOrd="0" presId="urn:microsoft.com/office/officeart/2011/layout/TabList#6"/>
    <dgm:cxn modelId="{DD9C03A4-73BF-416F-B812-800B3996B733}" type="presOf" srcId="{324E36DC-C977-4F7A-B495-8D92BAA2877F}" destId="{CE28DD73-2E99-4D43-AFB4-62604128E487}" srcOrd="0" destOrd="0" presId="urn:microsoft.com/office/officeart/2011/layout/TabList#6"/>
    <dgm:cxn modelId="{2BA84EA2-E666-4EFB-8623-745F70ADDE72}" type="presOf" srcId="{5E09B171-7B51-4C7A-B9E0-EA02968ABFFE}" destId="{CE28DD73-2E99-4D43-AFB4-62604128E487}" srcOrd="0" destOrd="2" presId="urn:microsoft.com/office/officeart/2011/layout/TabList#6"/>
    <dgm:cxn modelId="{D72C1A51-255C-4B8B-AD7E-380C11852F00}" srcId="{39394FB6-3F1F-4F1F-84ED-9F25D0427EDF}" destId="{B705C7AF-13BF-45AD-AAF8-64BB75266728}" srcOrd="2" destOrd="0" parTransId="{6687E86A-7B03-4BD3-9735-4D5C629A505E}" sibTransId="{0C347240-5D85-48B8-897A-55D651429E36}"/>
    <dgm:cxn modelId="{B771DA65-802C-4763-9D93-085F21B48DC8}" srcId="{39394FB6-3F1F-4F1F-84ED-9F25D0427EDF}" destId="{324E36DC-C977-4F7A-B495-8D92BAA2877F}" srcOrd="1" destOrd="0" parTransId="{3BAA4AD7-6A6D-4FBB-A97A-227A7EDA9380}" sibTransId="{B73101BC-B4A4-412B-BD10-2723AC666F63}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5EDB5F72-0B81-4573-81F3-4F950886847A}" type="presOf" srcId="{B705C7AF-13BF-45AD-AAF8-64BB75266728}" destId="{CE28DD73-2E99-4D43-AFB4-62604128E487}" srcOrd="0" destOrd="1" presId="urn:microsoft.com/office/officeart/2011/layout/TabList#6"/>
    <dgm:cxn modelId="{D3862B84-2041-4D5B-80D9-FB86C918F717}" type="presOf" srcId="{3C5BF57B-94D1-4D95-B18B-6FB0D9AF72C1}" destId="{39FCFD70-A3BE-4D9B-A767-8C977284FF14}" srcOrd="0" destOrd="0" presId="urn:microsoft.com/office/officeart/2011/layout/TabList#6"/>
    <dgm:cxn modelId="{EAE5CE9F-02CE-4147-BEFC-4B3E9292A8EC}" type="presOf" srcId="{F56C95D3-9781-4FED-BFDB-80FD6986E0D2}" destId="{B2A3DF14-7973-42AB-983B-68F7E4B56145}" srcOrd="0" destOrd="0" presId="urn:microsoft.com/office/officeart/2011/layout/TabList#6"/>
    <dgm:cxn modelId="{8F144ED9-DCDD-499F-95F3-867ACCD82A70}" type="presParOf" srcId="{51DAE91D-B0B2-4FD9-AA0B-2787E14837F0}" destId="{CDAF3D30-0647-4D4C-A50F-FF3B10CFCE14}" srcOrd="0" destOrd="0" presId="urn:microsoft.com/office/officeart/2011/layout/TabList#6"/>
    <dgm:cxn modelId="{B192CE22-594B-4D4E-B987-1334E7A90F22}" type="presParOf" srcId="{CDAF3D30-0647-4D4C-A50F-FF3B10CFCE14}" destId="{B2A3DF14-7973-42AB-983B-68F7E4B56145}" srcOrd="0" destOrd="0" presId="urn:microsoft.com/office/officeart/2011/layout/TabList#6"/>
    <dgm:cxn modelId="{597AF092-EE78-404E-96BD-0167B0F1D4D1}" type="presParOf" srcId="{CDAF3D30-0647-4D4C-A50F-FF3B10CFCE14}" destId="{ED37E0DA-4E15-476C-8E3B-C3FADCFC2D51}" srcOrd="1" destOrd="0" presId="urn:microsoft.com/office/officeart/2011/layout/TabList#6"/>
    <dgm:cxn modelId="{70CADE44-7EAD-4975-948B-095ABBDC575F}" type="presParOf" srcId="{CDAF3D30-0647-4D4C-A50F-FF3B10CFCE14}" destId="{4980B5AA-F22A-4F44-AD75-72149927F69C}" srcOrd="2" destOrd="0" presId="urn:microsoft.com/office/officeart/2011/layout/TabList#6"/>
    <dgm:cxn modelId="{5FD0A429-C10B-4B7F-B9A2-D35E9BDE891B}" type="presParOf" srcId="{51DAE91D-B0B2-4FD9-AA0B-2787E14837F0}" destId="{CE28DD73-2E99-4D43-AFB4-62604128E487}" srcOrd="1" destOrd="0" presId="urn:microsoft.com/office/officeart/2011/layout/TabList#6"/>
    <dgm:cxn modelId="{DF9D8515-1F45-4CF8-BFF6-0D4052807FCF}" type="presParOf" srcId="{51DAE91D-B0B2-4FD9-AA0B-2787E14837F0}" destId="{0741ECC5-A103-4B68-B159-9599095A7FC0}" srcOrd="2" destOrd="0" presId="urn:microsoft.com/office/officeart/2011/layout/TabList#6"/>
    <dgm:cxn modelId="{E4B68EB6-0BAC-4244-953C-82B5988912E1}" type="presParOf" srcId="{51DAE91D-B0B2-4FD9-AA0B-2787E14837F0}" destId="{9668626E-A3C0-41FE-A776-0A08A9CA74DE}" srcOrd="3" destOrd="0" presId="urn:microsoft.com/office/officeart/2011/layout/TabList#6"/>
    <dgm:cxn modelId="{C34738EC-A989-4B80-8F7B-9C045A2E6372}" type="presParOf" srcId="{9668626E-A3C0-41FE-A776-0A08A9CA74DE}" destId="{8DF41C57-58F3-4CC6-8B8E-F0C69A2C8877}" srcOrd="0" destOrd="0" presId="urn:microsoft.com/office/officeart/2011/layout/TabList#6"/>
    <dgm:cxn modelId="{C4D18B30-0649-4CC8-B8B8-B38E78528C5D}" type="presParOf" srcId="{9668626E-A3C0-41FE-A776-0A08A9CA74DE}" destId="{39FCFD70-A3BE-4D9B-A767-8C977284FF14}" srcOrd="1" destOrd="0" presId="urn:microsoft.com/office/officeart/2011/layout/TabList#6"/>
    <dgm:cxn modelId="{4328369D-F167-4268-A0EA-6F51EB9E1514}" type="presParOf" srcId="{9668626E-A3C0-41FE-A776-0A08A9CA74DE}" destId="{E1DA476D-2099-4479-A550-9C3C4B7F85FD}" srcOrd="2" destOrd="0" presId="urn:microsoft.com/office/officeart/2011/layout/TabList#6"/>
    <dgm:cxn modelId="{74222E8F-469A-45D0-A372-DB2737AE1162}" type="presParOf" srcId="{51DAE91D-B0B2-4FD9-AA0B-2787E14837F0}" destId="{C4ABF912-F49B-42FF-AB85-74521CFD6B56}" srcOrd="4" destOrd="0" presId="urn:microsoft.com/office/officeart/2011/layout/TabList#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7" loCatId="cycle" qsTypeId="urn:microsoft.com/office/officeart/2005/8/quickstyle/simple1#13" qsCatId="simple" csTypeId="urn:microsoft.com/office/officeart/2005/8/colors/colorful4#7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E464E-EFBA-487E-B219-35E8583B0F4C}" type="presOf" srcId="{9BAC5AAE-216A-4E8F-BE55-055FAB524FA8}" destId="{87DBE9A2-0A1E-4C52-9CC5-5E33D2F21C90}" srcOrd="0" destOrd="0" presId="urn:microsoft.com/office/officeart/2005/8/layout/cycle8#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7" loCatId="list" qsTypeId="urn:microsoft.com/office/officeart/2005/8/quickstyle/simple1#14" qsCatId="simple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324E36DC-C977-4F7A-B495-8D92BAA2877F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dirty="0" err="1"/>
            <a:t>Artikel</a:t>
          </a:r>
          <a:r>
            <a:rPr lang="en-US" sz="1600" dirty="0"/>
            <a:t> </a:t>
          </a:r>
          <a:r>
            <a:rPr lang="en-US" sz="1600" dirty="0" err="1"/>
            <a:t>dimuat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sekurang-kurangnya</a:t>
          </a:r>
          <a:r>
            <a:rPr lang="en-US" sz="1600" dirty="0"/>
            <a:t> </a:t>
          </a:r>
          <a:r>
            <a:rPr lang="en-US" sz="1600" dirty="0" err="1"/>
            <a:t>satu</a:t>
          </a:r>
          <a:r>
            <a:rPr lang="en-US" sz="1600" dirty="0"/>
            <a:t> </a:t>
          </a:r>
          <a:r>
            <a:rPr lang="en-US" sz="1600" dirty="0" err="1"/>
            <a:t>judul</a:t>
          </a:r>
          <a:r>
            <a:rPr lang="en-US" sz="1600" dirty="0"/>
            <a:t> per </a:t>
          </a:r>
          <a:r>
            <a:rPr lang="en-US" sz="1600" dirty="0" err="1"/>
            <a:t>tahun</a:t>
          </a:r>
          <a:endParaRPr lang="en-US" sz="1600" dirty="0"/>
        </a:p>
      </dgm:t>
    </dgm:pt>
    <dgm:pt modelId="{3BAA4AD7-6A6D-4FBB-A97A-227A7EDA9380}" type="parTrans" cxnId="{B771DA65-802C-4763-9D93-085F21B48DC8}">
      <dgm:prSet/>
      <dgm:spPr/>
      <dgm:t>
        <a:bodyPr/>
        <a:lstStyle/>
        <a:p>
          <a:endParaRPr lang="en-US"/>
        </a:p>
      </dgm:t>
    </dgm:pt>
    <dgm:pt modelId="{B73101BC-B4A4-412B-BD10-2723AC666F63}" type="sibTrans" cxnId="{B771DA65-802C-4763-9D93-085F21B48DC8}">
      <dgm:prSet/>
      <dgm:spPr/>
      <dgm:t>
        <a:bodyPr/>
        <a:lstStyle/>
        <a:p>
          <a:endParaRPr lang="en-US"/>
        </a:p>
      </dgm:t>
    </dgm:pt>
    <dgm:pt modelId="{CAF56EED-9C2E-45B8-B7AE-350224717D91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HKI, TTG, Model/</a:t>
          </a:r>
          <a:r>
            <a:rPr lang="en-US" sz="1600" dirty="0" err="1"/>
            <a:t>Purwarupa</a:t>
          </a:r>
          <a:r>
            <a:rPr lang="en-US" sz="1600" dirty="0"/>
            <a:t>/</a:t>
          </a:r>
          <a:r>
            <a:rPr lang="en-US" sz="1600" dirty="0" err="1"/>
            <a:t>Desain</a:t>
          </a:r>
          <a:r>
            <a:rPr lang="en-US" sz="1600" dirty="0"/>
            <a:t>/</a:t>
          </a:r>
          <a:r>
            <a:rPr lang="en-US" sz="1600" dirty="0" err="1"/>
            <a:t>Karya</a:t>
          </a:r>
          <a:r>
            <a:rPr lang="en-US" sz="1600" dirty="0"/>
            <a:t> </a:t>
          </a:r>
          <a:r>
            <a:rPr lang="en-US" sz="1600" dirty="0" err="1"/>
            <a:t>seni</a:t>
          </a:r>
          <a:r>
            <a:rPr lang="en-US" sz="1600" dirty="0"/>
            <a:t>/ </a:t>
          </a:r>
          <a:r>
            <a:rPr lang="en-US" sz="1600" dirty="0" err="1"/>
            <a:t>Rekayasa</a:t>
          </a:r>
          <a:r>
            <a:rPr lang="en-US" sz="1600" dirty="0"/>
            <a:t> </a:t>
          </a:r>
          <a:r>
            <a:rPr lang="en-US" sz="1600" dirty="0" err="1"/>
            <a:t>Sosial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r>
            <a:rPr lang="en-US" sz="1600" dirty="0"/>
            <a:t> </a:t>
          </a:r>
        </a:p>
      </dgm:t>
    </dgm:pt>
    <dgm:pt modelId="{91E52B3A-0A49-4F1F-B8F8-D87665AEF7D6}" type="parTrans" cxnId="{8EA1B3BB-5D9F-45B6-940A-1F639273A28B}">
      <dgm:prSet/>
      <dgm:spPr/>
      <dgm:t>
        <a:bodyPr/>
        <a:lstStyle/>
        <a:p>
          <a:endParaRPr lang="en-US"/>
        </a:p>
      </dgm:t>
    </dgm:pt>
    <dgm:pt modelId="{7AB85AC9-53E5-461E-9AC7-7FD6A8D1000E}" type="sibTrans" cxnId="{8EA1B3BB-5D9F-45B6-940A-1F639273A28B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 custScaleY="1505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07A357-2151-4B99-84E1-9602EB1D8709}" type="presOf" srcId="{344F270C-1CD3-42F1-B2C2-F477551883F6}" destId="{51DAE91D-B0B2-4FD9-AA0B-2787E14837F0}" srcOrd="0" destOrd="0" presId="urn:microsoft.com/office/officeart/2011/layout/TabList#7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8EA1B3BB-5D9F-45B6-940A-1F639273A28B}" srcId="{3C5BF57B-94D1-4D95-B18B-6FB0D9AF72C1}" destId="{CAF56EED-9C2E-45B8-B7AE-350224717D91}" srcOrd="1" destOrd="0" parTransId="{91E52B3A-0A49-4F1F-B8F8-D87665AEF7D6}" sibTransId="{7AB85AC9-53E5-461E-9AC7-7FD6A8D1000E}"/>
    <dgm:cxn modelId="{9830C9CA-0418-4032-87C7-70C3A549C87E}" type="presOf" srcId="{39394FB6-3F1F-4F1F-84ED-9F25D0427EDF}" destId="{ED37E0DA-4E15-476C-8E3B-C3FADCFC2D51}" srcOrd="0" destOrd="0" presId="urn:microsoft.com/office/officeart/2011/layout/TabList#7"/>
    <dgm:cxn modelId="{5186CEA0-DF6F-4DC9-B6FC-04A61C618A82}" type="presOf" srcId="{F56C95D3-9781-4FED-BFDB-80FD6986E0D2}" destId="{B2A3DF14-7973-42AB-983B-68F7E4B56145}" srcOrd="0" destOrd="0" presId="urn:microsoft.com/office/officeart/2011/layout/TabList#7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C59BBA62-CC46-4609-B89E-42FFC3F65945}" type="presOf" srcId="{324E36DC-C977-4F7A-B495-8D92BAA2877F}" destId="{CE28DD73-2E99-4D43-AFB4-62604128E487}" srcOrd="0" destOrd="0" presId="urn:microsoft.com/office/officeart/2011/layout/TabList#7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A9BB2BD9-B45C-464E-ADAC-8D815E4DD615}" type="presOf" srcId="{4328E252-02CE-4C62-99DC-E7B5A73A79C4}" destId="{8DF41C57-58F3-4CC6-8B8E-F0C69A2C8877}" srcOrd="0" destOrd="0" presId="urn:microsoft.com/office/officeart/2011/layout/TabList#7"/>
    <dgm:cxn modelId="{E77B8FB3-E946-49AE-9CE5-01FA356E8FFC}" type="presOf" srcId="{3C5BF57B-94D1-4D95-B18B-6FB0D9AF72C1}" destId="{39FCFD70-A3BE-4D9B-A767-8C977284FF14}" srcOrd="0" destOrd="0" presId="urn:microsoft.com/office/officeart/2011/layout/TabList#7"/>
    <dgm:cxn modelId="{B771DA65-802C-4763-9D93-085F21B48DC8}" srcId="{39394FB6-3F1F-4F1F-84ED-9F25D0427EDF}" destId="{324E36DC-C977-4F7A-B495-8D92BAA2877F}" srcOrd="1" destOrd="0" parTransId="{3BAA4AD7-6A6D-4FBB-A97A-227A7EDA9380}" sibTransId="{B73101BC-B4A4-412B-BD10-2723AC666F63}"/>
    <dgm:cxn modelId="{E6E3B43B-F5CF-4302-A9D9-F121AE71A6A9}" type="presOf" srcId="{CAF56EED-9C2E-45B8-B7AE-350224717D91}" destId="{C4ABF912-F49B-42FF-AB85-74521CFD6B56}" srcOrd="0" destOrd="0" presId="urn:microsoft.com/office/officeart/2011/layout/TabList#7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0AED369A-DAFE-48A9-BFC0-040738614DC2}" type="presParOf" srcId="{51DAE91D-B0B2-4FD9-AA0B-2787E14837F0}" destId="{CDAF3D30-0647-4D4C-A50F-FF3B10CFCE14}" srcOrd="0" destOrd="0" presId="urn:microsoft.com/office/officeart/2011/layout/TabList#7"/>
    <dgm:cxn modelId="{87C7CCE9-76C9-43E1-AE72-7FB0A0ADEB64}" type="presParOf" srcId="{CDAF3D30-0647-4D4C-A50F-FF3B10CFCE14}" destId="{B2A3DF14-7973-42AB-983B-68F7E4B56145}" srcOrd="0" destOrd="0" presId="urn:microsoft.com/office/officeart/2011/layout/TabList#7"/>
    <dgm:cxn modelId="{3FD4E633-930C-4E85-8946-71B7F5F8F006}" type="presParOf" srcId="{CDAF3D30-0647-4D4C-A50F-FF3B10CFCE14}" destId="{ED37E0DA-4E15-476C-8E3B-C3FADCFC2D51}" srcOrd="1" destOrd="0" presId="urn:microsoft.com/office/officeart/2011/layout/TabList#7"/>
    <dgm:cxn modelId="{2F8C8E74-850F-4513-975E-72B97CE096C9}" type="presParOf" srcId="{CDAF3D30-0647-4D4C-A50F-FF3B10CFCE14}" destId="{4980B5AA-F22A-4F44-AD75-72149927F69C}" srcOrd="2" destOrd="0" presId="urn:microsoft.com/office/officeart/2011/layout/TabList#7"/>
    <dgm:cxn modelId="{607E626B-D703-4394-8659-73F6ADA4AA2D}" type="presParOf" srcId="{51DAE91D-B0B2-4FD9-AA0B-2787E14837F0}" destId="{CE28DD73-2E99-4D43-AFB4-62604128E487}" srcOrd="1" destOrd="0" presId="urn:microsoft.com/office/officeart/2011/layout/TabList#7"/>
    <dgm:cxn modelId="{20EFC9CE-AA6B-4EEF-A456-BA22680D17D8}" type="presParOf" srcId="{51DAE91D-B0B2-4FD9-AA0B-2787E14837F0}" destId="{0741ECC5-A103-4B68-B159-9599095A7FC0}" srcOrd="2" destOrd="0" presId="urn:microsoft.com/office/officeart/2011/layout/TabList#7"/>
    <dgm:cxn modelId="{291CC49D-7547-4E96-A591-D65E20B3CD0D}" type="presParOf" srcId="{51DAE91D-B0B2-4FD9-AA0B-2787E14837F0}" destId="{9668626E-A3C0-41FE-A776-0A08A9CA74DE}" srcOrd="3" destOrd="0" presId="urn:microsoft.com/office/officeart/2011/layout/TabList#7"/>
    <dgm:cxn modelId="{D2609BC2-B2E5-456A-942C-DD7E80E012D5}" type="presParOf" srcId="{9668626E-A3C0-41FE-A776-0A08A9CA74DE}" destId="{8DF41C57-58F3-4CC6-8B8E-F0C69A2C8877}" srcOrd="0" destOrd="0" presId="urn:microsoft.com/office/officeart/2011/layout/TabList#7"/>
    <dgm:cxn modelId="{77D4A5C7-8686-4224-9C30-7E03ADAA0EF7}" type="presParOf" srcId="{9668626E-A3C0-41FE-A776-0A08A9CA74DE}" destId="{39FCFD70-A3BE-4D9B-A767-8C977284FF14}" srcOrd="1" destOrd="0" presId="urn:microsoft.com/office/officeart/2011/layout/TabList#7"/>
    <dgm:cxn modelId="{7FF5215F-7467-4288-8A51-B95B9312BDB0}" type="presParOf" srcId="{9668626E-A3C0-41FE-A776-0A08A9CA74DE}" destId="{E1DA476D-2099-4479-A550-9C3C4B7F85FD}" srcOrd="2" destOrd="0" presId="urn:microsoft.com/office/officeart/2011/layout/TabList#7"/>
    <dgm:cxn modelId="{1A09CA40-A0BC-41A9-9262-13B41109A84E}" type="presParOf" srcId="{51DAE91D-B0B2-4FD9-AA0B-2787E14837F0}" destId="{C4ABF912-F49B-42FF-AB85-74521CFD6B56}" srcOrd="4" destOrd="0" presId="urn:microsoft.com/office/officeart/2011/layout/TabList#7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8" loCatId="cycle" qsTypeId="urn:microsoft.com/office/officeart/2005/8/quickstyle/simple1#15" qsCatId="simple" csTypeId="urn:microsoft.com/office/officeart/2005/8/colors/colorful4#8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45A1155-29C2-4E58-892A-999DD25CAE76}" type="presOf" srcId="{9BAC5AAE-216A-4E8F-BE55-055FAB524FA8}" destId="{87DBE9A2-0A1E-4C52-9CC5-5E33D2F21C90}" srcOrd="0" destOrd="0" presId="urn:microsoft.com/office/officeart/2005/8/layout/cycle8#8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8" loCatId="list" qsTypeId="urn:microsoft.com/office/officeart/2005/8/quickstyle/simple1#16" qsCatId="simple" csTypeId="urn:microsoft.com/office/officeart/2005/8/colors/colorful1#8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 err="1" smtClean="0"/>
            <a:t>Satu</a:t>
          </a:r>
          <a:r>
            <a:rPr lang="en-US" sz="1600" dirty="0" smtClean="0"/>
            <a:t> </a:t>
          </a:r>
          <a:r>
            <a:rPr lang="en-US" sz="1600" dirty="0" err="1" smtClean="0"/>
            <a:t>artikel</a:t>
          </a:r>
          <a:r>
            <a:rPr lang="en-US" sz="1600" dirty="0" smtClean="0"/>
            <a:t> </a:t>
          </a:r>
          <a:r>
            <a:rPr lang="en-US" sz="1600" dirty="0" err="1" smtClean="0"/>
            <a:t>ilmiah</a:t>
          </a:r>
          <a:r>
            <a:rPr lang="en-US" sz="1600" dirty="0" smtClean="0"/>
            <a:t> </a:t>
          </a:r>
          <a:r>
            <a:rPr lang="en-US" sz="1600" dirty="0" err="1" smtClean="0"/>
            <a:t>dalam</a:t>
          </a:r>
          <a:r>
            <a:rPr lang="en-US" sz="1600" dirty="0" smtClean="0"/>
            <a:t> </a:t>
          </a:r>
          <a:r>
            <a:rPr lang="en-US" sz="1600" dirty="0" err="1" smtClean="0"/>
            <a:t>jurnal</a:t>
          </a:r>
          <a:r>
            <a:rPr lang="en-US" sz="1600" dirty="0" smtClean="0"/>
            <a:t> </a:t>
          </a:r>
          <a:r>
            <a:rPr lang="en-US" sz="1600" dirty="0" err="1" smtClean="0"/>
            <a:t>internasional</a:t>
          </a:r>
          <a:r>
            <a:rPr lang="en-US" sz="1600" dirty="0" smtClean="0"/>
            <a:t> </a:t>
          </a:r>
          <a:r>
            <a:rPr lang="en-US" sz="1600" dirty="0" err="1" smtClean="0"/>
            <a:t>bereputasi</a:t>
          </a:r>
          <a:r>
            <a:rPr lang="en-US" sz="1600" dirty="0" smtClean="0"/>
            <a:t> </a:t>
          </a:r>
          <a:r>
            <a:rPr lang="en-US" sz="1600" dirty="0" err="1" smtClean="0"/>
            <a:t>untuk</a:t>
          </a:r>
          <a:r>
            <a:rPr lang="en-US" sz="1600" dirty="0" smtClean="0"/>
            <a:t> </a:t>
          </a:r>
          <a:r>
            <a:rPr lang="en-US" sz="1600" dirty="0" err="1" smtClean="0"/>
            <a:t>setiap</a:t>
          </a:r>
          <a:r>
            <a:rPr lang="en-US" sz="1600" dirty="0" smtClean="0"/>
            <a:t> </a:t>
          </a:r>
          <a:r>
            <a:rPr lang="en-US" sz="1600" dirty="0" err="1" smtClean="0"/>
            <a:t>mahasiswa</a:t>
          </a:r>
          <a:r>
            <a:rPr lang="en-US" sz="1600" dirty="0" smtClean="0"/>
            <a:t> S3 </a:t>
          </a:r>
          <a:r>
            <a:rPr lang="en-US" sz="1600" dirty="0" err="1" smtClean="0"/>
            <a:t>dan</a:t>
          </a:r>
          <a:r>
            <a:rPr lang="en-US" sz="1600" dirty="0" smtClean="0"/>
            <a:t> </a:t>
          </a:r>
          <a:r>
            <a:rPr lang="en-US" sz="1600" dirty="0" err="1" smtClean="0"/>
            <a:t>satu</a:t>
          </a:r>
          <a:r>
            <a:rPr lang="en-US" sz="1600" dirty="0" smtClean="0"/>
            <a:t> </a:t>
          </a:r>
          <a:r>
            <a:rPr lang="en-US" sz="1600" dirty="0" err="1" smtClean="0"/>
            <a:t>artikel</a:t>
          </a:r>
          <a:r>
            <a:rPr lang="en-US" sz="1600" dirty="0" smtClean="0"/>
            <a:t> </a:t>
          </a:r>
          <a:r>
            <a:rPr lang="en-US" sz="1600" dirty="0" err="1" smtClean="0"/>
            <a:t>ilmiah</a:t>
          </a:r>
          <a:r>
            <a:rPr lang="en-US" sz="1600" dirty="0" smtClean="0"/>
            <a:t> </a:t>
          </a:r>
          <a:r>
            <a:rPr lang="en-US" sz="1600" dirty="0" err="1" smtClean="0"/>
            <a:t>nasional</a:t>
          </a:r>
          <a:r>
            <a:rPr lang="en-US" sz="1600" dirty="0" smtClean="0"/>
            <a:t> </a:t>
          </a:r>
          <a:r>
            <a:rPr lang="en-US" sz="1600" dirty="0" err="1" smtClean="0"/>
            <a:t>terakreditasi</a:t>
          </a:r>
          <a:r>
            <a:rPr lang="en-US" sz="1600" dirty="0" smtClean="0"/>
            <a:t> </a:t>
          </a:r>
          <a:r>
            <a:rPr lang="en-US" sz="1600" dirty="0" err="1" smtClean="0"/>
            <a:t>untuk</a:t>
          </a:r>
          <a:r>
            <a:rPr lang="en-US" sz="1600" dirty="0" smtClean="0"/>
            <a:t> </a:t>
          </a:r>
          <a:r>
            <a:rPr lang="en-US" sz="1600" dirty="0" err="1" smtClean="0"/>
            <a:t>setiap</a:t>
          </a:r>
          <a:r>
            <a:rPr lang="en-US" sz="1600" dirty="0" smtClean="0"/>
            <a:t> </a:t>
          </a:r>
          <a:r>
            <a:rPr lang="en-US" sz="1600" dirty="0" err="1" smtClean="0"/>
            <a:t>mahasiswa</a:t>
          </a:r>
          <a:r>
            <a:rPr lang="en-US" sz="1600" dirty="0" smtClean="0"/>
            <a:t> S2 yang </a:t>
          </a:r>
          <a:r>
            <a:rPr lang="en-US" sz="1600" dirty="0" err="1" smtClean="0"/>
            <a:t>diterbitkan</a:t>
          </a:r>
          <a:r>
            <a:rPr lang="en-US" sz="1600" dirty="0" smtClean="0"/>
            <a:t> </a:t>
          </a:r>
          <a:r>
            <a:rPr lang="en-US" sz="1600" dirty="0" err="1" smtClean="0"/>
            <a:t>diakhir</a:t>
          </a:r>
          <a:r>
            <a:rPr lang="en-US" sz="1600" dirty="0" smtClean="0"/>
            <a:t> </a:t>
          </a:r>
          <a:r>
            <a:rPr lang="en-US" sz="1600" dirty="0" err="1" smtClean="0"/>
            <a:t>pelaksanaan</a:t>
          </a:r>
          <a:r>
            <a:rPr lang="en-US" sz="1600" dirty="0" smtClean="0"/>
            <a:t> </a:t>
          </a:r>
          <a:r>
            <a:rPr lang="en-US" sz="1600" dirty="0" err="1" smtClean="0"/>
            <a:t>penelitian</a:t>
          </a:r>
          <a:endParaRPr lang="en-US" sz="1600" dirty="0"/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HKI, TTG, Model/</a:t>
          </a:r>
          <a:r>
            <a:rPr lang="en-US" sz="1600" dirty="0" err="1"/>
            <a:t>Purwarupa</a:t>
          </a:r>
          <a:r>
            <a:rPr lang="en-US" sz="1600" dirty="0"/>
            <a:t>/</a:t>
          </a:r>
          <a:r>
            <a:rPr lang="en-US" sz="1600" dirty="0" err="1"/>
            <a:t>Desain</a:t>
          </a:r>
          <a:r>
            <a:rPr lang="en-US" sz="1600" dirty="0"/>
            <a:t>/</a:t>
          </a:r>
          <a:r>
            <a:rPr lang="en-US" sz="1600" dirty="0" err="1"/>
            <a:t>Karya</a:t>
          </a:r>
          <a:r>
            <a:rPr lang="en-US" sz="1600" dirty="0"/>
            <a:t> </a:t>
          </a:r>
          <a:r>
            <a:rPr lang="en-US" sz="1600" dirty="0" err="1"/>
            <a:t>seni</a:t>
          </a:r>
          <a:r>
            <a:rPr lang="en-US" sz="1600" dirty="0"/>
            <a:t>/ </a:t>
          </a:r>
          <a:r>
            <a:rPr lang="en-US" sz="1600" dirty="0" err="1"/>
            <a:t>Rekayasa</a:t>
          </a:r>
          <a:r>
            <a:rPr lang="en-US" sz="1600" dirty="0"/>
            <a:t> </a:t>
          </a:r>
          <a:r>
            <a:rPr lang="en-US" sz="1600" dirty="0" err="1"/>
            <a:t>Sosial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r>
            <a:rPr lang="en-US" sz="1600" dirty="0"/>
            <a:t> </a:t>
          </a:r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E09B171-7B51-4C7A-B9E0-EA02968ABFFE}">
      <dgm:prSet phldrT="[Text]"/>
      <dgm:spPr/>
      <dgm:t>
        <a:bodyPr/>
        <a:lstStyle/>
        <a:p>
          <a:endParaRPr lang="en-US" sz="1200" dirty="0"/>
        </a:p>
      </dgm:t>
    </dgm:pt>
    <dgm:pt modelId="{77B9D322-FD7F-4E09-A47A-1CE12EDE4B40}" type="parTrans" cxnId="{42E53CAB-8A43-4680-ADB5-8D4F00E1C2B2}">
      <dgm:prSet/>
      <dgm:spPr/>
      <dgm:t>
        <a:bodyPr/>
        <a:lstStyle/>
        <a:p>
          <a:endParaRPr lang="en-US"/>
        </a:p>
      </dgm:t>
    </dgm:pt>
    <dgm:pt modelId="{A0A6C453-C8BD-4B8D-98AD-A549C82C8D47}" type="sibTrans" cxnId="{42E53CAB-8A43-4680-ADB5-8D4F00E1C2B2}">
      <dgm:prSet/>
      <dgm:spPr/>
      <dgm:t>
        <a:bodyPr/>
        <a:lstStyle/>
        <a:p>
          <a:endParaRPr lang="en-US"/>
        </a:p>
      </dgm:t>
    </dgm:pt>
    <dgm:pt modelId="{CD1862C3-CB88-4FA1-9F56-6C10AE3E13B9}">
      <dgm:prSet phldrT="[Text]" custT="1"/>
      <dgm:spPr/>
      <dgm:t>
        <a:bodyPr/>
        <a:lstStyle/>
        <a:p>
          <a:endParaRPr lang="en-US" sz="1600" dirty="0"/>
        </a:p>
      </dgm:t>
    </dgm:pt>
    <dgm:pt modelId="{BEEC389F-7F77-48F5-AF33-DBDC213DE87F}" type="parTrans" cxnId="{7268CBDF-0CD6-456B-A4F0-6A61F1EB7540}">
      <dgm:prSet/>
      <dgm:spPr/>
      <dgm:t>
        <a:bodyPr/>
        <a:lstStyle/>
        <a:p>
          <a:endParaRPr lang="en-US"/>
        </a:p>
      </dgm:t>
    </dgm:pt>
    <dgm:pt modelId="{930514E1-8E43-491F-9785-43DDF7807ADE}" type="sibTrans" cxnId="{7268CBDF-0CD6-456B-A4F0-6A61F1EB7540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 custScaleY="585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 custLinFactNeighborX="535" custLinFactNeighborY="323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 custLinFactNeighborX="-2004" custLinFactNeighborY="3234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 custScaleY="84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4F47C-8FD3-4D7F-B2BD-B0A35A663612}" type="presOf" srcId="{39394FB6-3F1F-4F1F-84ED-9F25D0427EDF}" destId="{ED37E0DA-4E15-476C-8E3B-C3FADCFC2D51}" srcOrd="0" destOrd="0" presId="urn:microsoft.com/office/officeart/2011/layout/TabList#8"/>
    <dgm:cxn modelId="{67AA3A2B-7E91-4B6D-A531-E1587BE9F8EE}" type="presOf" srcId="{B705C7AF-13BF-45AD-AAF8-64BB75266728}" destId="{CE28DD73-2E99-4D43-AFB4-62604128E487}" srcOrd="0" destOrd="0" presId="urn:microsoft.com/office/officeart/2011/layout/TabList#8"/>
    <dgm:cxn modelId="{B6869D76-327A-4590-9C8F-F4DB9842754D}" type="presOf" srcId="{344F270C-1CD3-42F1-B2C2-F477551883F6}" destId="{51DAE91D-B0B2-4FD9-AA0B-2787E14837F0}" srcOrd="0" destOrd="0" presId="urn:microsoft.com/office/officeart/2011/layout/TabList#8"/>
    <dgm:cxn modelId="{5CA71A13-E9C3-40FE-9EB7-A0ECFEE67587}" type="presOf" srcId="{5E09B171-7B51-4C7A-B9E0-EA02968ABFFE}" destId="{CE28DD73-2E99-4D43-AFB4-62604128E487}" srcOrd="0" destOrd="1" presId="urn:microsoft.com/office/officeart/2011/layout/TabList#8"/>
    <dgm:cxn modelId="{BE76A66B-D684-4EAE-973E-1611EF00B507}" type="presOf" srcId="{F56C95D3-9781-4FED-BFDB-80FD6986E0D2}" destId="{B2A3DF14-7973-42AB-983B-68F7E4B56145}" srcOrd="0" destOrd="0" presId="urn:microsoft.com/office/officeart/2011/layout/TabList#8"/>
    <dgm:cxn modelId="{34ADA0C6-8AD1-4520-889A-0F11629D15D6}" type="presOf" srcId="{3C5BF57B-94D1-4D95-B18B-6FB0D9AF72C1}" destId="{39FCFD70-A3BE-4D9B-A767-8C977284FF14}" srcOrd="0" destOrd="0" presId="urn:microsoft.com/office/officeart/2011/layout/TabList#8"/>
    <dgm:cxn modelId="{7268CBDF-0CD6-456B-A4F0-6A61F1EB7540}" srcId="{3C5BF57B-94D1-4D95-B18B-6FB0D9AF72C1}" destId="{CD1862C3-CB88-4FA1-9F56-6C10AE3E13B9}" srcOrd="1" destOrd="0" parTransId="{BEEC389F-7F77-48F5-AF33-DBDC213DE87F}" sibTransId="{930514E1-8E43-491F-9785-43DDF7807ADE}"/>
    <dgm:cxn modelId="{42E53CAB-8A43-4680-ADB5-8D4F00E1C2B2}" srcId="{39394FB6-3F1F-4F1F-84ED-9F25D0427EDF}" destId="{5E09B171-7B51-4C7A-B9E0-EA02968ABFFE}" srcOrd="2" destOrd="0" parTransId="{77B9D322-FD7F-4E09-A47A-1CE12EDE4B40}" sibTransId="{A0A6C453-C8BD-4B8D-98AD-A549C82C8D47}"/>
    <dgm:cxn modelId="{D852B309-A432-4F1C-BB6A-0F06579EF001}" srcId="{3C5BF57B-94D1-4D95-B18B-6FB0D9AF72C1}" destId="{B66A8F01-A758-447B-8BF8-C7B140424C8F}" srcOrd="2" destOrd="0" parTransId="{F0F49C6A-0743-4219-B343-8F79CC889318}" sibTransId="{A2AD2FF0-8654-47E0-B2AC-B9E8765ED3E1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ECBF32D9-9EF6-499B-AB47-CE469DA9C0E1}" type="presOf" srcId="{CD1862C3-CB88-4FA1-9F56-6C10AE3E13B9}" destId="{C4ABF912-F49B-42FF-AB85-74521CFD6B56}" srcOrd="0" destOrd="0" presId="urn:microsoft.com/office/officeart/2011/layout/TabList#8"/>
    <dgm:cxn modelId="{D72C1A51-255C-4B8B-AD7E-380C11852F00}" srcId="{39394FB6-3F1F-4F1F-84ED-9F25D0427EDF}" destId="{B705C7AF-13BF-45AD-AAF8-64BB75266728}" srcOrd="1" destOrd="0" parTransId="{6687E86A-7B03-4BD3-9735-4D5C629A505E}" sibTransId="{0C347240-5D85-48B8-897A-55D651429E36}"/>
    <dgm:cxn modelId="{A64F0AC5-2A19-4FA7-AA5D-5443A2DD41BE}" type="presOf" srcId="{4328E252-02CE-4C62-99DC-E7B5A73A79C4}" destId="{8DF41C57-58F3-4CC6-8B8E-F0C69A2C8877}" srcOrd="0" destOrd="0" presId="urn:microsoft.com/office/officeart/2011/layout/TabList#8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3EF663BA-E478-431F-8613-6EBDFA401E6F}" type="presOf" srcId="{B66A8F01-A758-447B-8BF8-C7B140424C8F}" destId="{C4ABF912-F49B-42FF-AB85-74521CFD6B56}" srcOrd="0" destOrd="1" presId="urn:microsoft.com/office/officeart/2011/layout/TabList#8"/>
    <dgm:cxn modelId="{D90F881A-DD6A-438A-8170-E7D97D6825A4}" type="presParOf" srcId="{51DAE91D-B0B2-4FD9-AA0B-2787E14837F0}" destId="{CDAF3D30-0647-4D4C-A50F-FF3B10CFCE14}" srcOrd="0" destOrd="0" presId="urn:microsoft.com/office/officeart/2011/layout/TabList#8"/>
    <dgm:cxn modelId="{A20EF951-E41E-4331-9DB3-574C166118C4}" type="presParOf" srcId="{CDAF3D30-0647-4D4C-A50F-FF3B10CFCE14}" destId="{B2A3DF14-7973-42AB-983B-68F7E4B56145}" srcOrd="0" destOrd="0" presId="urn:microsoft.com/office/officeart/2011/layout/TabList#8"/>
    <dgm:cxn modelId="{4747EEE4-7C83-4771-8DE7-B7708B216436}" type="presParOf" srcId="{CDAF3D30-0647-4D4C-A50F-FF3B10CFCE14}" destId="{ED37E0DA-4E15-476C-8E3B-C3FADCFC2D51}" srcOrd="1" destOrd="0" presId="urn:microsoft.com/office/officeart/2011/layout/TabList#8"/>
    <dgm:cxn modelId="{150E9305-4F61-4214-B9A4-483B230EAE12}" type="presParOf" srcId="{CDAF3D30-0647-4D4C-A50F-FF3B10CFCE14}" destId="{4980B5AA-F22A-4F44-AD75-72149927F69C}" srcOrd="2" destOrd="0" presId="urn:microsoft.com/office/officeart/2011/layout/TabList#8"/>
    <dgm:cxn modelId="{E2DF3AE7-B540-48FC-B61A-C2E343BFC86C}" type="presParOf" srcId="{51DAE91D-B0B2-4FD9-AA0B-2787E14837F0}" destId="{CE28DD73-2E99-4D43-AFB4-62604128E487}" srcOrd="1" destOrd="0" presId="urn:microsoft.com/office/officeart/2011/layout/TabList#8"/>
    <dgm:cxn modelId="{9D41EB27-219B-4954-AFC5-79F834E1D768}" type="presParOf" srcId="{51DAE91D-B0B2-4FD9-AA0B-2787E14837F0}" destId="{0741ECC5-A103-4B68-B159-9599095A7FC0}" srcOrd="2" destOrd="0" presId="urn:microsoft.com/office/officeart/2011/layout/TabList#8"/>
    <dgm:cxn modelId="{73D7C823-73C4-46B7-BCF8-34C7C7DA64D7}" type="presParOf" srcId="{51DAE91D-B0B2-4FD9-AA0B-2787E14837F0}" destId="{9668626E-A3C0-41FE-A776-0A08A9CA74DE}" srcOrd="3" destOrd="0" presId="urn:microsoft.com/office/officeart/2011/layout/TabList#8"/>
    <dgm:cxn modelId="{5A86B7ED-160C-4F85-9543-8B38F4526490}" type="presParOf" srcId="{9668626E-A3C0-41FE-A776-0A08A9CA74DE}" destId="{8DF41C57-58F3-4CC6-8B8E-F0C69A2C8877}" srcOrd="0" destOrd="0" presId="urn:microsoft.com/office/officeart/2011/layout/TabList#8"/>
    <dgm:cxn modelId="{FC9ECAD8-A67C-419A-BAFB-67DFB625603F}" type="presParOf" srcId="{9668626E-A3C0-41FE-A776-0A08A9CA74DE}" destId="{39FCFD70-A3BE-4D9B-A767-8C977284FF14}" srcOrd="1" destOrd="0" presId="urn:microsoft.com/office/officeart/2011/layout/TabList#8"/>
    <dgm:cxn modelId="{BB76B7AA-9D18-4F1D-9D82-30BB7767D6E4}" type="presParOf" srcId="{9668626E-A3C0-41FE-A776-0A08A9CA74DE}" destId="{E1DA476D-2099-4479-A550-9C3C4B7F85FD}" srcOrd="2" destOrd="0" presId="urn:microsoft.com/office/officeart/2011/layout/TabList#8"/>
    <dgm:cxn modelId="{2A2038F1-DA68-4AFF-BEBA-623DD33FE6F7}" type="presParOf" srcId="{51DAE91D-B0B2-4FD9-AA0B-2787E14837F0}" destId="{C4ABF912-F49B-42FF-AB85-74521CFD6B56}" srcOrd="4" destOrd="0" presId="urn:microsoft.com/office/officeart/2011/layout/TabList#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9" loCatId="cycle" qsTypeId="urn:microsoft.com/office/officeart/2005/8/quickstyle/simple1#17" qsCatId="simple" csTypeId="urn:microsoft.com/office/officeart/2005/8/colors/colorful4#9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8811A23-7FD4-4AFC-95F5-685DE6BC0BF9}" type="presOf" srcId="{9BAC5AAE-216A-4E8F-BE55-055FAB524FA8}" destId="{87DBE9A2-0A1E-4C52-9CC5-5E33D2F21C90}" srcOrd="0" destOrd="0" presId="urn:microsoft.com/office/officeart/2005/8/layout/cycle8#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9" loCatId="list" qsTypeId="urn:microsoft.com/office/officeart/2005/8/quickstyle/simple1#18" qsCatId="simple" csTypeId="urn:microsoft.com/office/officeart/2005/8/colors/colorful1#9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</a:t>
          </a:r>
          <a:r>
            <a:rPr lang="en-US" sz="1600" dirty="0" err="1"/>
            <a:t>dimuat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 smtClean="0"/>
            <a:t>internasional</a:t>
          </a:r>
          <a:r>
            <a:rPr lang="en-US" sz="1600" dirty="0" smtClean="0"/>
            <a:t> </a:t>
          </a:r>
          <a:r>
            <a:rPr lang="en-US" sz="1600" dirty="0" err="1" smtClean="0"/>
            <a:t>bereputasi</a:t>
          </a:r>
          <a:r>
            <a:rPr lang="en-US" sz="1600" dirty="0" smtClean="0"/>
            <a:t> </a:t>
          </a:r>
          <a:endParaRPr lang="en-US" sz="1600" dirty="0"/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HKI, TTG, Model/</a:t>
          </a:r>
          <a:r>
            <a:rPr lang="en-US" sz="1600" dirty="0" err="1"/>
            <a:t>Purwarupa</a:t>
          </a:r>
          <a:r>
            <a:rPr lang="en-US" sz="1600" dirty="0"/>
            <a:t>/</a:t>
          </a:r>
          <a:r>
            <a:rPr lang="en-US" sz="1600" dirty="0" err="1"/>
            <a:t>Desain</a:t>
          </a:r>
          <a:r>
            <a:rPr lang="en-US" sz="1600" dirty="0"/>
            <a:t>/</a:t>
          </a:r>
          <a:r>
            <a:rPr lang="en-US" sz="1600" dirty="0" err="1"/>
            <a:t>Karya</a:t>
          </a:r>
          <a:r>
            <a:rPr lang="en-US" sz="1600" dirty="0"/>
            <a:t> </a:t>
          </a:r>
          <a:r>
            <a:rPr lang="en-US" sz="1600" dirty="0" err="1"/>
            <a:t>seni</a:t>
          </a:r>
          <a:r>
            <a:rPr lang="en-US" sz="1600" dirty="0"/>
            <a:t>/ </a:t>
          </a:r>
          <a:r>
            <a:rPr lang="en-US" sz="1600" dirty="0" err="1"/>
            <a:t>Rekayasa</a:t>
          </a:r>
          <a:r>
            <a:rPr lang="en-US" sz="1600" dirty="0"/>
            <a:t> </a:t>
          </a:r>
          <a:r>
            <a:rPr lang="en-US" sz="1600" dirty="0" err="1"/>
            <a:t>Sosial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r>
            <a:rPr lang="en-US" sz="1600" dirty="0"/>
            <a:t> </a:t>
          </a:r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E09B171-7B51-4C7A-B9E0-EA02968ABFFE}">
      <dgm:prSet phldrT="[Text]"/>
      <dgm:spPr/>
      <dgm:t>
        <a:bodyPr/>
        <a:lstStyle/>
        <a:p>
          <a:endParaRPr lang="en-US" sz="1200" dirty="0"/>
        </a:p>
      </dgm:t>
    </dgm:pt>
    <dgm:pt modelId="{77B9D322-FD7F-4E09-A47A-1CE12EDE4B40}" type="parTrans" cxnId="{42E53CAB-8A43-4680-ADB5-8D4F00E1C2B2}">
      <dgm:prSet/>
      <dgm:spPr/>
      <dgm:t>
        <a:bodyPr/>
        <a:lstStyle/>
        <a:p>
          <a:endParaRPr lang="en-US"/>
        </a:p>
      </dgm:t>
    </dgm:pt>
    <dgm:pt modelId="{A0A6C453-C8BD-4B8D-98AD-A549C82C8D47}" type="sibTrans" cxnId="{42E53CAB-8A43-4680-ADB5-8D4F00E1C2B2}">
      <dgm:prSet/>
      <dgm:spPr/>
      <dgm:t>
        <a:bodyPr/>
        <a:lstStyle/>
        <a:p>
          <a:endParaRPr lang="en-US"/>
        </a:p>
      </dgm:t>
    </dgm:pt>
    <dgm:pt modelId="{E6409228-0970-437C-BB9F-A0BA14387129}">
      <dgm:prSet phldrT="[Text]" custT="1"/>
      <dgm:spPr/>
      <dgm:t>
        <a:bodyPr/>
        <a:lstStyle/>
        <a:p>
          <a:endParaRPr lang="en-US" sz="1600" dirty="0"/>
        </a:p>
      </dgm:t>
    </dgm:pt>
    <dgm:pt modelId="{5C4E5A68-9A31-4D24-9E35-611684B4414A}" type="parTrans" cxnId="{589D413B-31F3-4450-A107-1F92F3B78CB1}">
      <dgm:prSet/>
      <dgm:spPr/>
      <dgm:t>
        <a:bodyPr/>
        <a:lstStyle/>
        <a:p>
          <a:endParaRPr lang="en-US"/>
        </a:p>
      </dgm:t>
    </dgm:pt>
    <dgm:pt modelId="{7AE7C0EE-0BF7-4378-840D-10DABC2A266E}" type="sibTrans" cxnId="{589D413B-31F3-4450-A107-1F92F3B78CB1}">
      <dgm:prSet/>
      <dgm:spPr/>
      <dgm:t>
        <a:bodyPr/>
        <a:lstStyle/>
        <a:p>
          <a:endParaRPr lang="en-US"/>
        </a:p>
      </dgm:t>
    </dgm:pt>
    <dgm:pt modelId="{5DBB51A2-CA8B-4BFF-AE8C-3108EAECEF27}">
      <dgm:prSet phldrT="[Text]" custT="1"/>
      <dgm:spPr/>
      <dgm:t>
        <a:bodyPr/>
        <a:lstStyle/>
        <a:p>
          <a:endParaRPr lang="en-US" sz="1600" dirty="0"/>
        </a:p>
      </dgm:t>
    </dgm:pt>
    <dgm:pt modelId="{97BF16EB-F45C-4B22-9BA6-493FB5B1C317}" type="parTrans" cxnId="{C510299C-C7DE-482E-A58E-0EA38D1AB58C}">
      <dgm:prSet/>
      <dgm:spPr/>
      <dgm:t>
        <a:bodyPr/>
        <a:lstStyle/>
        <a:p>
          <a:endParaRPr lang="en-US"/>
        </a:p>
      </dgm:t>
    </dgm:pt>
    <dgm:pt modelId="{73634D36-3FE4-4971-B801-588EEEFB6CBC}" type="sibTrans" cxnId="{C510299C-C7DE-482E-A58E-0EA38D1AB58C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 custScaleY="435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 custScaleY="103199" custLinFactNeighborY="108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 custScaleY="93966" custLinFactNeighborY="1087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CBF30-AD0B-4293-BB5E-BD9CAA5E4370}" type="presOf" srcId="{39394FB6-3F1F-4F1F-84ED-9F25D0427EDF}" destId="{ED37E0DA-4E15-476C-8E3B-C3FADCFC2D51}" srcOrd="0" destOrd="0" presId="urn:microsoft.com/office/officeart/2011/layout/TabList#9"/>
    <dgm:cxn modelId="{42E53CAB-8A43-4680-ADB5-8D4F00E1C2B2}" srcId="{39394FB6-3F1F-4F1F-84ED-9F25D0427EDF}" destId="{5E09B171-7B51-4C7A-B9E0-EA02968ABFFE}" srcOrd="3" destOrd="0" parTransId="{77B9D322-FD7F-4E09-A47A-1CE12EDE4B40}" sibTransId="{A0A6C453-C8BD-4B8D-98AD-A549C82C8D47}"/>
    <dgm:cxn modelId="{D3F30DF4-7566-44DF-869A-8DD4FCDBB274}" type="presOf" srcId="{B705C7AF-13BF-45AD-AAF8-64BB75266728}" destId="{CE28DD73-2E99-4D43-AFB4-62604128E487}" srcOrd="0" destOrd="1" presId="urn:microsoft.com/office/officeart/2011/layout/TabList#9"/>
    <dgm:cxn modelId="{D852B309-A432-4F1C-BB6A-0F06579EF001}" srcId="{3C5BF57B-94D1-4D95-B18B-6FB0D9AF72C1}" destId="{B66A8F01-A758-447B-8BF8-C7B140424C8F}" srcOrd="2" destOrd="0" parTransId="{F0F49C6A-0743-4219-B343-8F79CC889318}" sibTransId="{A2AD2FF0-8654-47E0-B2AC-B9E8765ED3E1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B100B836-A88C-4E28-AAD9-763174C6F111}" type="presOf" srcId="{B66A8F01-A758-447B-8BF8-C7B140424C8F}" destId="{C4ABF912-F49B-42FF-AB85-74521CFD6B56}" srcOrd="0" destOrd="1" presId="urn:microsoft.com/office/officeart/2011/layout/TabList#9"/>
    <dgm:cxn modelId="{C1FC766D-3D91-4CA9-8A71-DD12F761EA11}" type="presOf" srcId="{E6409228-0970-437C-BB9F-A0BA14387129}" destId="{CE28DD73-2E99-4D43-AFB4-62604128E487}" srcOrd="0" destOrd="0" presId="urn:microsoft.com/office/officeart/2011/layout/TabList#9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662DDEC3-DD93-4FE6-88CB-842ABF276852}" type="presOf" srcId="{5DBB51A2-CA8B-4BFF-AE8C-3108EAECEF27}" destId="{C4ABF912-F49B-42FF-AB85-74521CFD6B56}" srcOrd="0" destOrd="0" presId="urn:microsoft.com/office/officeart/2011/layout/TabList#9"/>
    <dgm:cxn modelId="{2F4F6F8B-D28C-41C2-A342-0F7ADFB48100}" type="presOf" srcId="{3C5BF57B-94D1-4D95-B18B-6FB0D9AF72C1}" destId="{39FCFD70-A3BE-4D9B-A767-8C977284FF14}" srcOrd="0" destOrd="0" presId="urn:microsoft.com/office/officeart/2011/layout/TabList#9"/>
    <dgm:cxn modelId="{47E19EB8-97A9-4857-B990-EEC94A862F21}" type="presOf" srcId="{4328E252-02CE-4C62-99DC-E7B5A73A79C4}" destId="{8DF41C57-58F3-4CC6-8B8E-F0C69A2C8877}" srcOrd="0" destOrd="0" presId="urn:microsoft.com/office/officeart/2011/layout/TabList#9"/>
    <dgm:cxn modelId="{D72C1A51-255C-4B8B-AD7E-380C11852F00}" srcId="{39394FB6-3F1F-4F1F-84ED-9F25D0427EDF}" destId="{B705C7AF-13BF-45AD-AAF8-64BB75266728}" srcOrd="2" destOrd="0" parTransId="{6687E86A-7B03-4BD3-9735-4D5C629A505E}" sibTransId="{0C347240-5D85-48B8-897A-55D651429E36}"/>
    <dgm:cxn modelId="{589D413B-31F3-4450-A107-1F92F3B78CB1}" srcId="{39394FB6-3F1F-4F1F-84ED-9F25D0427EDF}" destId="{E6409228-0970-437C-BB9F-A0BA14387129}" srcOrd="1" destOrd="0" parTransId="{5C4E5A68-9A31-4D24-9E35-611684B4414A}" sibTransId="{7AE7C0EE-0BF7-4378-840D-10DABC2A266E}"/>
    <dgm:cxn modelId="{104541B0-15F1-4A60-87C5-DD0E04CE0B7B}" type="presOf" srcId="{F56C95D3-9781-4FED-BFDB-80FD6986E0D2}" destId="{B2A3DF14-7973-42AB-983B-68F7E4B56145}" srcOrd="0" destOrd="0" presId="urn:microsoft.com/office/officeart/2011/layout/TabList#9"/>
    <dgm:cxn modelId="{C510299C-C7DE-482E-A58E-0EA38D1AB58C}" srcId="{3C5BF57B-94D1-4D95-B18B-6FB0D9AF72C1}" destId="{5DBB51A2-CA8B-4BFF-AE8C-3108EAECEF27}" srcOrd="1" destOrd="0" parTransId="{97BF16EB-F45C-4B22-9BA6-493FB5B1C317}" sibTransId="{73634D36-3FE4-4971-B801-588EEEFB6CBC}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27904874-DFC6-4B93-AACD-5FFB7F3302F9}" type="presOf" srcId="{344F270C-1CD3-42F1-B2C2-F477551883F6}" destId="{51DAE91D-B0B2-4FD9-AA0B-2787E14837F0}" srcOrd="0" destOrd="0" presId="urn:microsoft.com/office/officeart/2011/layout/TabList#9"/>
    <dgm:cxn modelId="{A6F581A8-2AA1-46E5-B315-E0DB2FE10BB6}" type="presOf" srcId="{5E09B171-7B51-4C7A-B9E0-EA02968ABFFE}" destId="{CE28DD73-2E99-4D43-AFB4-62604128E487}" srcOrd="0" destOrd="2" presId="urn:microsoft.com/office/officeart/2011/layout/TabList#9"/>
    <dgm:cxn modelId="{DF96B092-F082-44BA-88B4-252A174F9959}" type="presParOf" srcId="{51DAE91D-B0B2-4FD9-AA0B-2787E14837F0}" destId="{CDAF3D30-0647-4D4C-A50F-FF3B10CFCE14}" srcOrd="0" destOrd="0" presId="urn:microsoft.com/office/officeart/2011/layout/TabList#9"/>
    <dgm:cxn modelId="{AD3FA9BB-FF97-42FE-9380-0417265635EB}" type="presParOf" srcId="{CDAF3D30-0647-4D4C-A50F-FF3B10CFCE14}" destId="{B2A3DF14-7973-42AB-983B-68F7E4B56145}" srcOrd="0" destOrd="0" presId="urn:microsoft.com/office/officeart/2011/layout/TabList#9"/>
    <dgm:cxn modelId="{B7AA3722-0EFE-45B3-B61D-1EAFFFCCB7D3}" type="presParOf" srcId="{CDAF3D30-0647-4D4C-A50F-FF3B10CFCE14}" destId="{ED37E0DA-4E15-476C-8E3B-C3FADCFC2D51}" srcOrd="1" destOrd="0" presId="urn:microsoft.com/office/officeart/2011/layout/TabList#9"/>
    <dgm:cxn modelId="{5C399B50-A39B-4F29-830A-27C6A67DCF25}" type="presParOf" srcId="{CDAF3D30-0647-4D4C-A50F-FF3B10CFCE14}" destId="{4980B5AA-F22A-4F44-AD75-72149927F69C}" srcOrd="2" destOrd="0" presId="urn:microsoft.com/office/officeart/2011/layout/TabList#9"/>
    <dgm:cxn modelId="{CAE8DE7B-0467-4C7D-A0D9-65D94DA5293D}" type="presParOf" srcId="{51DAE91D-B0B2-4FD9-AA0B-2787E14837F0}" destId="{CE28DD73-2E99-4D43-AFB4-62604128E487}" srcOrd="1" destOrd="0" presId="urn:microsoft.com/office/officeart/2011/layout/TabList#9"/>
    <dgm:cxn modelId="{405BEF81-0C81-472E-AC22-3B3ACFDA51FF}" type="presParOf" srcId="{51DAE91D-B0B2-4FD9-AA0B-2787E14837F0}" destId="{0741ECC5-A103-4B68-B159-9599095A7FC0}" srcOrd="2" destOrd="0" presId="urn:microsoft.com/office/officeart/2011/layout/TabList#9"/>
    <dgm:cxn modelId="{F21C02C6-6679-4078-B04E-39DAF1762F09}" type="presParOf" srcId="{51DAE91D-B0B2-4FD9-AA0B-2787E14837F0}" destId="{9668626E-A3C0-41FE-A776-0A08A9CA74DE}" srcOrd="3" destOrd="0" presId="urn:microsoft.com/office/officeart/2011/layout/TabList#9"/>
    <dgm:cxn modelId="{2FE3F330-C6C9-4CA1-8ACB-D8088626360D}" type="presParOf" srcId="{9668626E-A3C0-41FE-A776-0A08A9CA74DE}" destId="{8DF41C57-58F3-4CC6-8B8E-F0C69A2C8877}" srcOrd="0" destOrd="0" presId="urn:microsoft.com/office/officeart/2011/layout/TabList#9"/>
    <dgm:cxn modelId="{FB034A7C-503B-460D-8CD1-83242FD71488}" type="presParOf" srcId="{9668626E-A3C0-41FE-A776-0A08A9CA74DE}" destId="{39FCFD70-A3BE-4D9B-A767-8C977284FF14}" srcOrd="1" destOrd="0" presId="urn:microsoft.com/office/officeart/2011/layout/TabList#9"/>
    <dgm:cxn modelId="{2E0705FF-A3E9-4BF6-A6B9-13DB33680918}" type="presParOf" srcId="{9668626E-A3C0-41FE-A776-0A08A9CA74DE}" destId="{E1DA476D-2099-4479-A550-9C3C4B7F85FD}" srcOrd="2" destOrd="0" presId="urn:microsoft.com/office/officeart/2011/layout/TabList#9"/>
    <dgm:cxn modelId="{A577EBD5-E69D-4788-94E1-6A4E40DEEA8B}" type="presParOf" srcId="{51DAE91D-B0B2-4FD9-AA0B-2787E14837F0}" destId="{C4ABF912-F49B-42FF-AB85-74521CFD6B56}" srcOrd="4" destOrd="0" presId="urn:microsoft.com/office/officeart/2011/layout/TabList#9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10" loCatId="cycle" qsTypeId="urn:microsoft.com/office/officeart/2005/8/quickstyle/simple1#19" qsCatId="simple" csTypeId="urn:microsoft.com/office/officeart/2005/8/colors/colorful4#10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0BBD2CE-0EC2-4FD4-BDC3-4F8F4A8ED041}" type="presOf" srcId="{9BAC5AAE-216A-4E8F-BE55-055FAB524FA8}" destId="{87DBE9A2-0A1E-4C52-9CC5-5E33D2F21C90}" srcOrd="0" destOrd="0" presId="urn:microsoft.com/office/officeart/2005/8/layout/cycle8#10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1" loCatId="list" qsTypeId="urn:microsoft.com/office/officeart/2005/8/quickstyle/simple1#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</a:t>
          </a:r>
          <a:r>
            <a:rPr lang="en-US" sz="1600" dirty="0" err="1"/>
            <a:t>dimuat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bereputasi</a:t>
          </a:r>
          <a:r>
            <a:rPr lang="en-US" sz="1600" dirty="0"/>
            <a:t> </a:t>
          </a:r>
          <a:r>
            <a:rPr lang="en-US" sz="1600" dirty="0" err="1"/>
            <a:t>sekurang-kurangnya</a:t>
          </a:r>
          <a:r>
            <a:rPr lang="en-US" sz="1600" dirty="0"/>
            <a:t> </a:t>
          </a:r>
          <a:r>
            <a:rPr lang="en-US" sz="1600" dirty="0" err="1"/>
            <a:t>satu</a:t>
          </a:r>
          <a:r>
            <a:rPr lang="en-US" sz="1600" dirty="0"/>
            <a:t> </a:t>
          </a:r>
          <a:r>
            <a:rPr lang="en-US" sz="1600" dirty="0" err="1"/>
            <a:t>judul</a:t>
          </a:r>
          <a:r>
            <a:rPr lang="en-US" sz="1600" dirty="0"/>
            <a:t> per </a:t>
          </a:r>
          <a:r>
            <a:rPr lang="en-US" sz="1600" dirty="0" err="1"/>
            <a:t>tahun</a:t>
          </a:r>
          <a:endParaRPr lang="en-US" sz="1600" dirty="0"/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HKI, TTG, Model/</a:t>
          </a:r>
          <a:r>
            <a:rPr lang="en-US" sz="1600" dirty="0" err="1"/>
            <a:t>Purwarupa</a:t>
          </a:r>
          <a:r>
            <a:rPr lang="en-US" sz="1600" dirty="0"/>
            <a:t>/</a:t>
          </a:r>
          <a:r>
            <a:rPr lang="en-US" sz="1600" dirty="0" err="1"/>
            <a:t>Desain</a:t>
          </a:r>
          <a:r>
            <a:rPr lang="en-US" sz="1600" dirty="0"/>
            <a:t>/</a:t>
          </a:r>
          <a:r>
            <a:rPr lang="en-US" sz="1600" dirty="0" err="1"/>
            <a:t>Karya</a:t>
          </a:r>
          <a:r>
            <a:rPr lang="en-US" sz="1600" dirty="0"/>
            <a:t> </a:t>
          </a:r>
          <a:r>
            <a:rPr lang="en-US" sz="1600" dirty="0" err="1"/>
            <a:t>seni</a:t>
          </a:r>
          <a:r>
            <a:rPr lang="en-US" sz="1600" dirty="0"/>
            <a:t>/ </a:t>
          </a:r>
          <a:r>
            <a:rPr lang="en-US" sz="1600" dirty="0" err="1"/>
            <a:t>Rekayasa</a:t>
          </a:r>
          <a:r>
            <a:rPr lang="en-US" sz="1600" dirty="0"/>
            <a:t> </a:t>
          </a:r>
          <a:r>
            <a:rPr lang="en-US" sz="1600" dirty="0" err="1"/>
            <a:t>Sosial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r>
            <a:rPr lang="en-US" sz="1600" dirty="0"/>
            <a:t> </a:t>
          </a:r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E09B171-7B51-4C7A-B9E0-EA02968ABFFE}">
      <dgm:prSet phldrT="[Text]"/>
      <dgm:spPr/>
      <dgm:t>
        <a:bodyPr/>
        <a:lstStyle/>
        <a:p>
          <a:endParaRPr lang="en-US" sz="1200" dirty="0"/>
        </a:p>
      </dgm:t>
    </dgm:pt>
    <dgm:pt modelId="{77B9D322-FD7F-4E09-A47A-1CE12EDE4B40}" type="parTrans" cxnId="{42E53CAB-8A43-4680-ADB5-8D4F00E1C2B2}">
      <dgm:prSet/>
      <dgm:spPr/>
      <dgm:t>
        <a:bodyPr/>
        <a:lstStyle/>
        <a:p>
          <a:endParaRPr lang="en-US"/>
        </a:p>
      </dgm:t>
    </dgm:pt>
    <dgm:pt modelId="{A0A6C453-C8BD-4B8D-98AD-A549C82C8D47}" type="sibTrans" cxnId="{42E53CAB-8A43-4680-ADB5-8D4F00E1C2B2}">
      <dgm:prSet/>
      <dgm:spPr/>
      <dgm:t>
        <a:bodyPr/>
        <a:lstStyle/>
        <a:p>
          <a:endParaRPr lang="en-US"/>
        </a:p>
      </dgm:t>
    </dgm:pt>
    <dgm:pt modelId="{19A6B3D4-16BB-4563-A784-6D713C4F9475}">
      <dgm:prSet phldrT="[Text]" custT="1"/>
      <dgm:spPr/>
      <dgm:t>
        <a:bodyPr/>
        <a:lstStyle/>
        <a:p>
          <a:endParaRPr lang="en-US" sz="1600" dirty="0"/>
        </a:p>
      </dgm:t>
    </dgm:pt>
    <dgm:pt modelId="{FD5A13B5-49D0-481D-AF3F-D002A6DC71CC}" type="parTrans" cxnId="{A19882FB-B7D5-4467-BB62-3ACE6908E924}">
      <dgm:prSet/>
      <dgm:spPr/>
      <dgm:t>
        <a:bodyPr/>
        <a:lstStyle/>
        <a:p>
          <a:endParaRPr lang="en-US"/>
        </a:p>
      </dgm:t>
    </dgm:pt>
    <dgm:pt modelId="{D78DC3E0-E614-4EF8-9E9D-33FFB9D2DB81}" type="sibTrans" cxnId="{A19882FB-B7D5-4467-BB62-3ACE6908E924}">
      <dgm:prSet/>
      <dgm:spPr/>
      <dgm:t>
        <a:bodyPr/>
        <a:lstStyle/>
        <a:p>
          <a:endParaRPr lang="en-US"/>
        </a:p>
      </dgm:t>
    </dgm:pt>
    <dgm:pt modelId="{16945699-38CB-4DC4-BB09-6440DF5FD99A}">
      <dgm:prSet phldrT="[Text]" custT="1"/>
      <dgm:spPr/>
      <dgm:t>
        <a:bodyPr/>
        <a:lstStyle/>
        <a:p>
          <a:endParaRPr lang="en-US" sz="1600" dirty="0"/>
        </a:p>
      </dgm:t>
    </dgm:pt>
    <dgm:pt modelId="{C78BD4AC-C133-4908-9C35-AA1DFC14736D}" type="parTrans" cxnId="{60BF0B62-EC83-4BCA-A0B9-D5F7C549ADC8}">
      <dgm:prSet/>
      <dgm:spPr/>
      <dgm:t>
        <a:bodyPr/>
        <a:lstStyle/>
        <a:p>
          <a:endParaRPr lang="en-US"/>
        </a:p>
      </dgm:t>
    </dgm:pt>
    <dgm:pt modelId="{7AB4333E-6746-41B7-8B0C-2B57060387EC}" type="sibTrans" cxnId="{60BF0B62-EC83-4BCA-A0B9-D5F7C549ADC8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E53CAB-8A43-4680-ADB5-8D4F00E1C2B2}" srcId="{39394FB6-3F1F-4F1F-84ED-9F25D0427EDF}" destId="{5E09B171-7B51-4C7A-B9E0-EA02968ABFFE}" srcOrd="3" destOrd="0" parTransId="{77B9D322-FD7F-4E09-A47A-1CE12EDE4B40}" sibTransId="{A0A6C453-C8BD-4B8D-98AD-A549C82C8D47}"/>
    <dgm:cxn modelId="{A8EB195D-1D63-492B-A883-7B80B2BE0B90}" type="presOf" srcId="{F56C95D3-9781-4FED-BFDB-80FD6986E0D2}" destId="{B2A3DF14-7973-42AB-983B-68F7E4B56145}" srcOrd="0" destOrd="0" presId="urn:microsoft.com/office/officeart/2011/layout/TabList#1"/>
    <dgm:cxn modelId="{9381A176-1484-4AE5-B5F3-D33C9B3E4BC2}" type="presOf" srcId="{B66A8F01-A758-447B-8BF8-C7B140424C8F}" destId="{C4ABF912-F49B-42FF-AB85-74521CFD6B56}" srcOrd="0" destOrd="1" presId="urn:microsoft.com/office/officeart/2011/layout/TabList#1"/>
    <dgm:cxn modelId="{D852B309-A432-4F1C-BB6A-0F06579EF001}" srcId="{3C5BF57B-94D1-4D95-B18B-6FB0D9AF72C1}" destId="{B66A8F01-A758-447B-8BF8-C7B140424C8F}" srcOrd="2" destOrd="0" parTransId="{F0F49C6A-0743-4219-B343-8F79CC889318}" sibTransId="{A2AD2FF0-8654-47E0-B2AC-B9E8765ED3E1}"/>
    <dgm:cxn modelId="{7E16D5B6-4F5A-4275-89EF-0F728E812EB5}" type="presOf" srcId="{19A6B3D4-16BB-4563-A784-6D713C4F9475}" destId="{CE28DD73-2E99-4D43-AFB4-62604128E487}" srcOrd="0" destOrd="0" presId="urn:microsoft.com/office/officeart/2011/layout/TabList#1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60BF0B62-EC83-4BCA-A0B9-D5F7C549ADC8}" srcId="{3C5BF57B-94D1-4D95-B18B-6FB0D9AF72C1}" destId="{16945699-38CB-4DC4-BB09-6440DF5FD99A}" srcOrd="1" destOrd="0" parTransId="{C78BD4AC-C133-4908-9C35-AA1DFC14736D}" sibTransId="{7AB4333E-6746-41B7-8B0C-2B57060387EC}"/>
    <dgm:cxn modelId="{A19882FB-B7D5-4467-BB62-3ACE6908E924}" srcId="{39394FB6-3F1F-4F1F-84ED-9F25D0427EDF}" destId="{19A6B3D4-16BB-4563-A784-6D713C4F9475}" srcOrd="1" destOrd="0" parTransId="{FD5A13B5-49D0-481D-AF3F-D002A6DC71CC}" sibTransId="{D78DC3E0-E614-4EF8-9E9D-33FFB9D2DB81}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D72C1A51-255C-4B8B-AD7E-380C11852F00}" srcId="{39394FB6-3F1F-4F1F-84ED-9F25D0427EDF}" destId="{B705C7AF-13BF-45AD-AAF8-64BB75266728}" srcOrd="2" destOrd="0" parTransId="{6687E86A-7B03-4BD3-9735-4D5C629A505E}" sibTransId="{0C347240-5D85-48B8-897A-55D651429E36}"/>
    <dgm:cxn modelId="{92D973B0-160B-4F69-9EAB-1BA24FC05AAE}" type="presOf" srcId="{3C5BF57B-94D1-4D95-B18B-6FB0D9AF72C1}" destId="{39FCFD70-A3BE-4D9B-A767-8C977284FF14}" srcOrd="0" destOrd="0" presId="urn:microsoft.com/office/officeart/2011/layout/TabList#1"/>
    <dgm:cxn modelId="{2639CA18-3A5E-4EDD-AB9D-1B0C121A678F}" type="presOf" srcId="{39394FB6-3F1F-4F1F-84ED-9F25D0427EDF}" destId="{ED37E0DA-4E15-476C-8E3B-C3FADCFC2D51}" srcOrd="0" destOrd="0" presId="urn:microsoft.com/office/officeart/2011/layout/TabList#1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2D74CD88-880A-462A-8D02-F4159F098B88}" type="presOf" srcId="{16945699-38CB-4DC4-BB09-6440DF5FD99A}" destId="{C4ABF912-F49B-42FF-AB85-74521CFD6B56}" srcOrd="0" destOrd="0" presId="urn:microsoft.com/office/officeart/2011/layout/TabList#1"/>
    <dgm:cxn modelId="{20EA6E9C-CFD9-412A-9233-30BCF7F8FAF0}" type="presOf" srcId="{4328E252-02CE-4C62-99DC-E7B5A73A79C4}" destId="{8DF41C57-58F3-4CC6-8B8E-F0C69A2C8877}" srcOrd="0" destOrd="0" presId="urn:microsoft.com/office/officeart/2011/layout/TabList#1"/>
    <dgm:cxn modelId="{9A5D04A2-402E-4268-8621-25DC2825D333}" type="presOf" srcId="{344F270C-1CD3-42F1-B2C2-F477551883F6}" destId="{51DAE91D-B0B2-4FD9-AA0B-2787E14837F0}" srcOrd="0" destOrd="0" presId="urn:microsoft.com/office/officeart/2011/layout/TabList#1"/>
    <dgm:cxn modelId="{BF90BAEC-690A-4152-9C55-554515207936}" type="presOf" srcId="{B705C7AF-13BF-45AD-AAF8-64BB75266728}" destId="{CE28DD73-2E99-4D43-AFB4-62604128E487}" srcOrd="0" destOrd="1" presId="urn:microsoft.com/office/officeart/2011/layout/TabList#1"/>
    <dgm:cxn modelId="{AEE3D58A-6E93-4C4F-90A7-5CE1E7A5A6BB}" type="presOf" srcId="{5E09B171-7B51-4C7A-B9E0-EA02968ABFFE}" destId="{CE28DD73-2E99-4D43-AFB4-62604128E487}" srcOrd="0" destOrd="2" presId="urn:microsoft.com/office/officeart/2011/layout/TabList#1"/>
    <dgm:cxn modelId="{77C54D49-2682-4D40-9595-84CC2366AB2C}" type="presParOf" srcId="{51DAE91D-B0B2-4FD9-AA0B-2787E14837F0}" destId="{CDAF3D30-0647-4D4C-A50F-FF3B10CFCE14}" srcOrd="0" destOrd="0" presId="urn:microsoft.com/office/officeart/2011/layout/TabList#1"/>
    <dgm:cxn modelId="{7F6CAD96-9223-4C55-92CC-44431F792D25}" type="presParOf" srcId="{CDAF3D30-0647-4D4C-A50F-FF3B10CFCE14}" destId="{B2A3DF14-7973-42AB-983B-68F7E4B56145}" srcOrd="0" destOrd="0" presId="urn:microsoft.com/office/officeart/2011/layout/TabList#1"/>
    <dgm:cxn modelId="{00576886-45D3-4209-9137-BE741A732A0D}" type="presParOf" srcId="{CDAF3D30-0647-4D4C-A50F-FF3B10CFCE14}" destId="{ED37E0DA-4E15-476C-8E3B-C3FADCFC2D51}" srcOrd="1" destOrd="0" presId="urn:microsoft.com/office/officeart/2011/layout/TabList#1"/>
    <dgm:cxn modelId="{AD8312C5-057D-4737-A2EB-FD8CE7EB8E1E}" type="presParOf" srcId="{CDAF3D30-0647-4D4C-A50F-FF3B10CFCE14}" destId="{4980B5AA-F22A-4F44-AD75-72149927F69C}" srcOrd="2" destOrd="0" presId="urn:microsoft.com/office/officeart/2011/layout/TabList#1"/>
    <dgm:cxn modelId="{87DC9109-5618-4126-A423-FF7E13C6A4C4}" type="presParOf" srcId="{51DAE91D-B0B2-4FD9-AA0B-2787E14837F0}" destId="{CE28DD73-2E99-4D43-AFB4-62604128E487}" srcOrd="1" destOrd="0" presId="urn:microsoft.com/office/officeart/2011/layout/TabList#1"/>
    <dgm:cxn modelId="{A5F5EC2F-2DB3-4040-9792-13655F8B23BD}" type="presParOf" srcId="{51DAE91D-B0B2-4FD9-AA0B-2787E14837F0}" destId="{0741ECC5-A103-4B68-B159-9599095A7FC0}" srcOrd="2" destOrd="0" presId="urn:microsoft.com/office/officeart/2011/layout/TabList#1"/>
    <dgm:cxn modelId="{F414382C-6BDD-43BC-A475-EB6933B7BCFA}" type="presParOf" srcId="{51DAE91D-B0B2-4FD9-AA0B-2787E14837F0}" destId="{9668626E-A3C0-41FE-A776-0A08A9CA74DE}" srcOrd="3" destOrd="0" presId="urn:microsoft.com/office/officeart/2011/layout/TabList#1"/>
    <dgm:cxn modelId="{87E26E00-3DD2-437F-AE7E-E52E4D1B7381}" type="presParOf" srcId="{9668626E-A3C0-41FE-A776-0A08A9CA74DE}" destId="{8DF41C57-58F3-4CC6-8B8E-F0C69A2C8877}" srcOrd="0" destOrd="0" presId="urn:microsoft.com/office/officeart/2011/layout/TabList#1"/>
    <dgm:cxn modelId="{4ECA932E-1063-41EE-8CAE-BCD770BACE04}" type="presParOf" srcId="{9668626E-A3C0-41FE-A776-0A08A9CA74DE}" destId="{39FCFD70-A3BE-4D9B-A767-8C977284FF14}" srcOrd="1" destOrd="0" presId="urn:microsoft.com/office/officeart/2011/layout/TabList#1"/>
    <dgm:cxn modelId="{42A507B2-48B4-4423-8B9E-4B2FE1E904C7}" type="presParOf" srcId="{9668626E-A3C0-41FE-A776-0A08A9CA74DE}" destId="{E1DA476D-2099-4479-A550-9C3C4B7F85FD}" srcOrd="2" destOrd="0" presId="urn:microsoft.com/office/officeart/2011/layout/TabList#1"/>
    <dgm:cxn modelId="{DA28B3EE-7CAF-4078-B664-DA72833C8627}" type="presParOf" srcId="{51DAE91D-B0B2-4FD9-AA0B-2787E14837F0}" destId="{C4ABF912-F49B-42FF-AB85-74521CFD6B56}" srcOrd="4" destOrd="0" presId="urn:microsoft.com/office/officeart/2011/layout/TabList#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10" loCatId="list" qsTypeId="urn:microsoft.com/office/officeart/2005/8/quickstyle/simple1#20" qsCatId="simple" csTypeId="urn:microsoft.com/office/officeart/2005/8/colors/colorful1#10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</a:t>
          </a:r>
          <a:r>
            <a:rPr lang="en-US" sz="1600" dirty="0" err="1"/>
            <a:t>dimuat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 smtClean="0"/>
            <a:t>internasional</a:t>
          </a:r>
          <a:r>
            <a:rPr lang="en-US" sz="1600" dirty="0" smtClean="0"/>
            <a:t> </a:t>
          </a:r>
          <a:r>
            <a:rPr lang="en-US" sz="1600" dirty="0" err="1" smtClean="0"/>
            <a:t>bereputasi</a:t>
          </a:r>
          <a:r>
            <a:rPr lang="en-US" sz="1600" dirty="0" smtClean="0"/>
            <a:t> </a:t>
          </a:r>
          <a:r>
            <a:rPr lang="en-US" sz="1600" dirty="0" err="1"/>
            <a:t>sebanyak</a:t>
          </a:r>
          <a:r>
            <a:rPr lang="en-US" sz="1600" dirty="0"/>
            <a:t> </a:t>
          </a:r>
          <a:r>
            <a:rPr lang="en-US" sz="1600" dirty="0" err="1"/>
            <a:t>satu</a:t>
          </a:r>
          <a:r>
            <a:rPr lang="en-US" sz="1600" dirty="0"/>
            <a:t> </a:t>
          </a:r>
          <a:r>
            <a:rPr lang="en-US" sz="1600" dirty="0" err="1"/>
            <a:t>arikel</a:t>
          </a:r>
          <a:r>
            <a:rPr lang="en-US" sz="1600" dirty="0"/>
            <a:t> per </a:t>
          </a:r>
          <a:r>
            <a:rPr lang="en-US" sz="1600" dirty="0" err="1"/>
            <a:t>tahun</a:t>
          </a:r>
          <a:endParaRPr lang="en-US" sz="1600" dirty="0"/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HKI, TTG, Model/</a:t>
          </a:r>
          <a:r>
            <a:rPr lang="en-US" sz="1600" dirty="0" err="1"/>
            <a:t>Purwarupa</a:t>
          </a:r>
          <a:r>
            <a:rPr lang="en-US" sz="1600" dirty="0"/>
            <a:t>/</a:t>
          </a:r>
          <a:r>
            <a:rPr lang="en-US" sz="1600" dirty="0" err="1"/>
            <a:t>Desain</a:t>
          </a:r>
          <a:r>
            <a:rPr lang="en-US" sz="1600" dirty="0"/>
            <a:t>/</a:t>
          </a:r>
          <a:r>
            <a:rPr lang="en-US" sz="1600" dirty="0" err="1"/>
            <a:t>Karya</a:t>
          </a:r>
          <a:r>
            <a:rPr lang="en-US" sz="1600" dirty="0"/>
            <a:t> </a:t>
          </a:r>
          <a:r>
            <a:rPr lang="en-US" sz="1600" dirty="0" err="1"/>
            <a:t>seni</a:t>
          </a:r>
          <a:r>
            <a:rPr lang="en-US" sz="1600" dirty="0"/>
            <a:t>/ </a:t>
          </a:r>
          <a:r>
            <a:rPr lang="en-US" sz="1600" dirty="0" err="1"/>
            <a:t>Rekayasa</a:t>
          </a:r>
          <a:r>
            <a:rPr lang="en-US" sz="1600" dirty="0"/>
            <a:t> </a:t>
          </a:r>
          <a:r>
            <a:rPr lang="en-US" sz="1600" dirty="0" err="1"/>
            <a:t>Sosial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r>
            <a:rPr lang="en-US" sz="1600" dirty="0"/>
            <a:t> </a:t>
          </a:r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E09B171-7B51-4C7A-B9E0-EA02968ABFFE}">
      <dgm:prSet phldrT="[Text]"/>
      <dgm:spPr/>
      <dgm:t>
        <a:bodyPr/>
        <a:lstStyle/>
        <a:p>
          <a:endParaRPr lang="en-US" sz="1200" dirty="0"/>
        </a:p>
      </dgm:t>
    </dgm:pt>
    <dgm:pt modelId="{77B9D322-FD7F-4E09-A47A-1CE12EDE4B40}" type="parTrans" cxnId="{42E53CAB-8A43-4680-ADB5-8D4F00E1C2B2}">
      <dgm:prSet/>
      <dgm:spPr/>
      <dgm:t>
        <a:bodyPr/>
        <a:lstStyle/>
        <a:p>
          <a:endParaRPr lang="en-US"/>
        </a:p>
      </dgm:t>
    </dgm:pt>
    <dgm:pt modelId="{A0A6C453-C8BD-4B8D-98AD-A549C82C8D47}" type="sibTrans" cxnId="{42E53CAB-8A43-4680-ADB5-8D4F00E1C2B2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 custScaleY="568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8C9E4C-9804-45F3-9E08-2DAA58A4F4E9}" type="presOf" srcId="{4328E252-02CE-4C62-99DC-E7B5A73A79C4}" destId="{8DF41C57-58F3-4CC6-8B8E-F0C69A2C8877}" srcOrd="0" destOrd="0" presId="urn:microsoft.com/office/officeart/2011/layout/TabList#10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9F2159E4-B77A-4D07-A290-D26E8F73F9B8}" type="presOf" srcId="{344F270C-1CD3-42F1-B2C2-F477551883F6}" destId="{51DAE91D-B0B2-4FD9-AA0B-2787E14837F0}" srcOrd="0" destOrd="0" presId="urn:microsoft.com/office/officeart/2011/layout/TabList#10"/>
    <dgm:cxn modelId="{A1A9008B-03A7-410E-81CB-B7D0BE41AED2}" type="presOf" srcId="{39394FB6-3F1F-4F1F-84ED-9F25D0427EDF}" destId="{ED37E0DA-4E15-476C-8E3B-C3FADCFC2D51}" srcOrd="0" destOrd="0" presId="urn:microsoft.com/office/officeart/2011/layout/TabList#10"/>
    <dgm:cxn modelId="{B2D14E07-BAA9-4FB5-B2F9-308273597B73}" type="presOf" srcId="{B705C7AF-13BF-45AD-AAF8-64BB75266728}" destId="{CE28DD73-2E99-4D43-AFB4-62604128E487}" srcOrd="0" destOrd="0" presId="urn:microsoft.com/office/officeart/2011/layout/TabList#10"/>
    <dgm:cxn modelId="{780BD8E4-D84E-41C2-B788-C8D22D04F901}" type="presOf" srcId="{B66A8F01-A758-447B-8BF8-C7B140424C8F}" destId="{C4ABF912-F49B-42FF-AB85-74521CFD6B56}" srcOrd="0" destOrd="0" presId="urn:microsoft.com/office/officeart/2011/layout/TabList#10"/>
    <dgm:cxn modelId="{42E53CAB-8A43-4680-ADB5-8D4F00E1C2B2}" srcId="{39394FB6-3F1F-4F1F-84ED-9F25D0427EDF}" destId="{5E09B171-7B51-4C7A-B9E0-EA02968ABFFE}" srcOrd="2" destOrd="0" parTransId="{77B9D322-FD7F-4E09-A47A-1CE12EDE4B40}" sibTransId="{A0A6C453-C8BD-4B8D-98AD-A549C82C8D47}"/>
    <dgm:cxn modelId="{D852B309-A432-4F1C-BB6A-0F06579EF001}" srcId="{3C5BF57B-94D1-4D95-B18B-6FB0D9AF72C1}" destId="{B66A8F01-A758-447B-8BF8-C7B140424C8F}" srcOrd="1" destOrd="0" parTransId="{F0F49C6A-0743-4219-B343-8F79CC889318}" sibTransId="{A2AD2FF0-8654-47E0-B2AC-B9E8765ED3E1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D72C1A51-255C-4B8B-AD7E-380C11852F00}" srcId="{39394FB6-3F1F-4F1F-84ED-9F25D0427EDF}" destId="{B705C7AF-13BF-45AD-AAF8-64BB75266728}" srcOrd="1" destOrd="0" parTransId="{6687E86A-7B03-4BD3-9735-4D5C629A505E}" sibTransId="{0C347240-5D85-48B8-897A-55D651429E36}"/>
    <dgm:cxn modelId="{80682750-CDA1-447C-92FC-0D787D8C0538}" type="presOf" srcId="{3C5BF57B-94D1-4D95-B18B-6FB0D9AF72C1}" destId="{39FCFD70-A3BE-4D9B-A767-8C977284FF14}" srcOrd="0" destOrd="0" presId="urn:microsoft.com/office/officeart/2011/layout/TabList#10"/>
    <dgm:cxn modelId="{4D38DBFB-D5BB-4795-BA9F-75D5D03FFB3B}" type="presOf" srcId="{5E09B171-7B51-4C7A-B9E0-EA02968ABFFE}" destId="{CE28DD73-2E99-4D43-AFB4-62604128E487}" srcOrd="0" destOrd="1" presId="urn:microsoft.com/office/officeart/2011/layout/TabList#10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E177305C-86C0-4D1D-9272-08041E3FB0DD}" type="presOf" srcId="{F56C95D3-9781-4FED-BFDB-80FD6986E0D2}" destId="{B2A3DF14-7973-42AB-983B-68F7E4B56145}" srcOrd="0" destOrd="0" presId="urn:microsoft.com/office/officeart/2011/layout/TabList#10"/>
    <dgm:cxn modelId="{D5EF9846-750D-43A1-BCB5-F8EC9F0723F9}" type="presParOf" srcId="{51DAE91D-B0B2-4FD9-AA0B-2787E14837F0}" destId="{CDAF3D30-0647-4D4C-A50F-FF3B10CFCE14}" srcOrd="0" destOrd="0" presId="urn:microsoft.com/office/officeart/2011/layout/TabList#10"/>
    <dgm:cxn modelId="{8885FB70-C257-438D-9E91-70453D46467F}" type="presParOf" srcId="{CDAF3D30-0647-4D4C-A50F-FF3B10CFCE14}" destId="{B2A3DF14-7973-42AB-983B-68F7E4B56145}" srcOrd="0" destOrd="0" presId="urn:microsoft.com/office/officeart/2011/layout/TabList#10"/>
    <dgm:cxn modelId="{EAC02577-7DF4-46C4-81ED-F803E7D342CE}" type="presParOf" srcId="{CDAF3D30-0647-4D4C-A50F-FF3B10CFCE14}" destId="{ED37E0DA-4E15-476C-8E3B-C3FADCFC2D51}" srcOrd="1" destOrd="0" presId="urn:microsoft.com/office/officeart/2011/layout/TabList#10"/>
    <dgm:cxn modelId="{0557C2CF-064A-454C-B2DD-6D7A56EBEAC3}" type="presParOf" srcId="{CDAF3D30-0647-4D4C-A50F-FF3B10CFCE14}" destId="{4980B5AA-F22A-4F44-AD75-72149927F69C}" srcOrd="2" destOrd="0" presId="urn:microsoft.com/office/officeart/2011/layout/TabList#10"/>
    <dgm:cxn modelId="{D56D3778-D79D-4DE6-BCC5-A35734915DCE}" type="presParOf" srcId="{51DAE91D-B0B2-4FD9-AA0B-2787E14837F0}" destId="{CE28DD73-2E99-4D43-AFB4-62604128E487}" srcOrd="1" destOrd="0" presId="urn:microsoft.com/office/officeart/2011/layout/TabList#10"/>
    <dgm:cxn modelId="{F05724BB-6BBA-4912-A82D-594D709263D1}" type="presParOf" srcId="{51DAE91D-B0B2-4FD9-AA0B-2787E14837F0}" destId="{0741ECC5-A103-4B68-B159-9599095A7FC0}" srcOrd="2" destOrd="0" presId="urn:microsoft.com/office/officeart/2011/layout/TabList#10"/>
    <dgm:cxn modelId="{7F814291-9384-40E6-8DC9-2538E786D2D2}" type="presParOf" srcId="{51DAE91D-B0B2-4FD9-AA0B-2787E14837F0}" destId="{9668626E-A3C0-41FE-A776-0A08A9CA74DE}" srcOrd="3" destOrd="0" presId="urn:microsoft.com/office/officeart/2011/layout/TabList#10"/>
    <dgm:cxn modelId="{E46BA845-5142-4FB0-9B3D-B35AC9137D88}" type="presParOf" srcId="{9668626E-A3C0-41FE-A776-0A08A9CA74DE}" destId="{8DF41C57-58F3-4CC6-8B8E-F0C69A2C8877}" srcOrd="0" destOrd="0" presId="urn:microsoft.com/office/officeart/2011/layout/TabList#10"/>
    <dgm:cxn modelId="{7AFD74F2-22CA-45AD-AF3A-246DE565ED33}" type="presParOf" srcId="{9668626E-A3C0-41FE-A776-0A08A9CA74DE}" destId="{39FCFD70-A3BE-4D9B-A767-8C977284FF14}" srcOrd="1" destOrd="0" presId="urn:microsoft.com/office/officeart/2011/layout/TabList#10"/>
    <dgm:cxn modelId="{CFDAF1B3-799A-40CB-8897-B379B064BCA3}" type="presParOf" srcId="{9668626E-A3C0-41FE-A776-0A08A9CA74DE}" destId="{E1DA476D-2099-4479-A550-9C3C4B7F85FD}" srcOrd="2" destOrd="0" presId="urn:microsoft.com/office/officeart/2011/layout/TabList#10"/>
    <dgm:cxn modelId="{D115200F-FEDF-475C-87C6-61BCB6C3A9F2}" type="presParOf" srcId="{51DAE91D-B0B2-4FD9-AA0B-2787E14837F0}" destId="{C4ABF912-F49B-42FF-AB85-74521CFD6B56}" srcOrd="4" destOrd="0" presId="urn:microsoft.com/office/officeart/2011/layout/TabList#10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11" loCatId="cycle" qsTypeId="urn:microsoft.com/office/officeart/2005/8/quickstyle/simple1#21" qsCatId="simple" csTypeId="urn:microsoft.com/office/officeart/2005/8/colors/colorful4#11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9E37D-B6FC-4F00-AC7D-5F92CA7C8EBB}" type="presOf" srcId="{9BAC5AAE-216A-4E8F-BE55-055FAB524FA8}" destId="{87DBE9A2-0A1E-4C52-9CC5-5E33D2F21C90}" srcOrd="0" destOrd="0" presId="urn:microsoft.com/office/officeart/2005/8/layout/cycle8#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11" loCatId="list" qsTypeId="urn:microsoft.com/office/officeart/2005/8/quickstyle/simple1#22" qsCatId="simple" csTypeId="urn:microsoft.com/office/officeart/2005/8/colors/colorful1#11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 err="1"/>
            <a:t>Publikasi</a:t>
          </a:r>
          <a:r>
            <a:rPr lang="en-US" sz="1600" dirty="0"/>
            <a:t> </a:t>
          </a:r>
          <a:r>
            <a:rPr lang="en-US" sz="1600" dirty="0" err="1"/>
            <a:t>pada</a:t>
          </a:r>
          <a:r>
            <a:rPr lang="en-US" sz="1600" dirty="0"/>
            <a:t>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bereputasi</a:t>
          </a:r>
          <a:r>
            <a:rPr lang="en-US" sz="1600" dirty="0"/>
            <a:t> (</a:t>
          </a:r>
          <a:r>
            <a:rPr lang="en-US" sz="1600" dirty="0" err="1"/>
            <a:t>tahun</a:t>
          </a:r>
          <a:r>
            <a:rPr lang="en-US" sz="1600" dirty="0"/>
            <a:t> </a:t>
          </a:r>
          <a:r>
            <a:rPr lang="en-US" sz="1600" dirty="0" err="1"/>
            <a:t>pertama</a:t>
          </a:r>
          <a:r>
            <a:rPr lang="en-US" sz="1600" dirty="0"/>
            <a:t> </a:t>
          </a:r>
          <a:r>
            <a:rPr lang="en-US" sz="1600" dirty="0" err="1">
              <a:solidFill>
                <a:schemeClr val="accent2">
                  <a:lumMod val="75000"/>
                </a:schemeClr>
              </a:solidFill>
            </a:rPr>
            <a:t>satu</a:t>
          </a:r>
          <a:r>
            <a:rPr lang="en-US" sz="16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600" i="1" dirty="0">
              <a:solidFill>
                <a:schemeClr val="accent2">
                  <a:lumMod val="75000"/>
                </a:schemeClr>
              </a:solidFill>
            </a:rPr>
            <a:t>review </a:t>
          </a:r>
          <a:r>
            <a:rPr lang="en-US" sz="1600" dirty="0" err="1">
              <a:solidFill>
                <a:schemeClr val="accent2">
                  <a:lumMod val="75000"/>
                </a:schemeClr>
              </a:solidFill>
            </a:rPr>
            <a:t>artikel</a:t>
          </a:r>
          <a:r>
            <a:rPr lang="en-US" sz="16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en-US" sz="1600" dirty="0" err="1"/>
            <a:t>tahun</a:t>
          </a:r>
          <a:r>
            <a:rPr lang="en-US" sz="1600" dirty="0"/>
            <a:t> </a:t>
          </a:r>
          <a:r>
            <a:rPr lang="en-US" sz="1600" dirty="0" err="1"/>
            <a:t>kedua</a:t>
          </a:r>
          <a:r>
            <a:rPr lang="en-US" sz="1600" dirty="0"/>
            <a:t> </a:t>
          </a:r>
          <a:r>
            <a:rPr lang="en-US" sz="1600" dirty="0" err="1">
              <a:solidFill>
                <a:schemeClr val="accent2">
                  <a:lumMod val="75000"/>
                </a:schemeClr>
              </a:solidFill>
            </a:rPr>
            <a:t>satu</a:t>
          </a:r>
          <a:r>
            <a:rPr lang="en-US" sz="16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600" dirty="0" err="1">
              <a:solidFill>
                <a:schemeClr val="accent2">
                  <a:lumMod val="75000"/>
                </a:schemeClr>
              </a:solidFill>
            </a:rPr>
            <a:t>artikel</a:t>
          </a:r>
          <a:r>
            <a:rPr lang="en-US" sz="16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600" dirty="0" err="1">
              <a:solidFill>
                <a:schemeClr val="accent2">
                  <a:lumMod val="75000"/>
                </a:schemeClr>
              </a:solidFill>
            </a:rPr>
            <a:t>riset</a:t>
          </a:r>
          <a:r>
            <a:rPr lang="en-US" sz="1600" dirty="0"/>
            <a:t>)</a:t>
          </a:r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HKI, TTG, Model/</a:t>
          </a:r>
          <a:r>
            <a:rPr lang="en-US" sz="1600" dirty="0" err="1"/>
            <a:t>Purwarupa</a:t>
          </a:r>
          <a:r>
            <a:rPr lang="en-US" sz="1600" dirty="0"/>
            <a:t>/</a:t>
          </a:r>
          <a:r>
            <a:rPr lang="en-US" sz="1600" dirty="0" err="1"/>
            <a:t>Desain</a:t>
          </a:r>
          <a:r>
            <a:rPr lang="en-US" sz="1600" dirty="0"/>
            <a:t>/</a:t>
          </a:r>
          <a:r>
            <a:rPr lang="en-US" sz="1600" dirty="0" err="1"/>
            <a:t>Karya</a:t>
          </a:r>
          <a:r>
            <a:rPr lang="en-US" sz="1600" dirty="0"/>
            <a:t> </a:t>
          </a:r>
          <a:r>
            <a:rPr lang="en-US" sz="1600" dirty="0" err="1"/>
            <a:t>seni</a:t>
          </a:r>
          <a:r>
            <a:rPr lang="en-US" sz="1600" dirty="0"/>
            <a:t>/ </a:t>
          </a:r>
          <a:r>
            <a:rPr lang="en-US" sz="1600" dirty="0" err="1"/>
            <a:t>Rekayasa</a:t>
          </a:r>
          <a:r>
            <a:rPr lang="en-US" sz="1600" dirty="0"/>
            <a:t> </a:t>
          </a:r>
          <a:r>
            <a:rPr lang="en-US" sz="1600" dirty="0" err="1"/>
            <a:t>Sosial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r>
            <a:rPr lang="en-US" sz="1600" dirty="0"/>
            <a:t> </a:t>
          </a:r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1D245B61-2FCE-4735-98BA-12CDEF0629CA}">
      <dgm:prSet phldrT="[Text]" custT="1"/>
      <dgm:spPr/>
      <dgm:t>
        <a:bodyPr/>
        <a:lstStyle/>
        <a:p>
          <a:endParaRPr lang="en-US" sz="1600" dirty="0"/>
        </a:p>
      </dgm:t>
    </dgm:pt>
    <dgm:pt modelId="{FD2AB915-3ABF-4D2C-83BF-3D919D90D966}" type="parTrans" cxnId="{5B3DC389-92DF-4E36-9DDC-DDFDF1DCAB71}">
      <dgm:prSet/>
      <dgm:spPr/>
      <dgm:t>
        <a:bodyPr/>
        <a:lstStyle/>
        <a:p>
          <a:endParaRPr lang="en-US"/>
        </a:p>
      </dgm:t>
    </dgm:pt>
    <dgm:pt modelId="{736E0DF0-FDFC-4487-BC78-FA5091396B6C}" type="sibTrans" cxnId="{5B3DC389-92DF-4E36-9DDC-DDFDF1DCAB71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 custScaleY="552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B878C5-2F66-4C89-86DE-A578B1DD6A25}" type="presOf" srcId="{344F270C-1CD3-42F1-B2C2-F477551883F6}" destId="{51DAE91D-B0B2-4FD9-AA0B-2787E14837F0}" srcOrd="0" destOrd="0" presId="urn:microsoft.com/office/officeart/2011/layout/TabList#11"/>
    <dgm:cxn modelId="{02D2B100-8248-46A9-A9A3-4730E5B1F102}" type="presOf" srcId="{B705C7AF-13BF-45AD-AAF8-64BB75266728}" destId="{CE28DD73-2E99-4D43-AFB4-62604128E487}" srcOrd="0" destOrd="0" presId="urn:microsoft.com/office/officeart/2011/layout/TabList#11"/>
    <dgm:cxn modelId="{D852B309-A432-4F1C-BB6A-0F06579EF001}" srcId="{3C5BF57B-94D1-4D95-B18B-6FB0D9AF72C1}" destId="{B66A8F01-A758-447B-8BF8-C7B140424C8F}" srcOrd="2" destOrd="0" parTransId="{F0F49C6A-0743-4219-B343-8F79CC889318}" sibTransId="{A2AD2FF0-8654-47E0-B2AC-B9E8765ED3E1}"/>
    <dgm:cxn modelId="{5B3DC389-92DF-4E36-9DDC-DDFDF1DCAB71}" srcId="{3C5BF57B-94D1-4D95-B18B-6FB0D9AF72C1}" destId="{1D245B61-2FCE-4735-98BA-12CDEF0629CA}" srcOrd="1" destOrd="0" parTransId="{FD2AB915-3ABF-4D2C-83BF-3D919D90D966}" sibTransId="{736E0DF0-FDFC-4487-BC78-FA5091396B6C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D72C1A51-255C-4B8B-AD7E-380C11852F00}" srcId="{39394FB6-3F1F-4F1F-84ED-9F25D0427EDF}" destId="{B705C7AF-13BF-45AD-AAF8-64BB75266728}" srcOrd="1" destOrd="0" parTransId="{6687E86A-7B03-4BD3-9735-4D5C629A505E}" sibTransId="{0C347240-5D85-48B8-897A-55D651429E36}"/>
    <dgm:cxn modelId="{EADDEB01-531F-4B87-9794-3FE2042BE92D}" type="presOf" srcId="{4328E252-02CE-4C62-99DC-E7B5A73A79C4}" destId="{8DF41C57-58F3-4CC6-8B8E-F0C69A2C8877}" srcOrd="0" destOrd="0" presId="urn:microsoft.com/office/officeart/2011/layout/TabList#11"/>
    <dgm:cxn modelId="{7460A1CF-3C76-461D-994B-59E71136D299}" type="presOf" srcId="{B66A8F01-A758-447B-8BF8-C7B140424C8F}" destId="{C4ABF912-F49B-42FF-AB85-74521CFD6B56}" srcOrd="0" destOrd="1" presId="urn:microsoft.com/office/officeart/2011/layout/TabList#11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1C1861BF-8389-41CC-A592-E0EFCBB13D9D}" type="presOf" srcId="{39394FB6-3F1F-4F1F-84ED-9F25D0427EDF}" destId="{ED37E0DA-4E15-476C-8E3B-C3FADCFC2D51}" srcOrd="0" destOrd="0" presId="urn:microsoft.com/office/officeart/2011/layout/TabList#11"/>
    <dgm:cxn modelId="{DEE51353-2B7C-4CD9-8467-6D4E47A9261A}" type="presOf" srcId="{1D245B61-2FCE-4735-98BA-12CDEF0629CA}" destId="{C4ABF912-F49B-42FF-AB85-74521CFD6B56}" srcOrd="0" destOrd="0" presId="urn:microsoft.com/office/officeart/2011/layout/TabList#11"/>
    <dgm:cxn modelId="{1B5E9CA7-A94B-4D9E-90E0-78C635192684}" type="presOf" srcId="{F56C95D3-9781-4FED-BFDB-80FD6986E0D2}" destId="{B2A3DF14-7973-42AB-983B-68F7E4B56145}" srcOrd="0" destOrd="0" presId="urn:microsoft.com/office/officeart/2011/layout/TabList#11"/>
    <dgm:cxn modelId="{8DD6B66A-FD40-419F-ADD5-57105AD01F38}" type="presOf" srcId="{3C5BF57B-94D1-4D95-B18B-6FB0D9AF72C1}" destId="{39FCFD70-A3BE-4D9B-A767-8C977284FF14}" srcOrd="0" destOrd="0" presId="urn:microsoft.com/office/officeart/2011/layout/TabList#11"/>
    <dgm:cxn modelId="{0B78372A-8F8F-4865-9D88-363322F6573A}" type="presParOf" srcId="{51DAE91D-B0B2-4FD9-AA0B-2787E14837F0}" destId="{CDAF3D30-0647-4D4C-A50F-FF3B10CFCE14}" srcOrd="0" destOrd="0" presId="urn:microsoft.com/office/officeart/2011/layout/TabList#11"/>
    <dgm:cxn modelId="{07DF9A5E-B5AA-481E-9D4B-9360D8E303A2}" type="presParOf" srcId="{CDAF3D30-0647-4D4C-A50F-FF3B10CFCE14}" destId="{B2A3DF14-7973-42AB-983B-68F7E4B56145}" srcOrd="0" destOrd="0" presId="urn:microsoft.com/office/officeart/2011/layout/TabList#11"/>
    <dgm:cxn modelId="{22689DEC-DF68-4AD6-9264-B9DC155898E9}" type="presParOf" srcId="{CDAF3D30-0647-4D4C-A50F-FF3B10CFCE14}" destId="{ED37E0DA-4E15-476C-8E3B-C3FADCFC2D51}" srcOrd="1" destOrd="0" presId="urn:microsoft.com/office/officeart/2011/layout/TabList#11"/>
    <dgm:cxn modelId="{5AB40EF7-39DA-4FB6-8ED1-EB87DEE94943}" type="presParOf" srcId="{CDAF3D30-0647-4D4C-A50F-FF3B10CFCE14}" destId="{4980B5AA-F22A-4F44-AD75-72149927F69C}" srcOrd="2" destOrd="0" presId="urn:microsoft.com/office/officeart/2011/layout/TabList#11"/>
    <dgm:cxn modelId="{F60E0E4F-FCDB-48F6-B433-AC11EF8C5D26}" type="presParOf" srcId="{51DAE91D-B0B2-4FD9-AA0B-2787E14837F0}" destId="{CE28DD73-2E99-4D43-AFB4-62604128E487}" srcOrd="1" destOrd="0" presId="urn:microsoft.com/office/officeart/2011/layout/TabList#11"/>
    <dgm:cxn modelId="{A2742F9E-4EB5-4FBD-B9DF-1DAB2162D279}" type="presParOf" srcId="{51DAE91D-B0B2-4FD9-AA0B-2787E14837F0}" destId="{0741ECC5-A103-4B68-B159-9599095A7FC0}" srcOrd="2" destOrd="0" presId="urn:microsoft.com/office/officeart/2011/layout/TabList#11"/>
    <dgm:cxn modelId="{673BA6FC-28CA-4273-A589-725DBCBE69E4}" type="presParOf" srcId="{51DAE91D-B0B2-4FD9-AA0B-2787E14837F0}" destId="{9668626E-A3C0-41FE-A776-0A08A9CA74DE}" srcOrd="3" destOrd="0" presId="urn:microsoft.com/office/officeart/2011/layout/TabList#11"/>
    <dgm:cxn modelId="{8165FD60-53F3-4237-B045-49FE1370ED1F}" type="presParOf" srcId="{9668626E-A3C0-41FE-A776-0A08A9CA74DE}" destId="{8DF41C57-58F3-4CC6-8B8E-F0C69A2C8877}" srcOrd="0" destOrd="0" presId="urn:microsoft.com/office/officeart/2011/layout/TabList#11"/>
    <dgm:cxn modelId="{4CE03282-BF22-4F65-A661-E8AFAB0D10AE}" type="presParOf" srcId="{9668626E-A3C0-41FE-A776-0A08A9CA74DE}" destId="{39FCFD70-A3BE-4D9B-A767-8C977284FF14}" srcOrd="1" destOrd="0" presId="urn:microsoft.com/office/officeart/2011/layout/TabList#11"/>
    <dgm:cxn modelId="{0E0652BC-7B84-41CA-B3CD-2A73F69AE973}" type="presParOf" srcId="{9668626E-A3C0-41FE-A776-0A08A9CA74DE}" destId="{E1DA476D-2099-4479-A550-9C3C4B7F85FD}" srcOrd="2" destOrd="0" presId="urn:microsoft.com/office/officeart/2011/layout/TabList#11"/>
    <dgm:cxn modelId="{C9427CD1-B8F7-4E89-995E-C148C6C20A5B}" type="presParOf" srcId="{51DAE91D-B0B2-4FD9-AA0B-2787E14837F0}" destId="{C4ABF912-F49B-42FF-AB85-74521CFD6B56}" srcOrd="4" destOrd="0" presId="urn:microsoft.com/office/officeart/2011/layout/TabList#1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12" loCatId="cycle" qsTypeId="urn:microsoft.com/office/officeart/2005/8/quickstyle/simple1#23" qsCatId="simple" csTypeId="urn:microsoft.com/office/officeart/2005/8/colors/colorful4#12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8E29748-1392-490A-B646-D6F1B5DE5CDD}" type="presOf" srcId="{9BAC5AAE-216A-4E8F-BE55-055FAB524FA8}" destId="{87DBE9A2-0A1E-4C52-9CC5-5E33D2F21C90}" srcOrd="0" destOrd="0" presId="urn:microsoft.com/office/officeart/2005/8/layout/cycle8#1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12" loCatId="list" qsTypeId="urn:microsoft.com/office/officeart/2005/8/quickstyle/simple1#24" qsCatId="simple" csTypeId="urn:microsoft.com/office/officeart/2005/8/colors/colorful1#12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 err="1"/>
            <a:t>Publikasi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bereputasi</a:t>
          </a:r>
          <a:r>
            <a:rPr lang="en-US" sz="1600" dirty="0"/>
            <a:t> </a:t>
          </a:r>
          <a:r>
            <a:rPr lang="en-US" sz="1600" dirty="0" err="1"/>
            <a:t>sebanyak</a:t>
          </a:r>
          <a:r>
            <a:rPr lang="en-US" sz="1600" dirty="0"/>
            <a:t> </a:t>
          </a:r>
          <a:r>
            <a:rPr lang="en-US" sz="1600" dirty="0" err="1"/>
            <a:t>satu</a:t>
          </a:r>
          <a:r>
            <a:rPr lang="en-US" sz="1600" dirty="0"/>
            <a:t> </a:t>
          </a:r>
          <a:r>
            <a:rPr lang="en-US" sz="1600" dirty="0" err="1"/>
            <a:t>artikel</a:t>
          </a:r>
          <a:r>
            <a:rPr lang="en-US" sz="1600" dirty="0"/>
            <a:t> per </a:t>
          </a:r>
          <a:r>
            <a:rPr lang="en-US" sz="1600" dirty="0" err="1"/>
            <a:t>tahun</a:t>
          </a:r>
          <a:endParaRPr lang="en-US" sz="1600" dirty="0"/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HKI, TTG, </a:t>
          </a:r>
          <a:r>
            <a:rPr lang="en-US" sz="1600" dirty="0" err="1"/>
            <a:t>atau</a:t>
          </a:r>
          <a:r>
            <a:rPr lang="en-US" sz="1600" dirty="0"/>
            <a:t> Model/</a:t>
          </a:r>
          <a:r>
            <a:rPr lang="en-US" sz="1600" dirty="0" err="1"/>
            <a:t>Purwarupa</a:t>
          </a:r>
          <a:r>
            <a:rPr lang="en-US" sz="1600" dirty="0"/>
            <a:t>/</a:t>
          </a:r>
          <a:r>
            <a:rPr lang="en-US" sz="1600" dirty="0" err="1"/>
            <a:t>Desain</a:t>
          </a:r>
          <a:r>
            <a:rPr lang="en-US" sz="1600" dirty="0"/>
            <a:t>/</a:t>
          </a:r>
          <a:r>
            <a:rPr lang="en-US" sz="1600" dirty="0" err="1"/>
            <a:t>Karya</a:t>
          </a:r>
          <a:r>
            <a:rPr lang="en-US" sz="1600" dirty="0"/>
            <a:t> </a:t>
          </a:r>
          <a:r>
            <a:rPr lang="en-US" sz="1600" dirty="0" err="1"/>
            <a:t>seni</a:t>
          </a:r>
          <a:r>
            <a:rPr lang="en-US" sz="1600" dirty="0"/>
            <a:t>/ </a:t>
          </a:r>
          <a:r>
            <a:rPr lang="en-US" sz="1600" dirty="0" err="1"/>
            <a:t>Rekayasa</a:t>
          </a:r>
          <a:r>
            <a:rPr lang="en-US" sz="1600" dirty="0"/>
            <a:t> </a:t>
          </a:r>
          <a:r>
            <a:rPr lang="en-US" sz="1600" dirty="0" err="1"/>
            <a:t>Sosial</a:t>
          </a:r>
          <a:r>
            <a:rPr lang="en-US" sz="1600" dirty="0"/>
            <a:t> </a:t>
          </a:r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E09B171-7B51-4C7A-B9E0-EA02968ABFFE}">
      <dgm:prSet phldrT="[Text]"/>
      <dgm:spPr/>
      <dgm:t>
        <a:bodyPr/>
        <a:lstStyle/>
        <a:p>
          <a:endParaRPr lang="en-US" sz="1200" dirty="0"/>
        </a:p>
      </dgm:t>
    </dgm:pt>
    <dgm:pt modelId="{77B9D322-FD7F-4E09-A47A-1CE12EDE4B40}" type="parTrans" cxnId="{42E53CAB-8A43-4680-ADB5-8D4F00E1C2B2}">
      <dgm:prSet/>
      <dgm:spPr/>
      <dgm:t>
        <a:bodyPr/>
        <a:lstStyle/>
        <a:p>
          <a:endParaRPr lang="en-US"/>
        </a:p>
      </dgm:t>
    </dgm:pt>
    <dgm:pt modelId="{A0A6C453-C8BD-4B8D-98AD-A549C82C8D47}" type="sibTrans" cxnId="{42E53CAB-8A43-4680-ADB5-8D4F00E1C2B2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 custScaleY="502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E53CAB-8A43-4680-ADB5-8D4F00E1C2B2}" srcId="{39394FB6-3F1F-4F1F-84ED-9F25D0427EDF}" destId="{5E09B171-7B51-4C7A-B9E0-EA02968ABFFE}" srcOrd="2" destOrd="0" parTransId="{77B9D322-FD7F-4E09-A47A-1CE12EDE4B40}" sibTransId="{A0A6C453-C8BD-4B8D-98AD-A549C82C8D47}"/>
    <dgm:cxn modelId="{D852B309-A432-4F1C-BB6A-0F06579EF001}" srcId="{3C5BF57B-94D1-4D95-B18B-6FB0D9AF72C1}" destId="{B66A8F01-A758-447B-8BF8-C7B140424C8F}" srcOrd="1" destOrd="0" parTransId="{F0F49C6A-0743-4219-B343-8F79CC889318}" sibTransId="{A2AD2FF0-8654-47E0-B2AC-B9E8765ED3E1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2685C92A-D88B-402F-98E2-6E829F19A349}" type="presOf" srcId="{4328E252-02CE-4C62-99DC-E7B5A73A79C4}" destId="{8DF41C57-58F3-4CC6-8B8E-F0C69A2C8877}" srcOrd="0" destOrd="0" presId="urn:microsoft.com/office/officeart/2011/layout/TabList#12"/>
    <dgm:cxn modelId="{604431F8-CA27-4140-812C-F45DAC481D44}" type="presOf" srcId="{344F270C-1CD3-42F1-B2C2-F477551883F6}" destId="{51DAE91D-B0B2-4FD9-AA0B-2787E14837F0}" srcOrd="0" destOrd="0" presId="urn:microsoft.com/office/officeart/2011/layout/TabList#12"/>
    <dgm:cxn modelId="{488F8FE5-9E1B-46BF-BB8D-93A71B7BB419}" type="presOf" srcId="{B705C7AF-13BF-45AD-AAF8-64BB75266728}" destId="{CE28DD73-2E99-4D43-AFB4-62604128E487}" srcOrd="0" destOrd="0" presId="urn:microsoft.com/office/officeart/2011/layout/TabList#12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5D525B00-A626-438F-B3D6-8D5179097FF2}" type="presOf" srcId="{F56C95D3-9781-4FED-BFDB-80FD6986E0D2}" destId="{B2A3DF14-7973-42AB-983B-68F7E4B56145}" srcOrd="0" destOrd="0" presId="urn:microsoft.com/office/officeart/2011/layout/TabList#12"/>
    <dgm:cxn modelId="{D72C1A51-255C-4B8B-AD7E-380C11852F00}" srcId="{39394FB6-3F1F-4F1F-84ED-9F25D0427EDF}" destId="{B705C7AF-13BF-45AD-AAF8-64BB75266728}" srcOrd="1" destOrd="0" parTransId="{6687E86A-7B03-4BD3-9735-4D5C629A505E}" sibTransId="{0C347240-5D85-48B8-897A-55D651429E36}"/>
    <dgm:cxn modelId="{36EB103D-3AEC-4AD8-B76C-07A1D0FEB2AD}" type="presOf" srcId="{39394FB6-3F1F-4F1F-84ED-9F25D0427EDF}" destId="{ED37E0DA-4E15-476C-8E3B-C3FADCFC2D51}" srcOrd="0" destOrd="0" presId="urn:microsoft.com/office/officeart/2011/layout/TabList#12"/>
    <dgm:cxn modelId="{C9B4C463-B338-426F-B892-C11E73EC769F}" type="presOf" srcId="{B66A8F01-A758-447B-8BF8-C7B140424C8F}" destId="{C4ABF912-F49B-42FF-AB85-74521CFD6B56}" srcOrd="0" destOrd="0" presId="urn:microsoft.com/office/officeart/2011/layout/TabList#12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676AEDB0-F3A7-48B4-AF74-8A8B8E9FCC01}" type="presOf" srcId="{5E09B171-7B51-4C7A-B9E0-EA02968ABFFE}" destId="{CE28DD73-2E99-4D43-AFB4-62604128E487}" srcOrd="0" destOrd="1" presId="urn:microsoft.com/office/officeart/2011/layout/TabList#12"/>
    <dgm:cxn modelId="{8A0CD691-7E88-4338-8D5D-BFB29F7519D4}" type="presOf" srcId="{3C5BF57B-94D1-4D95-B18B-6FB0D9AF72C1}" destId="{39FCFD70-A3BE-4D9B-A767-8C977284FF14}" srcOrd="0" destOrd="0" presId="urn:microsoft.com/office/officeart/2011/layout/TabList#12"/>
    <dgm:cxn modelId="{C927D88E-3026-42AB-9B20-CAC1C59DE27B}" type="presParOf" srcId="{51DAE91D-B0B2-4FD9-AA0B-2787E14837F0}" destId="{CDAF3D30-0647-4D4C-A50F-FF3B10CFCE14}" srcOrd="0" destOrd="0" presId="urn:microsoft.com/office/officeart/2011/layout/TabList#12"/>
    <dgm:cxn modelId="{40F6B72D-EB7D-4989-8AFE-DBF0C898F359}" type="presParOf" srcId="{CDAF3D30-0647-4D4C-A50F-FF3B10CFCE14}" destId="{B2A3DF14-7973-42AB-983B-68F7E4B56145}" srcOrd="0" destOrd="0" presId="urn:microsoft.com/office/officeart/2011/layout/TabList#12"/>
    <dgm:cxn modelId="{0F68E02F-BF3C-4C0A-AB58-1DD62989E117}" type="presParOf" srcId="{CDAF3D30-0647-4D4C-A50F-FF3B10CFCE14}" destId="{ED37E0DA-4E15-476C-8E3B-C3FADCFC2D51}" srcOrd="1" destOrd="0" presId="urn:microsoft.com/office/officeart/2011/layout/TabList#12"/>
    <dgm:cxn modelId="{AFC99A90-848D-4BCA-B020-A30256E14F61}" type="presParOf" srcId="{CDAF3D30-0647-4D4C-A50F-FF3B10CFCE14}" destId="{4980B5AA-F22A-4F44-AD75-72149927F69C}" srcOrd="2" destOrd="0" presId="urn:microsoft.com/office/officeart/2011/layout/TabList#12"/>
    <dgm:cxn modelId="{631D9EAB-7281-4D50-9B45-6CAD8CDC5E13}" type="presParOf" srcId="{51DAE91D-B0B2-4FD9-AA0B-2787E14837F0}" destId="{CE28DD73-2E99-4D43-AFB4-62604128E487}" srcOrd="1" destOrd="0" presId="urn:microsoft.com/office/officeart/2011/layout/TabList#12"/>
    <dgm:cxn modelId="{5CDB9C67-2AD8-413B-B760-91E7ED379E36}" type="presParOf" srcId="{51DAE91D-B0B2-4FD9-AA0B-2787E14837F0}" destId="{0741ECC5-A103-4B68-B159-9599095A7FC0}" srcOrd="2" destOrd="0" presId="urn:microsoft.com/office/officeart/2011/layout/TabList#12"/>
    <dgm:cxn modelId="{AD599FF9-D926-46B1-BF03-7EF87A3FA631}" type="presParOf" srcId="{51DAE91D-B0B2-4FD9-AA0B-2787E14837F0}" destId="{9668626E-A3C0-41FE-A776-0A08A9CA74DE}" srcOrd="3" destOrd="0" presId="urn:microsoft.com/office/officeart/2011/layout/TabList#12"/>
    <dgm:cxn modelId="{C5DAB4D7-6EFE-430C-9629-62A944E69832}" type="presParOf" srcId="{9668626E-A3C0-41FE-A776-0A08A9CA74DE}" destId="{8DF41C57-58F3-4CC6-8B8E-F0C69A2C8877}" srcOrd="0" destOrd="0" presId="urn:microsoft.com/office/officeart/2011/layout/TabList#12"/>
    <dgm:cxn modelId="{90D2859F-7DC6-42D4-B648-7FE53F1F33D6}" type="presParOf" srcId="{9668626E-A3C0-41FE-A776-0A08A9CA74DE}" destId="{39FCFD70-A3BE-4D9B-A767-8C977284FF14}" srcOrd="1" destOrd="0" presId="urn:microsoft.com/office/officeart/2011/layout/TabList#12"/>
    <dgm:cxn modelId="{DFE8B6B7-4C57-4D87-9F5C-90345BCF6A03}" type="presParOf" srcId="{9668626E-A3C0-41FE-A776-0A08A9CA74DE}" destId="{E1DA476D-2099-4479-A550-9C3C4B7F85FD}" srcOrd="2" destOrd="0" presId="urn:microsoft.com/office/officeart/2011/layout/TabList#12"/>
    <dgm:cxn modelId="{AE644D9C-BC61-448D-957A-CED3EE75D88A}" type="presParOf" srcId="{51DAE91D-B0B2-4FD9-AA0B-2787E14837F0}" destId="{C4ABF912-F49B-42FF-AB85-74521CFD6B56}" srcOrd="4" destOrd="0" presId="urn:microsoft.com/office/officeart/2011/layout/TabList#1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13" loCatId="cycle" qsTypeId="urn:microsoft.com/office/officeart/2005/8/quickstyle/simple1#25" qsCatId="simple" csTypeId="urn:microsoft.com/office/officeart/2005/8/colors/colorful4#13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4BFB9-C29C-4986-9FE0-CB95DE15292E}" type="presOf" srcId="{9BAC5AAE-216A-4E8F-BE55-055FAB524FA8}" destId="{87DBE9A2-0A1E-4C52-9CC5-5E33D2F21C90}" srcOrd="0" destOrd="0" presId="urn:microsoft.com/office/officeart/2005/8/layout/cycle8#1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13" loCatId="list" qsTypeId="urn:microsoft.com/office/officeart/2005/8/quickstyle/simple1#26" qsCatId="simple" csTypeId="urn:microsoft.com/office/officeart/2005/8/colors/colorful1#13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/>
            <a:t>HKI, TTG, </a:t>
          </a:r>
          <a:r>
            <a:rPr lang="id-ID" sz="1600" dirty="0"/>
            <a:t>metode, </a:t>
          </a:r>
          <a:r>
            <a:rPr lang="id-ID" sz="1600" i="1" dirty="0"/>
            <a:t>blue print</a:t>
          </a:r>
          <a:r>
            <a:rPr lang="id-ID" sz="1600" dirty="0"/>
            <a:t>, purwarupa, sistem, kebijakan atau model </a:t>
          </a:r>
          <a:r>
            <a:rPr lang="en-US" sz="1600" dirty="0" err="1"/>
            <a:t>sesuai</a:t>
          </a:r>
          <a:r>
            <a:rPr lang="en-US" sz="1600" dirty="0"/>
            <a:t> yang </a:t>
          </a:r>
          <a:r>
            <a:rPr lang="en-US" sz="1600" dirty="0" err="1"/>
            <a:t>tercantum</a:t>
          </a:r>
          <a:r>
            <a:rPr lang="en-US" sz="1600" dirty="0"/>
            <a:t> </a:t>
          </a:r>
          <a:r>
            <a:rPr lang="en-US" sz="1600" dirty="0" err="1"/>
            <a:t>pada</a:t>
          </a:r>
          <a:r>
            <a:rPr lang="en-US" sz="1600" dirty="0"/>
            <a:t> </a:t>
          </a:r>
          <a:r>
            <a:rPr lang="en-US" sz="1600" dirty="0" err="1"/>
            <a:t>Renstra</a:t>
          </a:r>
          <a:r>
            <a:rPr lang="en-US" sz="1600" dirty="0"/>
            <a:t> PT</a:t>
          </a:r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bereputasi</a:t>
          </a:r>
          <a:r>
            <a:rPr lang="en-US" sz="1600" dirty="0"/>
            <a:t>, </a:t>
          </a:r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endParaRPr lang="en-US" sz="1600" dirty="0"/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E09B171-7B51-4C7A-B9E0-EA02968ABFFE}">
      <dgm:prSet phldrT="[Text]"/>
      <dgm:spPr/>
      <dgm:t>
        <a:bodyPr/>
        <a:lstStyle/>
        <a:p>
          <a:endParaRPr lang="en-US" sz="1200" dirty="0"/>
        </a:p>
      </dgm:t>
    </dgm:pt>
    <dgm:pt modelId="{77B9D322-FD7F-4E09-A47A-1CE12EDE4B40}" type="parTrans" cxnId="{42E53CAB-8A43-4680-ADB5-8D4F00E1C2B2}">
      <dgm:prSet/>
      <dgm:spPr/>
      <dgm:t>
        <a:bodyPr/>
        <a:lstStyle/>
        <a:p>
          <a:endParaRPr lang="en-US"/>
        </a:p>
      </dgm:t>
    </dgm:pt>
    <dgm:pt modelId="{A0A6C453-C8BD-4B8D-98AD-A549C82C8D47}" type="sibTrans" cxnId="{42E53CAB-8A43-4680-ADB5-8D4F00E1C2B2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 custScaleY="502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F359DE-C70A-48CA-8E83-CC46401B7639}" type="presOf" srcId="{B66A8F01-A758-447B-8BF8-C7B140424C8F}" destId="{C4ABF912-F49B-42FF-AB85-74521CFD6B56}" srcOrd="0" destOrd="0" presId="urn:microsoft.com/office/officeart/2011/layout/TabList#13"/>
    <dgm:cxn modelId="{F0C64263-BBAD-4B21-87A3-C2B150DF6433}" type="presOf" srcId="{344F270C-1CD3-42F1-B2C2-F477551883F6}" destId="{51DAE91D-B0B2-4FD9-AA0B-2787E14837F0}" srcOrd="0" destOrd="0" presId="urn:microsoft.com/office/officeart/2011/layout/TabList#13"/>
    <dgm:cxn modelId="{42E53CAB-8A43-4680-ADB5-8D4F00E1C2B2}" srcId="{39394FB6-3F1F-4F1F-84ED-9F25D0427EDF}" destId="{5E09B171-7B51-4C7A-B9E0-EA02968ABFFE}" srcOrd="2" destOrd="0" parTransId="{77B9D322-FD7F-4E09-A47A-1CE12EDE4B40}" sibTransId="{A0A6C453-C8BD-4B8D-98AD-A549C82C8D47}"/>
    <dgm:cxn modelId="{466E039A-97BB-418A-B849-57F24CE675D2}" type="presOf" srcId="{4328E252-02CE-4C62-99DC-E7B5A73A79C4}" destId="{8DF41C57-58F3-4CC6-8B8E-F0C69A2C8877}" srcOrd="0" destOrd="0" presId="urn:microsoft.com/office/officeart/2011/layout/TabList#13"/>
    <dgm:cxn modelId="{D852B309-A432-4F1C-BB6A-0F06579EF001}" srcId="{3C5BF57B-94D1-4D95-B18B-6FB0D9AF72C1}" destId="{B66A8F01-A758-447B-8BF8-C7B140424C8F}" srcOrd="1" destOrd="0" parTransId="{F0F49C6A-0743-4219-B343-8F79CC889318}" sibTransId="{A2AD2FF0-8654-47E0-B2AC-B9E8765ED3E1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1211AFCF-8A92-45D1-ADF9-4D7B6C6770D6}" type="presOf" srcId="{5E09B171-7B51-4C7A-B9E0-EA02968ABFFE}" destId="{CE28DD73-2E99-4D43-AFB4-62604128E487}" srcOrd="0" destOrd="1" presId="urn:microsoft.com/office/officeart/2011/layout/TabList#13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D4D9F707-CC38-4BBC-A1C9-32A862ADE379}" type="presOf" srcId="{F56C95D3-9781-4FED-BFDB-80FD6986E0D2}" destId="{B2A3DF14-7973-42AB-983B-68F7E4B56145}" srcOrd="0" destOrd="0" presId="urn:microsoft.com/office/officeart/2011/layout/TabList#13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D72C1A51-255C-4B8B-AD7E-380C11852F00}" srcId="{39394FB6-3F1F-4F1F-84ED-9F25D0427EDF}" destId="{B705C7AF-13BF-45AD-AAF8-64BB75266728}" srcOrd="1" destOrd="0" parTransId="{6687E86A-7B03-4BD3-9735-4D5C629A505E}" sibTransId="{0C347240-5D85-48B8-897A-55D651429E36}"/>
    <dgm:cxn modelId="{F4C48AE7-F5FE-4AD4-BC31-8338CBE6C4A6}" type="presOf" srcId="{39394FB6-3F1F-4F1F-84ED-9F25D0427EDF}" destId="{ED37E0DA-4E15-476C-8E3B-C3FADCFC2D51}" srcOrd="0" destOrd="0" presId="urn:microsoft.com/office/officeart/2011/layout/TabList#13"/>
    <dgm:cxn modelId="{AECD9446-E7B1-49F7-B670-10CD1933B289}" type="presOf" srcId="{B705C7AF-13BF-45AD-AAF8-64BB75266728}" destId="{CE28DD73-2E99-4D43-AFB4-62604128E487}" srcOrd="0" destOrd="0" presId="urn:microsoft.com/office/officeart/2011/layout/TabList#13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262ED1F5-7CCF-42A7-BC8D-86D4F9C87FFB}" type="presOf" srcId="{3C5BF57B-94D1-4D95-B18B-6FB0D9AF72C1}" destId="{39FCFD70-A3BE-4D9B-A767-8C977284FF14}" srcOrd="0" destOrd="0" presId="urn:microsoft.com/office/officeart/2011/layout/TabList#13"/>
    <dgm:cxn modelId="{4F756E07-427B-4027-BC4F-0A64F7DD5462}" type="presParOf" srcId="{51DAE91D-B0B2-4FD9-AA0B-2787E14837F0}" destId="{CDAF3D30-0647-4D4C-A50F-FF3B10CFCE14}" srcOrd="0" destOrd="0" presId="urn:microsoft.com/office/officeart/2011/layout/TabList#13"/>
    <dgm:cxn modelId="{3D3BAB68-A42B-487D-B5EA-0F97922E65C5}" type="presParOf" srcId="{CDAF3D30-0647-4D4C-A50F-FF3B10CFCE14}" destId="{B2A3DF14-7973-42AB-983B-68F7E4B56145}" srcOrd="0" destOrd="0" presId="urn:microsoft.com/office/officeart/2011/layout/TabList#13"/>
    <dgm:cxn modelId="{3D731ADC-854E-4665-A555-B08528C6B10C}" type="presParOf" srcId="{CDAF3D30-0647-4D4C-A50F-FF3B10CFCE14}" destId="{ED37E0DA-4E15-476C-8E3B-C3FADCFC2D51}" srcOrd="1" destOrd="0" presId="urn:microsoft.com/office/officeart/2011/layout/TabList#13"/>
    <dgm:cxn modelId="{09A4A99B-0F81-438F-B54D-77D772C29014}" type="presParOf" srcId="{CDAF3D30-0647-4D4C-A50F-FF3B10CFCE14}" destId="{4980B5AA-F22A-4F44-AD75-72149927F69C}" srcOrd="2" destOrd="0" presId="urn:microsoft.com/office/officeart/2011/layout/TabList#13"/>
    <dgm:cxn modelId="{929238D8-FA63-4968-96DE-10405A05E0D9}" type="presParOf" srcId="{51DAE91D-B0B2-4FD9-AA0B-2787E14837F0}" destId="{CE28DD73-2E99-4D43-AFB4-62604128E487}" srcOrd="1" destOrd="0" presId="urn:microsoft.com/office/officeart/2011/layout/TabList#13"/>
    <dgm:cxn modelId="{CAB9FB19-6D07-4B60-89A5-B7784F7338CA}" type="presParOf" srcId="{51DAE91D-B0B2-4FD9-AA0B-2787E14837F0}" destId="{0741ECC5-A103-4B68-B159-9599095A7FC0}" srcOrd="2" destOrd="0" presId="urn:microsoft.com/office/officeart/2011/layout/TabList#13"/>
    <dgm:cxn modelId="{0711C7C4-C6AB-4321-9551-BFEB1C999839}" type="presParOf" srcId="{51DAE91D-B0B2-4FD9-AA0B-2787E14837F0}" destId="{9668626E-A3C0-41FE-A776-0A08A9CA74DE}" srcOrd="3" destOrd="0" presId="urn:microsoft.com/office/officeart/2011/layout/TabList#13"/>
    <dgm:cxn modelId="{AEA9230F-1D2B-40A5-814D-7460A1ED582B}" type="presParOf" srcId="{9668626E-A3C0-41FE-A776-0A08A9CA74DE}" destId="{8DF41C57-58F3-4CC6-8B8E-F0C69A2C8877}" srcOrd="0" destOrd="0" presId="urn:microsoft.com/office/officeart/2011/layout/TabList#13"/>
    <dgm:cxn modelId="{AA114CE1-6845-404B-BF0F-7D238A689733}" type="presParOf" srcId="{9668626E-A3C0-41FE-A776-0A08A9CA74DE}" destId="{39FCFD70-A3BE-4D9B-A767-8C977284FF14}" srcOrd="1" destOrd="0" presId="urn:microsoft.com/office/officeart/2011/layout/TabList#13"/>
    <dgm:cxn modelId="{AE21CAF5-AA73-459A-A3AE-1FE286A1B030}" type="presParOf" srcId="{9668626E-A3C0-41FE-A776-0A08A9CA74DE}" destId="{E1DA476D-2099-4479-A550-9C3C4B7F85FD}" srcOrd="2" destOrd="0" presId="urn:microsoft.com/office/officeart/2011/layout/TabList#13"/>
    <dgm:cxn modelId="{B43B31AF-196D-4E18-BEC8-537E64C88B53}" type="presParOf" srcId="{51DAE91D-B0B2-4FD9-AA0B-2787E14837F0}" destId="{C4ABF912-F49B-42FF-AB85-74521CFD6B56}" srcOrd="4" destOrd="0" presId="urn:microsoft.com/office/officeart/2011/layout/TabList#1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14" loCatId="cycle" qsTypeId="urn:microsoft.com/office/officeart/2005/8/quickstyle/simple1#27" qsCatId="simple" csTypeId="urn:microsoft.com/office/officeart/2005/8/colors/colorful4#14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84F6027-F396-4399-A3C8-C0C652A9DC32}" type="presOf" srcId="{9BAC5AAE-216A-4E8F-BE55-055FAB524FA8}" destId="{87DBE9A2-0A1E-4C52-9CC5-5E33D2F21C90}" srcOrd="0" destOrd="0" presId="urn:microsoft.com/office/officeart/2005/8/layout/cycle8#1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14" loCatId="list" qsTypeId="urn:microsoft.com/office/officeart/2005/8/quickstyle/simple1#28" qsCatId="simple" csTypeId="urn:microsoft.com/office/officeart/2005/8/colors/colorful1#14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/>
            <a:t>HKI, TTG, </a:t>
          </a:r>
          <a:r>
            <a:rPr lang="id-ID" sz="1600" dirty="0"/>
            <a:t>metode, </a:t>
          </a:r>
          <a:r>
            <a:rPr lang="id-ID" sz="1600" i="1" dirty="0"/>
            <a:t>blue print</a:t>
          </a:r>
          <a:r>
            <a:rPr lang="id-ID" sz="1600" dirty="0"/>
            <a:t>, purwarupa, sistem, kebijakan atau model </a:t>
          </a:r>
          <a:r>
            <a:rPr lang="en-US" sz="1600" dirty="0"/>
            <a:t>yang </a:t>
          </a:r>
          <a:r>
            <a:rPr lang="en-US" sz="1600" dirty="0" err="1"/>
            <a:t>siap</a:t>
          </a:r>
          <a:r>
            <a:rPr lang="en-US" sz="1600" dirty="0"/>
            <a:t> </a:t>
          </a:r>
          <a:r>
            <a:rPr lang="en-US" sz="1600" dirty="0" err="1"/>
            <a:t>diterapkan</a:t>
          </a:r>
          <a:r>
            <a:rPr lang="en-US" sz="1600" dirty="0"/>
            <a:t> </a:t>
          </a:r>
          <a:r>
            <a:rPr lang="en-US" sz="1600" dirty="0" err="1"/>
            <a:t>sesuai</a:t>
          </a:r>
          <a:r>
            <a:rPr lang="en-US" sz="1600" dirty="0"/>
            <a:t> yang </a:t>
          </a:r>
          <a:r>
            <a:rPr lang="en-US" sz="1600" dirty="0" err="1"/>
            <a:t>tercantum</a:t>
          </a:r>
          <a:r>
            <a:rPr lang="en-US" sz="1600" dirty="0"/>
            <a:t> </a:t>
          </a:r>
          <a:r>
            <a:rPr lang="en-US" sz="1600" dirty="0" err="1"/>
            <a:t>pada</a:t>
          </a:r>
          <a:r>
            <a:rPr lang="en-US" sz="1600" dirty="0"/>
            <a:t> </a:t>
          </a:r>
          <a:r>
            <a:rPr lang="en-US" sz="1600" dirty="0" err="1"/>
            <a:t>Renstra</a:t>
          </a:r>
          <a:r>
            <a:rPr lang="en-US" sz="1600" dirty="0"/>
            <a:t> PT</a:t>
          </a:r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bereputasi</a:t>
          </a:r>
          <a:r>
            <a:rPr lang="en-US" sz="1600" dirty="0"/>
            <a:t>, </a:t>
          </a:r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endParaRPr lang="en-US" sz="1600" dirty="0"/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E09B171-7B51-4C7A-B9E0-EA02968ABFFE}">
      <dgm:prSet phldrT="[Text]"/>
      <dgm:spPr/>
      <dgm:t>
        <a:bodyPr/>
        <a:lstStyle/>
        <a:p>
          <a:endParaRPr lang="en-US" sz="1200" dirty="0"/>
        </a:p>
      </dgm:t>
    </dgm:pt>
    <dgm:pt modelId="{77B9D322-FD7F-4E09-A47A-1CE12EDE4B40}" type="parTrans" cxnId="{42E53CAB-8A43-4680-ADB5-8D4F00E1C2B2}">
      <dgm:prSet/>
      <dgm:spPr/>
      <dgm:t>
        <a:bodyPr/>
        <a:lstStyle/>
        <a:p>
          <a:endParaRPr lang="en-US"/>
        </a:p>
      </dgm:t>
    </dgm:pt>
    <dgm:pt modelId="{A0A6C453-C8BD-4B8D-98AD-A549C82C8D47}" type="sibTrans" cxnId="{42E53CAB-8A43-4680-ADB5-8D4F00E1C2B2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 custScaleY="502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E53CAB-8A43-4680-ADB5-8D4F00E1C2B2}" srcId="{39394FB6-3F1F-4F1F-84ED-9F25D0427EDF}" destId="{5E09B171-7B51-4C7A-B9E0-EA02968ABFFE}" srcOrd="2" destOrd="0" parTransId="{77B9D322-FD7F-4E09-A47A-1CE12EDE4B40}" sibTransId="{A0A6C453-C8BD-4B8D-98AD-A549C82C8D47}"/>
    <dgm:cxn modelId="{23D81CC4-06D5-467B-B8CF-8EB1065D2C05}" type="presOf" srcId="{39394FB6-3F1F-4F1F-84ED-9F25D0427EDF}" destId="{ED37E0DA-4E15-476C-8E3B-C3FADCFC2D51}" srcOrd="0" destOrd="0" presId="urn:microsoft.com/office/officeart/2011/layout/TabList#14"/>
    <dgm:cxn modelId="{E4327F85-1A91-476D-B85E-6BC916576944}" type="presOf" srcId="{3C5BF57B-94D1-4D95-B18B-6FB0D9AF72C1}" destId="{39FCFD70-A3BE-4D9B-A767-8C977284FF14}" srcOrd="0" destOrd="0" presId="urn:microsoft.com/office/officeart/2011/layout/TabList#14"/>
    <dgm:cxn modelId="{D852B309-A432-4F1C-BB6A-0F06579EF001}" srcId="{3C5BF57B-94D1-4D95-B18B-6FB0D9AF72C1}" destId="{B66A8F01-A758-447B-8BF8-C7B140424C8F}" srcOrd="1" destOrd="0" parTransId="{F0F49C6A-0743-4219-B343-8F79CC889318}" sibTransId="{A2AD2FF0-8654-47E0-B2AC-B9E8765ED3E1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EE452487-5D49-4EB1-9BF4-2A4A41A3E4B5}" type="presOf" srcId="{5E09B171-7B51-4C7A-B9E0-EA02968ABFFE}" destId="{CE28DD73-2E99-4D43-AFB4-62604128E487}" srcOrd="0" destOrd="1" presId="urn:microsoft.com/office/officeart/2011/layout/TabList#14"/>
    <dgm:cxn modelId="{11C6906A-7443-4BB6-A6DD-21D147150DFC}" type="presOf" srcId="{F56C95D3-9781-4FED-BFDB-80FD6986E0D2}" destId="{B2A3DF14-7973-42AB-983B-68F7E4B56145}" srcOrd="0" destOrd="0" presId="urn:microsoft.com/office/officeart/2011/layout/TabList#14"/>
    <dgm:cxn modelId="{A3BF2788-64E8-433D-9291-09A0AFB951A1}" type="presOf" srcId="{344F270C-1CD3-42F1-B2C2-F477551883F6}" destId="{51DAE91D-B0B2-4FD9-AA0B-2787E14837F0}" srcOrd="0" destOrd="0" presId="urn:microsoft.com/office/officeart/2011/layout/TabList#14"/>
    <dgm:cxn modelId="{20B1A6E7-7E8F-44DA-8E06-FFE7788C85AD}" type="presOf" srcId="{B705C7AF-13BF-45AD-AAF8-64BB75266728}" destId="{CE28DD73-2E99-4D43-AFB4-62604128E487}" srcOrd="0" destOrd="0" presId="urn:microsoft.com/office/officeart/2011/layout/TabList#14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84F61D79-5A71-4FD8-A675-7B0B1055CD52}" type="presOf" srcId="{B66A8F01-A758-447B-8BF8-C7B140424C8F}" destId="{C4ABF912-F49B-42FF-AB85-74521CFD6B56}" srcOrd="0" destOrd="0" presId="urn:microsoft.com/office/officeart/2011/layout/TabList#14"/>
    <dgm:cxn modelId="{D72C1A51-255C-4B8B-AD7E-380C11852F00}" srcId="{39394FB6-3F1F-4F1F-84ED-9F25D0427EDF}" destId="{B705C7AF-13BF-45AD-AAF8-64BB75266728}" srcOrd="1" destOrd="0" parTransId="{6687E86A-7B03-4BD3-9735-4D5C629A505E}" sibTransId="{0C347240-5D85-48B8-897A-55D651429E36}"/>
    <dgm:cxn modelId="{7756980F-76D9-4194-87E8-5BB8043DFE6C}" type="presOf" srcId="{4328E252-02CE-4C62-99DC-E7B5A73A79C4}" destId="{8DF41C57-58F3-4CC6-8B8E-F0C69A2C8877}" srcOrd="0" destOrd="0" presId="urn:microsoft.com/office/officeart/2011/layout/TabList#14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CB069C32-6788-45A2-B32F-3E6BE6A5A273}" type="presParOf" srcId="{51DAE91D-B0B2-4FD9-AA0B-2787E14837F0}" destId="{CDAF3D30-0647-4D4C-A50F-FF3B10CFCE14}" srcOrd="0" destOrd="0" presId="urn:microsoft.com/office/officeart/2011/layout/TabList#14"/>
    <dgm:cxn modelId="{B1237F3A-4D25-42F6-9679-3A7AC21280FC}" type="presParOf" srcId="{CDAF3D30-0647-4D4C-A50F-FF3B10CFCE14}" destId="{B2A3DF14-7973-42AB-983B-68F7E4B56145}" srcOrd="0" destOrd="0" presId="urn:microsoft.com/office/officeart/2011/layout/TabList#14"/>
    <dgm:cxn modelId="{ACD824DC-522D-4673-B1F1-526D6B947F30}" type="presParOf" srcId="{CDAF3D30-0647-4D4C-A50F-FF3B10CFCE14}" destId="{ED37E0DA-4E15-476C-8E3B-C3FADCFC2D51}" srcOrd="1" destOrd="0" presId="urn:microsoft.com/office/officeart/2011/layout/TabList#14"/>
    <dgm:cxn modelId="{5883C9C4-C2EA-4187-849B-33B2DECB5287}" type="presParOf" srcId="{CDAF3D30-0647-4D4C-A50F-FF3B10CFCE14}" destId="{4980B5AA-F22A-4F44-AD75-72149927F69C}" srcOrd="2" destOrd="0" presId="urn:microsoft.com/office/officeart/2011/layout/TabList#14"/>
    <dgm:cxn modelId="{724BF9A2-227A-49C3-957A-207075CEC268}" type="presParOf" srcId="{51DAE91D-B0B2-4FD9-AA0B-2787E14837F0}" destId="{CE28DD73-2E99-4D43-AFB4-62604128E487}" srcOrd="1" destOrd="0" presId="urn:microsoft.com/office/officeart/2011/layout/TabList#14"/>
    <dgm:cxn modelId="{3A7A4608-D3FE-426A-92A7-8F9E9B285B11}" type="presParOf" srcId="{51DAE91D-B0B2-4FD9-AA0B-2787E14837F0}" destId="{0741ECC5-A103-4B68-B159-9599095A7FC0}" srcOrd="2" destOrd="0" presId="urn:microsoft.com/office/officeart/2011/layout/TabList#14"/>
    <dgm:cxn modelId="{752B0A2D-97FB-4564-87FE-3E6DDCA45A38}" type="presParOf" srcId="{51DAE91D-B0B2-4FD9-AA0B-2787E14837F0}" destId="{9668626E-A3C0-41FE-A776-0A08A9CA74DE}" srcOrd="3" destOrd="0" presId="urn:microsoft.com/office/officeart/2011/layout/TabList#14"/>
    <dgm:cxn modelId="{B20F1894-5C95-45B5-8B68-D61189DDA0B3}" type="presParOf" srcId="{9668626E-A3C0-41FE-A776-0A08A9CA74DE}" destId="{8DF41C57-58F3-4CC6-8B8E-F0C69A2C8877}" srcOrd="0" destOrd="0" presId="urn:microsoft.com/office/officeart/2011/layout/TabList#14"/>
    <dgm:cxn modelId="{B88E7917-8D6E-438E-984E-0348DE3D9C0D}" type="presParOf" srcId="{9668626E-A3C0-41FE-A776-0A08A9CA74DE}" destId="{39FCFD70-A3BE-4D9B-A767-8C977284FF14}" srcOrd="1" destOrd="0" presId="urn:microsoft.com/office/officeart/2011/layout/TabList#14"/>
    <dgm:cxn modelId="{07FED424-E8C6-454D-B3C0-47374ED78DF6}" type="presParOf" srcId="{9668626E-A3C0-41FE-A776-0A08A9CA74DE}" destId="{E1DA476D-2099-4479-A550-9C3C4B7F85FD}" srcOrd="2" destOrd="0" presId="urn:microsoft.com/office/officeart/2011/layout/TabList#14"/>
    <dgm:cxn modelId="{076E4629-6337-43F9-AAFC-034FC0649FC5}" type="presParOf" srcId="{51DAE91D-B0B2-4FD9-AA0B-2787E14837F0}" destId="{C4ABF912-F49B-42FF-AB85-74521CFD6B56}" srcOrd="4" destOrd="0" presId="urn:microsoft.com/office/officeart/2011/layout/TabList#1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92A029D-AF91-4CAE-9A1E-23632AAC64A1}" type="doc">
      <dgm:prSet loTypeId="urn:microsoft.com/office/officeart/2005/8/layout/chevron1" loCatId="process" qsTypeId="urn:microsoft.com/office/officeart/2005/8/quickstyle/simple1#29" qsCatId="simple" csTypeId="urn:microsoft.com/office/officeart/2005/8/colors/colorful3#1" csCatId="colorful" phldr="1"/>
      <dgm:spPr/>
      <dgm:t>
        <a:bodyPr/>
        <a:lstStyle/>
        <a:p>
          <a:endParaRPr lang="en-US"/>
        </a:p>
      </dgm:t>
    </dgm:pt>
    <dgm:pt modelId="{76DF6431-7493-4714-8A7A-C3498CB1E4F0}">
      <dgm:prSet phldrT="[Text]"/>
      <dgm:spPr/>
      <dgm:t>
        <a:bodyPr/>
        <a:lstStyle/>
        <a:p>
          <a:pPr algn="l"/>
          <a:r>
            <a:rPr lang="en-US" dirty="0"/>
            <a:t>PENILAIAN DOKUMEN PRA-PROPOSAL</a:t>
          </a:r>
        </a:p>
      </dgm:t>
    </dgm:pt>
    <dgm:pt modelId="{CB553A28-4D1E-4EA2-9AEA-287C107DC3BA}" type="parTrans" cxnId="{DDAABF42-5FAC-4B04-8CAE-3C9FFE674246}">
      <dgm:prSet/>
      <dgm:spPr/>
      <dgm:t>
        <a:bodyPr/>
        <a:lstStyle/>
        <a:p>
          <a:endParaRPr lang="en-US"/>
        </a:p>
      </dgm:t>
    </dgm:pt>
    <dgm:pt modelId="{F276B781-43E6-4ABF-B9D1-73EF40B941D3}" type="sibTrans" cxnId="{DDAABF42-5FAC-4B04-8CAE-3C9FFE674246}">
      <dgm:prSet/>
      <dgm:spPr/>
      <dgm:t>
        <a:bodyPr/>
        <a:lstStyle/>
        <a:p>
          <a:endParaRPr lang="en-US"/>
        </a:p>
      </dgm:t>
    </dgm:pt>
    <dgm:pt modelId="{51C2C1CC-20D1-4B83-846F-B62D880E61EA}">
      <dgm:prSet phldrT="[Text]"/>
      <dgm:spPr/>
      <dgm:t>
        <a:bodyPr/>
        <a:lstStyle/>
        <a:p>
          <a:pPr algn="l"/>
          <a:r>
            <a:rPr lang="en-US" dirty="0"/>
            <a:t>PENILAIAN PROPOSAL SECARA DARING</a:t>
          </a:r>
        </a:p>
      </dgm:t>
    </dgm:pt>
    <dgm:pt modelId="{2E4F6EEB-8511-41C2-8DAE-568F9D3840A1}" type="parTrans" cxnId="{49E380BB-9DFA-4F97-8B30-0CB71416A039}">
      <dgm:prSet/>
      <dgm:spPr/>
      <dgm:t>
        <a:bodyPr/>
        <a:lstStyle/>
        <a:p>
          <a:endParaRPr lang="en-US"/>
        </a:p>
      </dgm:t>
    </dgm:pt>
    <dgm:pt modelId="{6FD5DF97-3A10-405C-B61C-439FB2D3C3D0}" type="sibTrans" cxnId="{49E380BB-9DFA-4F97-8B30-0CB71416A039}">
      <dgm:prSet/>
      <dgm:spPr/>
      <dgm:t>
        <a:bodyPr/>
        <a:lstStyle/>
        <a:p>
          <a:endParaRPr lang="en-US"/>
        </a:p>
      </dgm:t>
    </dgm:pt>
    <dgm:pt modelId="{5E847900-DC92-47E5-B703-F6EED1B46B08}">
      <dgm:prSet phldrT="[Text]"/>
      <dgm:spPr/>
      <dgm:t>
        <a:bodyPr/>
        <a:lstStyle/>
        <a:p>
          <a:pPr algn="l"/>
          <a:r>
            <a:rPr lang="en-US" dirty="0"/>
            <a:t>PEMAPARAN/ PEMBAHASAN </a:t>
          </a:r>
        </a:p>
      </dgm:t>
    </dgm:pt>
    <dgm:pt modelId="{F6B38FD8-0F3E-4C34-AD29-6FBAA7F9B002}" type="parTrans" cxnId="{792AB8F1-3D56-4D6A-8BA1-07ADF47118FC}">
      <dgm:prSet/>
      <dgm:spPr/>
      <dgm:t>
        <a:bodyPr/>
        <a:lstStyle/>
        <a:p>
          <a:endParaRPr lang="en-US"/>
        </a:p>
      </dgm:t>
    </dgm:pt>
    <dgm:pt modelId="{38556601-72EC-4EB6-9596-6D38C6325D89}" type="sibTrans" cxnId="{792AB8F1-3D56-4D6A-8BA1-07ADF47118FC}">
      <dgm:prSet/>
      <dgm:spPr/>
      <dgm:t>
        <a:bodyPr/>
        <a:lstStyle/>
        <a:p>
          <a:endParaRPr lang="en-US"/>
        </a:p>
      </dgm:t>
    </dgm:pt>
    <dgm:pt modelId="{3500FAB3-33CD-4F00-B266-647E1D7D0043}">
      <dgm:prSet phldrT="[Text]"/>
      <dgm:spPr/>
      <dgm:t>
        <a:bodyPr/>
        <a:lstStyle/>
        <a:p>
          <a:pPr algn="l"/>
          <a:r>
            <a:rPr lang="en-US" dirty="0"/>
            <a:t>KUNJUNGAN LAPANGAN</a:t>
          </a:r>
        </a:p>
      </dgm:t>
    </dgm:pt>
    <dgm:pt modelId="{4D0661DF-93DC-47BC-AB76-05AA46C5DDC5}" type="parTrans" cxnId="{393EE903-0D92-4198-A280-EF9307D876E5}">
      <dgm:prSet/>
      <dgm:spPr/>
      <dgm:t>
        <a:bodyPr/>
        <a:lstStyle/>
        <a:p>
          <a:endParaRPr lang="en-US"/>
        </a:p>
      </dgm:t>
    </dgm:pt>
    <dgm:pt modelId="{115C12B8-960E-438F-A8EF-53F385785B27}" type="sibTrans" cxnId="{393EE903-0D92-4198-A280-EF9307D876E5}">
      <dgm:prSet/>
      <dgm:spPr/>
      <dgm:t>
        <a:bodyPr/>
        <a:lstStyle/>
        <a:p>
          <a:endParaRPr lang="en-US"/>
        </a:p>
      </dgm:t>
    </dgm:pt>
    <dgm:pt modelId="{A59B55D3-3EDF-4D51-8349-E7824B4F08D9}">
      <dgm:prSet/>
      <dgm:spPr/>
      <dgm:t>
        <a:bodyPr/>
        <a:lstStyle/>
        <a:p>
          <a:r>
            <a:rPr lang="en-US" dirty="0"/>
            <a:t>PENETAPAN PEMENANG</a:t>
          </a:r>
        </a:p>
      </dgm:t>
    </dgm:pt>
    <dgm:pt modelId="{5B1B4D4C-E849-45FD-86CD-9EF5D72A23DC}" type="parTrans" cxnId="{FF43F014-3E58-44C2-9D31-C96D8F235A49}">
      <dgm:prSet/>
      <dgm:spPr/>
      <dgm:t>
        <a:bodyPr/>
        <a:lstStyle/>
        <a:p>
          <a:endParaRPr lang="en-US"/>
        </a:p>
      </dgm:t>
    </dgm:pt>
    <dgm:pt modelId="{F0AD3E6C-A51E-4CAC-8852-AAD8BA7BCA31}" type="sibTrans" cxnId="{FF43F014-3E58-44C2-9D31-C96D8F235A49}">
      <dgm:prSet/>
      <dgm:spPr/>
      <dgm:t>
        <a:bodyPr/>
        <a:lstStyle/>
        <a:p>
          <a:endParaRPr lang="en-US"/>
        </a:p>
      </dgm:t>
    </dgm:pt>
    <dgm:pt modelId="{9854E049-E7AC-40E7-95CF-4AE31DF61F78}" type="pres">
      <dgm:prSet presAssocID="{892A029D-AF91-4CAE-9A1E-23632AAC64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1E83F5-2CA8-4C49-B6FB-DACB4EC44046}" type="pres">
      <dgm:prSet presAssocID="{76DF6431-7493-4714-8A7A-C3498CB1E4F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91AAE-3663-42A6-BB18-BBCE7D3659A0}" type="pres">
      <dgm:prSet presAssocID="{F276B781-43E6-4ABF-B9D1-73EF40B941D3}" presName="parTxOnlySpace" presStyleCnt="0"/>
      <dgm:spPr/>
    </dgm:pt>
    <dgm:pt modelId="{3712E1F9-5325-4B9E-B950-AF654D393ED4}" type="pres">
      <dgm:prSet presAssocID="{51C2C1CC-20D1-4B83-846F-B62D880E61E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771C9-4D13-4372-8902-DD66F3C9617A}" type="pres">
      <dgm:prSet presAssocID="{6FD5DF97-3A10-405C-B61C-439FB2D3C3D0}" presName="parTxOnlySpace" presStyleCnt="0"/>
      <dgm:spPr/>
    </dgm:pt>
    <dgm:pt modelId="{DBE0BB50-C38F-4C10-8CDE-36DFF509CBF4}" type="pres">
      <dgm:prSet presAssocID="{5E847900-DC92-47E5-B703-F6EED1B46B0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FD12D-2763-4A57-85F9-F79EC4258A41}" type="pres">
      <dgm:prSet presAssocID="{38556601-72EC-4EB6-9596-6D38C6325D89}" presName="parTxOnlySpace" presStyleCnt="0"/>
      <dgm:spPr/>
    </dgm:pt>
    <dgm:pt modelId="{7E9B9065-A22D-417F-83FD-FF218EF9C222}" type="pres">
      <dgm:prSet presAssocID="{3500FAB3-33CD-4F00-B266-647E1D7D004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3CA7A-B6BD-4C18-9E4C-8F6A2EDA1F56}" type="pres">
      <dgm:prSet presAssocID="{115C12B8-960E-438F-A8EF-53F385785B27}" presName="parTxOnlySpace" presStyleCnt="0"/>
      <dgm:spPr/>
    </dgm:pt>
    <dgm:pt modelId="{1E376223-6D70-4D07-8A31-AB75AA213A38}" type="pres">
      <dgm:prSet presAssocID="{A59B55D3-3EDF-4D51-8349-E7824B4F08D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AA32F-69EB-4520-B979-CBC3C90618E6}" type="presOf" srcId="{5E847900-DC92-47E5-B703-F6EED1B46B08}" destId="{DBE0BB50-C38F-4C10-8CDE-36DFF509CBF4}" srcOrd="0" destOrd="0" presId="urn:microsoft.com/office/officeart/2005/8/layout/chevron1"/>
    <dgm:cxn modelId="{04ACE23C-6EB0-4CD7-B909-3EBD93ABB503}" type="presOf" srcId="{76DF6431-7493-4714-8A7A-C3498CB1E4F0}" destId="{711E83F5-2CA8-4C49-B6FB-DACB4EC44046}" srcOrd="0" destOrd="0" presId="urn:microsoft.com/office/officeart/2005/8/layout/chevron1"/>
    <dgm:cxn modelId="{1B9D1CAB-4898-458F-BADC-5AA0BC0789EF}" type="presOf" srcId="{892A029D-AF91-4CAE-9A1E-23632AAC64A1}" destId="{9854E049-E7AC-40E7-95CF-4AE31DF61F78}" srcOrd="0" destOrd="0" presId="urn:microsoft.com/office/officeart/2005/8/layout/chevron1"/>
    <dgm:cxn modelId="{49E380BB-9DFA-4F97-8B30-0CB71416A039}" srcId="{892A029D-AF91-4CAE-9A1E-23632AAC64A1}" destId="{51C2C1CC-20D1-4B83-846F-B62D880E61EA}" srcOrd="1" destOrd="0" parTransId="{2E4F6EEB-8511-41C2-8DAE-568F9D3840A1}" sibTransId="{6FD5DF97-3A10-405C-B61C-439FB2D3C3D0}"/>
    <dgm:cxn modelId="{F5F6D687-049F-4FFD-8590-40129A362591}" type="presOf" srcId="{51C2C1CC-20D1-4B83-846F-B62D880E61EA}" destId="{3712E1F9-5325-4B9E-B950-AF654D393ED4}" srcOrd="0" destOrd="0" presId="urn:microsoft.com/office/officeart/2005/8/layout/chevron1"/>
    <dgm:cxn modelId="{393EE903-0D92-4198-A280-EF9307D876E5}" srcId="{892A029D-AF91-4CAE-9A1E-23632AAC64A1}" destId="{3500FAB3-33CD-4F00-B266-647E1D7D0043}" srcOrd="3" destOrd="0" parTransId="{4D0661DF-93DC-47BC-AB76-05AA46C5DDC5}" sibTransId="{115C12B8-960E-438F-A8EF-53F385785B27}"/>
    <dgm:cxn modelId="{FF43F014-3E58-44C2-9D31-C96D8F235A49}" srcId="{892A029D-AF91-4CAE-9A1E-23632AAC64A1}" destId="{A59B55D3-3EDF-4D51-8349-E7824B4F08D9}" srcOrd="4" destOrd="0" parTransId="{5B1B4D4C-E849-45FD-86CD-9EF5D72A23DC}" sibTransId="{F0AD3E6C-A51E-4CAC-8852-AAD8BA7BCA31}"/>
    <dgm:cxn modelId="{DDAABF42-5FAC-4B04-8CAE-3C9FFE674246}" srcId="{892A029D-AF91-4CAE-9A1E-23632AAC64A1}" destId="{76DF6431-7493-4714-8A7A-C3498CB1E4F0}" srcOrd="0" destOrd="0" parTransId="{CB553A28-4D1E-4EA2-9AEA-287C107DC3BA}" sibTransId="{F276B781-43E6-4ABF-B9D1-73EF40B941D3}"/>
    <dgm:cxn modelId="{172C8087-9207-49B7-B74E-19E9CF9289A7}" type="presOf" srcId="{3500FAB3-33CD-4F00-B266-647E1D7D0043}" destId="{7E9B9065-A22D-417F-83FD-FF218EF9C222}" srcOrd="0" destOrd="0" presId="urn:microsoft.com/office/officeart/2005/8/layout/chevron1"/>
    <dgm:cxn modelId="{792AB8F1-3D56-4D6A-8BA1-07ADF47118FC}" srcId="{892A029D-AF91-4CAE-9A1E-23632AAC64A1}" destId="{5E847900-DC92-47E5-B703-F6EED1B46B08}" srcOrd="2" destOrd="0" parTransId="{F6B38FD8-0F3E-4C34-AD29-6FBAA7F9B002}" sibTransId="{38556601-72EC-4EB6-9596-6D38C6325D89}"/>
    <dgm:cxn modelId="{11737C58-72A2-49FB-9D1B-6985A7B1F292}" type="presOf" srcId="{A59B55D3-3EDF-4D51-8349-E7824B4F08D9}" destId="{1E376223-6D70-4D07-8A31-AB75AA213A38}" srcOrd="0" destOrd="0" presId="urn:microsoft.com/office/officeart/2005/8/layout/chevron1"/>
    <dgm:cxn modelId="{E74E4001-B02E-4D54-923B-9AE2A49427F7}" type="presParOf" srcId="{9854E049-E7AC-40E7-95CF-4AE31DF61F78}" destId="{711E83F5-2CA8-4C49-B6FB-DACB4EC44046}" srcOrd="0" destOrd="0" presId="urn:microsoft.com/office/officeart/2005/8/layout/chevron1"/>
    <dgm:cxn modelId="{A7B362C0-A81B-4743-84D9-55036B1B9B27}" type="presParOf" srcId="{9854E049-E7AC-40E7-95CF-4AE31DF61F78}" destId="{7F391AAE-3663-42A6-BB18-BBCE7D3659A0}" srcOrd="1" destOrd="0" presId="urn:microsoft.com/office/officeart/2005/8/layout/chevron1"/>
    <dgm:cxn modelId="{92D1591E-5D58-4325-8E35-B6581162D48A}" type="presParOf" srcId="{9854E049-E7AC-40E7-95CF-4AE31DF61F78}" destId="{3712E1F9-5325-4B9E-B950-AF654D393ED4}" srcOrd="2" destOrd="0" presId="urn:microsoft.com/office/officeart/2005/8/layout/chevron1"/>
    <dgm:cxn modelId="{7C4565DD-1530-444C-A0E8-C08DC8D6AB31}" type="presParOf" srcId="{9854E049-E7AC-40E7-95CF-4AE31DF61F78}" destId="{B24771C9-4D13-4372-8902-DD66F3C9617A}" srcOrd="3" destOrd="0" presId="urn:microsoft.com/office/officeart/2005/8/layout/chevron1"/>
    <dgm:cxn modelId="{A2F5E729-EC8A-4361-962B-162D3C42E7CF}" type="presParOf" srcId="{9854E049-E7AC-40E7-95CF-4AE31DF61F78}" destId="{DBE0BB50-C38F-4C10-8CDE-36DFF509CBF4}" srcOrd="4" destOrd="0" presId="urn:microsoft.com/office/officeart/2005/8/layout/chevron1"/>
    <dgm:cxn modelId="{FD743037-1224-4C58-B7EC-0EBE705EDEB7}" type="presParOf" srcId="{9854E049-E7AC-40E7-95CF-4AE31DF61F78}" destId="{9FCFD12D-2763-4A57-85F9-F79EC4258A41}" srcOrd="5" destOrd="0" presId="urn:microsoft.com/office/officeart/2005/8/layout/chevron1"/>
    <dgm:cxn modelId="{065E9C1E-779C-443A-A4B1-0BAD215D2114}" type="presParOf" srcId="{9854E049-E7AC-40E7-95CF-4AE31DF61F78}" destId="{7E9B9065-A22D-417F-83FD-FF218EF9C222}" srcOrd="6" destOrd="0" presId="urn:microsoft.com/office/officeart/2005/8/layout/chevron1"/>
    <dgm:cxn modelId="{F5B5E582-CF78-43B2-910F-70EE0BD33FE9}" type="presParOf" srcId="{9854E049-E7AC-40E7-95CF-4AE31DF61F78}" destId="{1AD3CA7A-B6BD-4C18-9E4C-8F6A2EDA1F56}" srcOrd="7" destOrd="0" presId="urn:microsoft.com/office/officeart/2005/8/layout/chevron1"/>
    <dgm:cxn modelId="{141FE457-7C95-48D4-AB16-1C8C7487D304}" type="presParOf" srcId="{9854E049-E7AC-40E7-95CF-4AE31DF61F78}" destId="{1E376223-6D70-4D07-8A31-AB75AA213A3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2" loCatId="cycle" qsTypeId="urn:microsoft.com/office/officeart/2005/8/quickstyle/simple1#3" qsCatId="simple" csTypeId="urn:microsoft.com/office/officeart/2005/8/colors/colorful4#2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004BF-9850-4162-8A54-786DAF11BA1F}" type="presOf" srcId="{9BAC5AAE-216A-4E8F-BE55-055FAB524FA8}" destId="{87DBE9A2-0A1E-4C52-9CC5-5E33D2F21C90}" srcOrd="0" destOrd="0" presId="urn:microsoft.com/office/officeart/2005/8/layout/cycle8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92A029D-AF91-4CAE-9A1E-23632AAC64A1}" type="doc">
      <dgm:prSet loTypeId="urn:microsoft.com/office/officeart/2005/8/layout/chevron1" loCatId="process" qsTypeId="urn:microsoft.com/office/officeart/2005/8/quickstyle/simple1#30" qsCatId="simple" csTypeId="urn:microsoft.com/office/officeart/2005/8/colors/colorful3#2" csCatId="colorful" phldr="1"/>
      <dgm:spPr/>
      <dgm:t>
        <a:bodyPr/>
        <a:lstStyle/>
        <a:p>
          <a:endParaRPr lang="en-US"/>
        </a:p>
      </dgm:t>
    </dgm:pt>
    <dgm:pt modelId="{76DF6431-7493-4714-8A7A-C3498CB1E4F0}">
      <dgm:prSet phldrT="[Text]"/>
      <dgm:spPr/>
      <dgm:t>
        <a:bodyPr/>
        <a:lstStyle/>
        <a:p>
          <a:pPr algn="l"/>
          <a:r>
            <a:rPr lang="en-US" dirty="0"/>
            <a:t>PENILAIAN DOKUMEN PRA-PROPOSAL</a:t>
          </a:r>
        </a:p>
      </dgm:t>
    </dgm:pt>
    <dgm:pt modelId="{CB553A28-4D1E-4EA2-9AEA-287C107DC3BA}" type="parTrans" cxnId="{DDAABF42-5FAC-4B04-8CAE-3C9FFE674246}">
      <dgm:prSet/>
      <dgm:spPr/>
      <dgm:t>
        <a:bodyPr/>
        <a:lstStyle/>
        <a:p>
          <a:endParaRPr lang="en-US"/>
        </a:p>
      </dgm:t>
    </dgm:pt>
    <dgm:pt modelId="{F276B781-43E6-4ABF-B9D1-73EF40B941D3}" type="sibTrans" cxnId="{DDAABF42-5FAC-4B04-8CAE-3C9FFE674246}">
      <dgm:prSet/>
      <dgm:spPr/>
      <dgm:t>
        <a:bodyPr/>
        <a:lstStyle/>
        <a:p>
          <a:endParaRPr lang="en-US"/>
        </a:p>
      </dgm:t>
    </dgm:pt>
    <dgm:pt modelId="{51C2C1CC-20D1-4B83-846F-B62D880E61EA}">
      <dgm:prSet phldrT="[Text]"/>
      <dgm:spPr/>
      <dgm:t>
        <a:bodyPr/>
        <a:lstStyle/>
        <a:p>
          <a:pPr algn="l"/>
          <a:r>
            <a:rPr lang="en-US" dirty="0"/>
            <a:t>PENILAIAN PROPOSAL SECARA DARING</a:t>
          </a:r>
        </a:p>
      </dgm:t>
    </dgm:pt>
    <dgm:pt modelId="{2E4F6EEB-8511-41C2-8DAE-568F9D3840A1}" type="parTrans" cxnId="{49E380BB-9DFA-4F97-8B30-0CB71416A039}">
      <dgm:prSet/>
      <dgm:spPr/>
      <dgm:t>
        <a:bodyPr/>
        <a:lstStyle/>
        <a:p>
          <a:endParaRPr lang="en-US"/>
        </a:p>
      </dgm:t>
    </dgm:pt>
    <dgm:pt modelId="{6FD5DF97-3A10-405C-B61C-439FB2D3C3D0}" type="sibTrans" cxnId="{49E380BB-9DFA-4F97-8B30-0CB71416A039}">
      <dgm:prSet/>
      <dgm:spPr/>
      <dgm:t>
        <a:bodyPr/>
        <a:lstStyle/>
        <a:p>
          <a:endParaRPr lang="en-US"/>
        </a:p>
      </dgm:t>
    </dgm:pt>
    <dgm:pt modelId="{5E847900-DC92-47E5-B703-F6EED1B46B08}">
      <dgm:prSet phldrT="[Text]"/>
      <dgm:spPr/>
      <dgm:t>
        <a:bodyPr/>
        <a:lstStyle/>
        <a:p>
          <a:pPr algn="l"/>
          <a:r>
            <a:rPr lang="en-US" dirty="0"/>
            <a:t>PEMAPARAN/ PEMBAHASAN </a:t>
          </a:r>
        </a:p>
      </dgm:t>
    </dgm:pt>
    <dgm:pt modelId="{F6B38FD8-0F3E-4C34-AD29-6FBAA7F9B002}" type="parTrans" cxnId="{792AB8F1-3D56-4D6A-8BA1-07ADF47118FC}">
      <dgm:prSet/>
      <dgm:spPr/>
      <dgm:t>
        <a:bodyPr/>
        <a:lstStyle/>
        <a:p>
          <a:endParaRPr lang="en-US"/>
        </a:p>
      </dgm:t>
    </dgm:pt>
    <dgm:pt modelId="{38556601-72EC-4EB6-9596-6D38C6325D89}" type="sibTrans" cxnId="{792AB8F1-3D56-4D6A-8BA1-07ADF47118FC}">
      <dgm:prSet/>
      <dgm:spPr/>
      <dgm:t>
        <a:bodyPr/>
        <a:lstStyle/>
        <a:p>
          <a:endParaRPr lang="en-US"/>
        </a:p>
      </dgm:t>
    </dgm:pt>
    <dgm:pt modelId="{3500FAB3-33CD-4F00-B266-647E1D7D0043}">
      <dgm:prSet phldrT="[Text]"/>
      <dgm:spPr/>
      <dgm:t>
        <a:bodyPr/>
        <a:lstStyle/>
        <a:p>
          <a:pPr algn="l"/>
          <a:r>
            <a:rPr lang="en-US" dirty="0"/>
            <a:t>KUNJUNGAN LAPANGAN</a:t>
          </a:r>
        </a:p>
      </dgm:t>
    </dgm:pt>
    <dgm:pt modelId="{4D0661DF-93DC-47BC-AB76-05AA46C5DDC5}" type="parTrans" cxnId="{393EE903-0D92-4198-A280-EF9307D876E5}">
      <dgm:prSet/>
      <dgm:spPr/>
      <dgm:t>
        <a:bodyPr/>
        <a:lstStyle/>
        <a:p>
          <a:endParaRPr lang="en-US"/>
        </a:p>
      </dgm:t>
    </dgm:pt>
    <dgm:pt modelId="{115C12B8-960E-438F-A8EF-53F385785B27}" type="sibTrans" cxnId="{393EE903-0D92-4198-A280-EF9307D876E5}">
      <dgm:prSet/>
      <dgm:spPr/>
      <dgm:t>
        <a:bodyPr/>
        <a:lstStyle/>
        <a:p>
          <a:endParaRPr lang="en-US"/>
        </a:p>
      </dgm:t>
    </dgm:pt>
    <dgm:pt modelId="{A59B55D3-3EDF-4D51-8349-E7824B4F08D9}">
      <dgm:prSet/>
      <dgm:spPr/>
      <dgm:t>
        <a:bodyPr/>
        <a:lstStyle/>
        <a:p>
          <a:r>
            <a:rPr lang="en-US" dirty="0"/>
            <a:t>PENETAPAN PEMENANG</a:t>
          </a:r>
        </a:p>
      </dgm:t>
    </dgm:pt>
    <dgm:pt modelId="{5B1B4D4C-E849-45FD-86CD-9EF5D72A23DC}" type="parTrans" cxnId="{FF43F014-3E58-44C2-9D31-C96D8F235A49}">
      <dgm:prSet/>
      <dgm:spPr/>
      <dgm:t>
        <a:bodyPr/>
        <a:lstStyle/>
        <a:p>
          <a:endParaRPr lang="en-US"/>
        </a:p>
      </dgm:t>
    </dgm:pt>
    <dgm:pt modelId="{F0AD3E6C-A51E-4CAC-8852-AAD8BA7BCA31}" type="sibTrans" cxnId="{FF43F014-3E58-44C2-9D31-C96D8F235A49}">
      <dgm:prSet/>
      <dgm:spPr/>
      <dgm:t>
        <a:bodyPr/>
        <a:lstStyle/>
        <a:p>
          <a:endParaRPr lang="en-US"/>
        </a:p>
      </dgm:t>
    </dgm:pt>
    <dgm:pt modelId="{9854E049-E7AC-40E7-95CF-4AE31DF61F78}" type="pres">
      <dgm:prSet presAssocID="{892A029D-AF91-4CAE-9A1E-23632AAC64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1E83F5-2CA8-4C49-B6FB-DACB4EC44046}" type="pres">
      <dgm:prSet presAssocID="{76DF6431-7493-4714-8A7A-C3498CB1E4F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91AAE-3663-42A6-BB18-BBCE7D3659A0}" type="pres">
      <dgm:prSet presAssocID="{F276B781-43E6-4ABF-B9D1-73EF40B941D3}" presName="parTxOnlySpace" presStyleCnt="0"/>
      <dgm:spPr/>
    </dgm:pt>
    <dgm:pt modelId="{3712E1F9-5325-4B9E-B950-AF654D393ED4}" type="pres">
      <dgm:prSet presAssocID="{51C2C1CC-20D1-4B83-846F-B62D880E61E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771C9-4D13-4372-8902-DD66F3C9617A}" type="pres">
      <dgm:prSet presAssocID="{6FD5DF97-3A10-405C-B61C-439FB2D3C3D0}" presName="parTxOnlySpace" presStyleCnt="0"/>
      <dgm:spPr/>
    </dgm:pt>
    <dgm:pt modelId="{DBE0BB50-C38F-4C10-8CDE-36DFF509CBF4}" type="pres">
      <dgm:prSet presAssocID="{5E847900-DC92-47E5-B703-F6EED1B46B0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FD12D-2763-4A57-85F9-F79EC4258A41}" type="pres">
      <dgm:prSet presAssocID="{38556601-72EC-4EB6-9596-6D38C6325D89}" presName="parTxOnlySpace" presStyleCnt="0"/>
      <dgm:spPr/>
    </dgm:pt>
    <dgm:pt modelId="{7E9B9065-A22D-417F-83FD-FF218EF9C222}" type="pres">
      <dgm:prSet presAssocID="{3500FAB3-33CD-4F00-B266-647E1D7D004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3CA7A-B6BD-4C18-9E4C-8F6A2EDA1F56}" type="pres">
      <dgm:prSet presAssocID="{115C12B8-960E-438F-A8EF-53F385785B27}" presName="parTxOnlySpace" presStyleCnt="0"/>
      <dgm:spPr/>
    </dgm:pt>
    <dgm:pt modelId="{1E376223-6D70-4D07-8A31-AB75AA213A38}" type="pres">
      <dgm:prSet presAssocID="{A59B55D3-3EDF-4D51-8349-E7824B4F08D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7EA4E-2E71-4F06-B9F5-7E8F352DAFA4}" type="presOf" srcId="{76DF6431-7493-4714-8A7A-C3498CB1E4F0}" destId="{711E83F5-2CA8-4C49-B6FB-DACB4EC44046}" srcOrd="0" destOrd="0" presId="urn:microsoft.com/office/officeart/2005/8/layout/chevron1"/>
    <dgm:cxn modelId="{49E380BB-9DFA-4F97-8B30-0CB71416A039}" srcId="{892A029D-AF91-4CAE-9A1E-23632AAC64A1}" destId="{51C2C1CC-20D1-4B83-846F-B62D880E61EA}" srcOrd="1" destOrd="0" parTransId="{2E4F6EEB-8511-41C2-8DAE-568F9D3840A1}" sibTransId="{6FD5DF97-3A10-405C-B61C-439FB2D3C3D0}"/>
    <dgm:cxn modelId="{24424DBE-EB7C-4866-80FA-7849F6680425}" type="presOf" srcId="{A59B55D3-3EDF-4D51-8349-E7824B4F08D9}" destId="{1E376223-6D70-4D07-8A31-AB75AA213A38}" srcOrd="0" destOrd="0" presId="urn:microsoft.com/office/officeart/2005/8/layout/chevron1"/>
    <dgm:cxn modelId="{3958B638-0199-4B1B-8301-6C1E2CE97E4F}" type="presOf" srcId="{892A029D-AF91-4CAE-9A1E-23632AAC64A1}" destId="{9854E049-E7AC-40E7-95CF-4AE31DF61F78}" srcOrd="0" destOrd="0" presId="urn:microsoft.com/office/officeart/2005/8/layout/chevron1"/>
    <dgm:cxn modelId="{393EE903-0D92-4198-A280-EF9307D876E5}" srcId="{892A029D-AF91-4CAE-9A1E-23632AAC64A1}" destId="{3500FAB3-33CD-4F00-B266-647E1D7D0043}" srcOrd="3" destOrd="0" parTransId="{4D0661DF-93DC-47BC-AB76-05AA46C5DDC5}" sibTransId="{115C12B8-960E-438F-A8EF-53F385785B27}"/>
    <dgm:cxn modelId="{FF43F014-3E58-44C2-9D31-C96D8F235A49}" srcId="{892A029D-AF91-4CAE-9A1E-23632AAC64A1}" destId="{A59B55D3-3EDF-4D51-8349-E7824B4F08D9}" srcOrd="4" destOrd="0" parTransId="{5B1B4D4C-E849-45FD-86CD-9EF5D72A23DC}" sibTransId="{F0AD3E6C-A51E-4CAC-8852-AAD8BA7BCA31}"/>
    <dgm:cxn modelId="{DDAABF42-5FAC-4B04-8CAE-3C9FFE674246}" srcId="{892A029D-AF91-4CAE-9A1E-23632AAC64A1}" destId="{76DF6431-7493-4714-8A7A-C3498CB1E4F0}" srcOrd="0" destOrd="0" parTransId="{CB553A28-4D1E-4EA2-9AEA-287C107DC3BA}" sibTransId="{F276B781-43E6-4ABF-B9D1-73EF40B941D3}"/>
    <dgm:cxn modelId="{EFC333A8-718A-4CE4-9B4E-9A7B8CC8D4F3}" type="presOf" srcId="{3500FAB3-33CD-4F00-B266-647E1D7D0043}" destId="{7E9B9065-A22D-417F-83FD-FF218EF9C222}" srcOrd="0" destOrd="0" presId="urn:microsoft.com/office/officeart/2005/8/layout/chevron1"/>
    <dgm:cxn modelId="{17DEC7B9-5E88-4CDA-A49F-62785FE9F322}" type="presOf" srcId="{5E847900-DC92-47E5-B703-F6EED1B46B08}" destId="{DBE0BB50-C38F-4C10-8CDE-36DFF509CBF4}" srcOrd="0" destOrd="0" presId="urn:microsoft.com/office/officeart/2005/8/layout/chevron1"/>
    <dgm:cxn modelId="{194D2412-2330-424D-8FE8-CD9C50F58FBB}" type="presOf" srcId="{51C2C1CC-20D1-4B83-846F-B62D880E61EA}" destId="{3712E1F9-5325-4B9E-B950-AF654D393ED4}" srcOrd="0" destOrd="0" presId="urn:microsoft.com/office/officeart/2005/8/layout/chevron1"/>
    <dgm:cxn modelId="{792AB8F1-3D56-4D6A-8BA1-07ADF47118FC}" srcId="{892A029D-AF91-4CAE-9A1E-23632AAC64A1}" destId="{5E847900-DC92-47E5-B703-F6EED1B46B08}" srcOrd="2" destOrd="0" parTransId="{F6B38FD8-0F3E-4C34-AD29-6FBAA7F9B002}" sibTransId="{38556601-72EC-4EB6-9596-6D38C6325D89}"/>
    <dgm:cxn modelId="{D61FFF4F-70DE-4D82-8FB7-CAC91CE4FED0}" type="presParOf" srcId="{9854E049-E7AC-40E7-95CF-4AE31DF61F78}" destId="{711E83F5-2CA8-4C49-B6FB-DACB4EC44046}" srcOrd="0" destOrd="0" presId="urn:microsoft.com/office/officeart/2005/8/layout/chevron1"/>
    <dgm:cxn modelId="{318BB062-78C2-49E8-BD05-C00CF055C91E}" type="presParOf" srcId="{9854E049-E7AC-40E7-95CF-4AE31DF61F78}" destId="{7F391AAE-3663-42A6-BB18-BBCE7D3659A0}" srcOrd="1" destOrd="0" presId="urn:microsoft.com/office/officeart/2005/8/layout/chevron1"/>
    <dgm:cxn modelId="{70121BFF-CFDC-4846-87A3-AFFB659557C9}" type="presParOf" srcId="{9854E049-E7AC-40E7-95CF-4AE31DF61F78}" destId="{3712E1F9-5325-4B9E-B950-AF654D393ED4}" srcOrd="2" destOrd="0" presId="urn:microsoft.com/office/officeart/2005/8/layout/chevron1"/>
    <dgm:cxn modelId="{D9283B53-16E4-44CB-A526-EBA133FE5CD8}" type="presParOf" srcId="{9854E049-E7AC-40E7-95CF-4AE31DF61F78}" destId="{B24771C9-4D13-4372-8902-DD66F3C9617A}" srcOrd="3" destOrd="0" presId="urn:microsoft.com/office/officeart/2005/8/layout/chevron1"/>
    <dgm:cxn modelId="{F57479E6-F922-4365-9825-951C59CDC5A0}" type="presParOf" srcId="{9854E049-E7AC-40E7-95CF-4AE31DF61F78}" destId="{DBE0BB50-C38F-4C10-8CDE-36DFF509CBF4}" srcOrd="4" destOrd="0" presId="urn:microsoft.com/office/officeart/2005/8/layout/chevron1"/>
    <dgm:cxn modelId="{86129DE3-F0EC-441F-BCCE-46866758C9B7}" type="presParOf" srcId="{9854E049-E7AC-40E7-95CF-4AE31DF61F78}" destId="{9FCFD12D-2763-4A57-85F9-F79EC4258A41}" srcOrd="5" destOrd="0" presId="urn:microsoft.com/office/officeart/2005/8/layout/chevron1"/>
    <dgm:cxn modelId="{471B2856-9EEA-4ED4-96C4-6A9F24163ADC}" type="presParOf" srcId="{9854E049-E7AC-40E7-95CF-4AE31DF61F78}" destId="{7E9B9065-A22D-417F-83FD-FF218EF9C222}" srcOrd="6" destOrd="0" presId="urn:microsoft.com/office/officeart/2005/8/layout/chevron1"/>
    <dgm:cxn modelId="{46A13A0C-CFE7-472F-A3D5-5FC656AC99F4}" type="presParOf" srcId="{9854E049-E7AC-40E7-95CF-4AE31DF61F78}" destId="{1AD3CA7A-B6BD-4C18-9E4C-8F6A2EDA1F56}" srcOrd="7" destOrd="0" presId="urn:microsoft.com/office/officeart/2005/8/layout/chevron1"/>
    <dgm:cxn modelId="{977C5E03-15BB-40A1-BACA-9DA1EB2D998A}" type="presParOf" srcId="{9854E049-E7AC-40E7-95CF-4AE31DF61F78}" destId="{1E376223-6D70-4D07-8A31-AB75AA213A3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92A029D-AF91-4CAE-9A1E-23632AAC64A1}" type="doc">
      <dgm:prSet loTypeId="urn:microsoft.com/office/officeart/2005/8/layout/chevron1" loCatId="process" qsTypeId="urn:microsoft.com/office/officeart/2005/8/quickstyle/simple1#31" qsCatId="simple" csTypeId="urn:microsoft.com/office/officeart/2005/8/colors/colorful3#3" csCatId="colorful" phldr="1"/>
      <dgm:spPr/>
      <dgm:t>
        <a:bodyPr/>
        <a:lstStyle/>
        <a:p>
          <a:endParaRPr lang="en-US"/>
        </a:p>
      </dgm:t>
    </dgm:pt>
    <dgm:pt modelId="{76DF6431-7493-4714-8A7A-C3498CB1E4F0}">
      <dgm:prSet phldrT="[Text]"/>
      <dgm:spPr/>
      <dgm:t>
        <a:bodyPr/>
        <a:lstStyle/>
        <a:p>
          <a:pPr algn="l"/>
          <a:r>
            <a:rPr lang="en-US" dirty="0"/>
            <a:t>PENILAIAN DOKUMEN PRA-PROPOSAL</a:t>
          </a:r>
        </a:p>
      </dgm:t>
    </dgm:pt>
    <dgm:pt modelId="{CB553A28-4D1E-4EA2-9AEA-287C107DC3BA}" type="parTrans" cxnId="{DDAABF42-5FAC-4B04-8CAE-3C9FFE674246}">
      <dgm:prSet/>
      <dgm:spPr/>
      <dgm:t>
        <a:bodyPr/>
        <a:lstStyle/>
        <a:p>
          <a:endParaRPr lang="en-US"/>
        </a:p>
      </dgm:t>
    </dgm:pt>
    <dgm:pt modelId="{F276B781-43E6-4ABF-B9D1-73EF40B941D3}" type="sibTrans" cxnId="{DDAABF42-5FAC-4B04-8CAE-3C9FFE674246}">
      <dgm:prSet/>
      <dgm:spPr/>
      <dgm:t>
        <a:bodyPr/>
        <a:lstStyle/>
        <a:p>
          <a:endParaRPr lang="en-US"/>
        </a:p>
      </dgm:t>
    </dgm:pt>
    <dgm:pt modelId="{51C2C1CC-20D1-4B83-846F-B62D880E61EA}">
      <dgm:prSet phldrT="[Text]"/>
      <dgm:spPr/>
      <dgm:t>
        <a:bodyPr/>
        <a:lstStyle/>
        <a:p>
          <a:pPr algn="l"/>
          <a:r>
            <a:rPr lang="en-US" dirty="0"/>
            <a:t>PENILAIAN PROPOSAL SECARA DARING </a:t>
          </a:r>
        </a:p>
      </dgm:t>
    </dgm:pt>
    <dgm:pt modelId="{2E4F6EEB-8511-41C2-8DAE-568F9D3840A1}" type="parTrans" cxnId="{49E380BB-9DFA-4F97-8B30-0CB71416A039}">
      <dgm:prSet/>
      <dgm:spPr/>
      <dgm:t>
        <a:bodyPr/>
        <a:lstStyle/>
        <a:p>
          <a:endParaRPr lang="en-US"/>
        </a:p>
      </dgm:t>
    </dgm:pt>
    <dgm:pt modelId="{6FD5DF97-3A10-405C-B61C-439FB2D3C3D0}" type="sibTrans" cxnId="{49E380BB-9DFA-4F97-8B30-0CB71416A039}">
      <dgm:prSet/>
      <dgm:spPr/>
      <dgm:t>
        <a:bodyPr/>
        <a:lstStyle/>
        <a:p>
          <a:endParaRPr lang="en-US"/>
        </a:p>
      </dgm:t>
    </dgm:pt>
    <dgm:pt modelId="{5E847900-DC92-47E5-B703-F6EED1B46B08}">
      <dgm:prSet phldrT="[Text]"/>
      <dgm:spPr/>
      <dgm:t>
        <a:bodyPr/>
        <a:lstStyle/>
        <a:p>
          <a:pPr algn="l"/>
          <a:r>
            <a:rPr lang="en-US" dirty="0"/>
            <a:t>PEMAPARAN/ PEMBAHASAN </a:t>
          </a:r>
        </a:p>
      </dgm:t>
    </dgm:pt>
    <dgm:pt modelId="{F6B38FD8-0F3E-4C34-AD29-6FBAA7F9B002}" type="parTrans" cxnId="{792AB8F1-3D56-4D6A-8BA1-07ADF47118FC}">
      <dgm:prSet/>
      <dgm:spPr/>
      <dgm:t>
        <a:bodyPr/>
        <a:lstStyle/>
        <a:p>
          <a:endParaRPr lang="en-US"/>
        </a:p>
      </dgm:t>
    </dgm:pt>
    <dgm:pt modelId="{38556601-72EC-4EB6-9596-6D38C6325D89}" type="sibTrans" cxnId="{792AB8F1-3D56-4D6A-8BA1-07ADF47118FC}">
      <dgm:prSet/>
      <dgm:spPr/>
      <dgm:t>
        <a:bodyPr/>
        <a:lstStyle/>
        <a:p>
          <a:endParaRPr lang="en-US"/>
        </a:p>
      </dgm:t>
    </dgm:pt>
    <dgm:pt modelId="{3500FAB3-33CD-4F00-B266-647E1D7D0043}">
      <dgm:prSet phldrT="[Text]"/>
      <dgm:spPr/>
      <dgm:t>
        <a:bodyPr/>
        <a:lstStyle/>
        <a:p>
          <a:pPr algn="l"/>
          <a:r>
            <a:rPr lang="en-US" dirty="0"/>
            <a:t>KUNJUNGAN LAPANGAN</a:t>
          </a:r>
        </a:p>
      </dgm:t>
    </dgm:pt>
    <dgm:pt modelId="{4D0661DF-93DC-47BC-AB76-05AA46C5DDC5}" type="parTrans" cxnId="{393EE903-0D92-4198-A280-EF9307D876E5}">
      <dgm:prSet/>
      <dgm:spPr/>
      <dgm:t>
        <a:bodyPr/>
        <a:lstStyle/>
        <a:p>
          <a:endParaRPr lang="en-US"/>
        </a:p>
      </dgm:t>
    </dgm:pt>
    <dgm:pt modelId="{115C12B8-960E-438F-A8EF-53F385785B27}" type="sibTrans" cxnId="{393EE903-0D92-4198-A280-EF9307D876E5}">
      <dgm:prSet/>
      <dgm:spPr/>
      <dgm:t>
        <a:bodyPr/>
        <a:lstStyle/>
        <a:p>
          <a:endParaRPr lang="en-US"/>
        </a:p>
      </dgm:t>
    </dgm:pt>
    <dgm:pt modelId="{A59B55D3-3EDF-4D51-8349-E7824B4F08D9}">
      <dgm:prSet/>
      <dgm:spPr/>
      <dgm:t>
        <a:bodyPr/>
        <a:lstStyle/>
        <a:p>
          <a:r>
            <a:rPr lang="en-US" dirty="0"/>
            <a:t>PENETAPAN PEMENANG</a:t>
          </a:r>
        </a:p>
      </dgm:t>
    </dgm:pt>
    <dgm:pt modelId="{5B1B4D4C-E849-45FD-86CD-9EF5D72A23DC}" type="parTrans" cxnId="{FF43F014-3E58-44C2-9D31-C96D8F235A49}">
      <dgm:prSet/>
      <dgm:spPr/>
      <dgm:t>
        <a:bodyPr/>
        <a:lstStyle/>
        <a:p>
          <a:endParaRPr lang="en-US"/>
        </a:p>
      </dgm:t>
    </dgm:pt>
    <dgm:pt modelId="{F0AD3E6C-A51E-4CAC-8852-AAD8BA7BCA31}" type="sibTrans" cxnId="{FF43F014-3E58-44C2-9D31-C96D8F235A49}">
      <dgm:prSet/>
      <dgm:spPr/>
      <dgm:t>
        <a:bodyPr/>
        <a:lstStyle/>
        <a:p>
          <a:endParaRPr lang="en-US"/>
        </a:p>
      </dgm:t>
    </dgm:pt>
    <dgm:pt modelId="{9854E049-E7AC-40E7-95CF-4AE31DF61F78}" type="pres">
      <dgm:prSet presAssocID="{892A029D-AF91-4CAE-9A1E-23632AAC64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1E83F5-2CA8-4C49-B6FB-DACB4EC44046}" type="pres">
      <dgm:prSet presAssocID="{76DF6431-7493-4714-8A7A-C3498CB1E4F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91AAE-3663-42A6-BB18-BBCE7D3659A0}" type="pres">
      <dgm:prSet presAssocID="{F276B781-43E6-4ABF-B9D1-73EF40B941D3}" presName="parTxOnlySpace" presStyleCnt="0"/>
      <dgm:spPr/>
    </dgm:pt>
    <dgm:pt modelId="{3712E1F9-5325-4B9E-B950-AF654D393ED4}" type="pres">
      <dgm:prSet presAssocID="{51C2C1CC-20D1-4B83-846F-B62D880E61E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771C9-4D13-4372-8902-DD66F3C9617A}" type="pres">
      <dgm:prSet presAssocID="{6FD5DF97-3A10-405C-B61C-439FB2D3C3D0}" presName="parTxOnlySpace" presStyleCnt="0"/>
      <dgm:spPr/>
    </dgm:pt>
    <dgm:pt modelId="{DBE0BB50-C38F-4C10-8CDE-36DFF509CBF4}" type="pres">
      <dgm:prSet presAssocID="{5E847900-DC92-47E5-B703-F6EED1B46B0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FD12D-2763-4A57-85F9-F79EC4258A41}" type="pres">
      <dgm:prSet presAssocID="{38556601-72EC-4EB6-9596-6D38C6325D89}" presName="parTxOnlySpace" presStyleCnt="0"/>
      <dgm:spPr/>
    </dgm:pt>
    <dgm:pt modelId="{7E9B9065-A22D-417F-83FD-FF218EF9C222}" type="pres">
      <dgm:prSet presAssocID="{3500FAB3-33CD-4F00-B266-647E1D7D004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3CA7A-B6BD-4C18-9E4C-8F6A2EDA1F56}" type="pres">
      <dgm:prSet presAssocID="{115C12B8-960E-438F-A8EF-53F385785B27}" presName="parTxOnlySpace" presStyleCnt="0"/>
      <dgm:spPr/>
    </dgm:pt>
    <dgm:pt modelId="{1E376223-6D70-4D07-8A31-AB75AA213A38}" type="pres">
      <dgm:prSet presAssocID="{A59B55D3-3EDF-4D51-8349-E7824B4F08D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F7234C-512E-44D3-B5A8-086B17C3275E}" type="presOf" srcId="{3500FAB3-33CD-4F00-B266-647E1D7D0043}" destId="{7E9B9065-A22D-417F-83FD-FF218EF9C222}" srcOrd="0" destOrd="0" presId="urn:microsoft.com/office/officeart/2005/8/layout/chevron1"/>
    <dgm:cxn modelId="{49E380BB-9DFA-4F97-8B30-0CB71416A039}" srcId="{892A029D-AF91-4CAE-9A1E-23632AAC64A1}" destId="{51C2C1CC-20D1-4B83-846F-B62D880E61EA}" srcOrd="1" destOrd="0" parTransId="{2E4F6EEB-8511-41C2-8DAE-568F9D3840A1}" sibTransId="{6FD5DF97-3A10-405C-B61C-439FB2D3C3D0}"/>
    <dgm:cxn modelId="{853EC6C0-F3B7-4E6A-AF28-77ACBC38FFE8}" type="presOf" srcId="{51C2C1CC-20D1-4B83-846F-B62D880E61EA}" destId="{3712E1F9-5325-4B9E-B950-AF654D393ED4}" srcOrd="0" destOrd="0" presId="urn:microsoft.com/office/officeart/2005/8/layout/chevron1"/>
    <dgm:cxn modelId="{D99F4C9A-5D46-4D48-8201-F15DD1AB33B6}" type="presOf" srcId="{892A029D-AF91-4CAE-9A1E-23632AAC64A1}" destId="{9854E049-E7AC-40E7-95CF-4AE31DF61F78}" srcOrd="0" destOrd="0" presId="urn:microsoft.com/office/officeart/2005/8/layout/chevron1"/>
    <dgm:cxn modelId="{D7B0160B-3450-45AE-8980-43E91336FB63}" type="presOf" srcId="{5E847900-DC92-47E5-B703-F6EED1B46B08}" destId="{DBE0BB50-C38F-4C10-8CDE-36DFF509CBF4}" srcOrd="0" destOrd="0" presId="urn:microsoft.com/office/officeart/2005/8/layout/chevron1"/>
    <dgm:cxn modelId="{2AB20B33-93B7-4325-911E-18BCD42B4809}" type="presOf" srcId="{76DF6431-7493-4714-8A7A-C3498CB1E4F0}" destId="{711E83F5-2CA8-4C49-B6FB-DACB4EC44046}" srcOrd="0" destOrd="0" presId="urn:microsoft.com/office/officeart/2005/8/layout/chevron1"/>
    <dgm:cxn modelId="{393EE903-0D92-4198-A280-EF9307D876E5}" srcId="{892A029D-AF91-4CAE-9A1E-23632AAC64A1}" destId="{3500FAB3-33CD-4F00-B266-647E1D7D0043}" srcOrd="3" destOrd="0" parTransId="{4D0661DF-93DC-47BC-AB76-05AA46C5DDC5}" sibTransId="{115C12B8-960E-438F-A8EF-53F385785B27}"/>
    <dgm:cxn modelId="{FF43F014-3E58-44C2-9D31-C96D8F235A49}" srcId="{892A029D-AF91-4CAE-9A1E-23632AAC64A1}" destId="{A59B55D3-3EDF-4D51-8349-E7824B4F08D9}" srcOrd="4" destOrd="0" parTransId="{5B1B4D4C-E849-45FD-86CD-9EF5D72A23DC}" sibTransId="{F0AD3E6C-A51E-4CAC-8852-AAD8BA7BCA31}"/>
    <dgm:cxn modelId="{DDAABF42-5FAC-4B04-8CAE-3C9FFE674246}" srcId="{892A029D-AF91-4CAE-9A1E-23632AAC64A1}" destId="{76DF6431-7493-4714-8A7A-C3498CB1E4F0}" srcOrd="0" destOrd="0" parTransId="{CB553A28-4D1E-4EA2-9AEA-287C107DC3BA}" sibTransId="{F276B781-43E6-4ABF-B9D1-73EF40B941D3}"/>
    <dgm:cxn modelId="{E29A6306-C4E0-4973-9591-3F6F4A66FAE5}" type="presOf" srcId="{A59B55D3-3EDF-4D51-8349-E7824B4F08D9}" destId="{1E376223-6D70-4D07-8A31-AB75AA213A38}" srcOrd="0" destOrd="0" presId="urn:microsoft.com/office/officeart/2005/8/layout/chevron1"/>
    <dgm:cxn modelId="{792AB8F1-3D56-4D6A-8BA1-07ADF47118FC}" srcId="{892A029D-AF91-4CAE-9A1E-23632AAC64A1}" destId="{5E847900-DC92-47E5-B703-F6EED1B46B08}" srcOrd="2" destOrd="0" parTransId="{F6B38FD8-0F3E-4C34-AD29-6FBAA7F9B002}" sibTransId="{38556601-72EC-4EB6-9596-6D38C6325D89}"/>
    <dgm:cxn modelId="{CF010EA4-3622-422E-8EBC-743C18AA5713}" type="presParOf" srcId="{9854E049-E7AC-40E7-95CF-4AE31DF61F78}" destId="{711E83F5-2CA8-4C49-B6FB-DACB4EC44046}" srcOrd="0" destOrd="0" presId="urn:microsoft.com/office/officeart/2005/8/layout/chevron1"/>
    <dgm:cxn modelId="{C310F738-6FAB-46D2-A654-A7EEA3549DE2}" type="presParOf" srcId="{9854E049-E7AC-40E7-95CF-4AE31DF61F78}" destId="{7F391AAE-3663-42A6-BB18-BBCE7D3659A0}" srcOrd="1" destOrd="0" presId="urn:microsoft.com/office/officeart/2005/8/layout/chevron1"/>
    <dgm:cxn modelId="{908A8864-2595-42B4-9D64-4883B27CB090}" type="presParOf" srcId="{9854E049-E7AC-40E7-95CF-4AE31DF61F78}" destId="{3712E1F9-5325-4B9E-B950-AF654D393ED4}" srcOrd="2" destOrd="0" presId="urn:microsoft.com/office/officeart/2005/8/layout/chevron1"/>
    <dgm:cxn modelId="{16AD6CF9-B6F3-47A2-A3AD-CD2C9656B0BD}" type="presParOf" srcId="{9854E049-E7AC-40E7-95CF-4AE31DF61F78}" destId="{B24771C9-4D13-4372-8902-DD66F3C9617A}" srcOrd="3" destOrd="0" presId="urn:microsoft.com/office/officeart/2005/8/layout/chevron1"/>
    <dgm:cxn modelId="{0B462E26-EFB4-40A7-90BC-88DB43FAE106}" type="presParOf" srcId="{9854E049-E7AC-40E7-95CF-4AE31DF61F78}" destId="{DBE0BB50-C38F-4C10-8CDE-36DFF509CBF4}" srcOrd="4" destOrd="0" presId="urn:microsoft.com/office/officeart/2005/8/layout/chevron1"/>
    <dgm:cxn modelId="{480B114C-853B-4264-AA08-69491CB512EF}" type="presParOf" srcId="{9854E049-E7AC-40E7-95CF-4AE31DF61F78}" destId="{9FCFD12D-2763-4A57-85F9-F79EC4258A41}" srcOrd="5" destOrd="0" presId="urn:microsoft.com/office/officeart/2005/8/layout/chevron1"/>
    <dgm:cxn modelId="{D3C63FF5-12BD-4E9B-BC59-8220FDDB12C1}" type="presParOf" srcId="{9854E049-E7AC-40E7-95CF-4AE31DF61F78}" destId="{7E9B9065-A22D-417F-83FD-FF218EF9C222}" srcOrd="6" destOrd="0" presId="urn:microsoft.com/office/officeart/2005/8/layout/chevron1"/>
    <dgm:cxn modelId="{C15B104F-CE8B-482A-AE60-2E7543D8DA39}" type="presParOf" srcId="{9854E049-E7AC-40E7-95CF-4AE31DF61F78}" destId="{1AD3CA7A-B6BD-4C18-9E4C-8F6A2EDA1F56}" srcOrd="7" destOrd="0" presId="urn:microsoft.com/office/officeart/2005/8/layout/chevron1"/>
    <dgm:cxn modelId="{92506311-D167-4524-BC4A-3B57849625F6}" type="presParOf" srcId="{9854E049-E7AC-40E7-95CF-4AE31DF61F78}" destId="{1E376223-6D70-4D07-8A31-AB75AA213A3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92A029D-AF91-4CAE-9A1E-23632AAC64A1}" type="doc">
      <dgm:prSet loTypeId="urn:microsoft.com/office/officeart/2005/8/layout/chevron1" loCatId="process" qsTypeId="urn:microsoft.com/office/officeart/2005/8/quickstyle/simple1#32" qsCatId="simple" csTypeId="urn:microsoft.com/office/officeart/2005/8/colors/colorful3#4" csCatId="colorful" phldr="1"/>
      <dgm:spPr/>
      <dgm:t>
        <a:bodyPr/>
        <a:lstStyle/>
        <a:p>
          <a:endParaRPr lang="en-US"/>
        </a:p>
      </dgm:t>
    </dgm:pt>
    <dgm:pt modelId="{76DF6431-7493-4714-8A7A-C3498CB1E4F0}">
      <dgm:prSet phldrT="[Text]"/>
      <dgm:spPr/>
      <dgm:t>
        <a:bodyPr/>
        <a:lstStyle/>
        <a:p>
          <a:pPr algn="l"/>
          <a:r>
            <a:rPr lang="en-US" dirty="0"/>
            <a:t>PENILAIAN DOKUMEN PRA-PROPOSAL</a:t>
          </a:r>
        </a:p>
      </dgm:t>
    </dgm:pt>
    <dgm:pt modelId="{CB553A28-4D1E-4EA2-9AEA-287C107DC3BA}" type="parTrans" cxnId="{DDAABF42-5FAC-4B04-8CAE-3C9FFE674246}">
      <dgm:prSet/>
      <dgm:spPr/>
      <dgm:t>
        <a:bodyPr/>
        <a:lstStyle/>
        <a:p>
          <a:endParaRPr lang="en-US"/>
        </a:p>
      </dgm:t>
    </dgm:pt>
    <dgm:pt modelId="{F276B781-43E6-4ABF-B9D1-73EF40B941D3}" type="sibTrans" cxnId="{DDAABF42-5FAC-4B04-8CAE-3C9FFE674246}">
      <dgm:prSet/>
      <dgm:spPr/>
      <dgm:t>
        <a:bodyPr/>
        <a:lstStyle/>
        <a:p>
          <a:endParaRPr lang="en-US"/>
        </a:p>
      </dgm:t>
    </dgm:pt>
    <dgm:pt modelId="{51C2C1CC-20D1-4B83-846F-B62D880E61EA}">
      <dgm:prSet phldrT="[Text]"/>
      <dgm:spPr/>
      <dgm:t>
        <a:bodyPr/>
        <a:lstStyle/>
        <a:p>
          <a:pPr algn="l"/>
          <a:r>
            <a:rPr lang="en-US" dirty="0"/>
            <a:t>PENILAIAN PROPOSAL SECARA DARING</a:t>
          </a:r>
        </a:p>
      </dgm:t>
    </dgm:pt>
    <dgm:pt modelId="{2E4F6EEB-8511-41C2-8DAE-568F9D3840A1}" type="parTrans" cxnId="{49E380BB-9DFA-4F97-8B30-0CB71416A039}">
      <dgm:prSet/>
      <dgm:spPr/>
      <dgm:t>
        <a:bodyPr/>
        <a:lstStyle/>
        <a:p>
          <a:endParaRPr lang="en-US"/>
        </a:p>
      </dgm:t>
    </dgm:pt>
    <dgm:pt modelId="{6FD5DF97-3A10-405C-B61C-439FB2D3C3D0}" type="sibTrans" cxnId="{49E380BB-9DFA-4F97-8B30-0CB71416A039}">
      <dgm:prSet/>
      <dgm:spPr/>
      <dgm:t>
        <a:bodyPr/>
        <a:lstStyle/>
        <a:p>
          <a:endParaRPr lang="en-US"/>
        </a:p>
      </dgm:t>
    </dgm:pt>
    <dgm:pt modelId="{5E847900-DC92-47E5-B703-F6EED1B46B08}">
      <dgm:prSet phldrT="[Text]"/>
      <dgm:spPr/>
      <dgm:t>
        <a:bodyPr/>
        <a:lstStyle/>
        <a:p>
          <a:pPr algn="l"/>
          <a:r>
            <a:rPr lang="en-US" dirty="0"/>
            <a:t>PEMAPARAN/ PEMBAHASAN </a:t>
          </a:r>
        </a:p>
      </dgm:t>
    </dgm:pt>
    <dgm:pt modelId="{F6B38FD8-0F3E-4C34-AD29-6FBAA7F9B002}" type="parTrans" cxnId="{792AB8F1-3D56-4D6A-8BA1-07ADF47118FC}">
      <dgm:prSet/>
      <dgm:spPr/>
      <dgm:t>
        <a:bodyPr/>
        <a:lstStyle/>
        <a:p>
          <a:endParaRPr lang="en-US"/>
        </a:p>
      </dgm:t>
    </dgm:pt>
    <dgm:pt modelId="{38556601-72EC-4EB6-9596-6D38C6325D89}" type="sibTrans" cxnId="{792AB8F1-3D56-4D6A-8BA1-07ADF47118FC}">
      <dgm:prSet/>
      <dgm:spPr/>
      <dgm:t>
        <a:bodyPr/>
        <a:lstStyle/>
        <a:p>
          <a:endParaRPr lang="en-US"/>
        </a:p>
      </dgm:t>
    </dgm:pt>
    <dgm:pt modelId="{3500FAB3-33CD-4F00-B266-647E1D7D0043}">
      <dgm:prSet phldrT="[Text]"/>
      <dgm:spPr/>
      <dgm:t>
        <a:bodyPr/>
        <a:lstStyle/>
        <a:p>
          <a:pPr algn="l"/>
          <a:r>
            <a:rPr lang="en-US" dirty="0"/>
            <a:t>KUNJUNGAN LAPANGAN</a:t>
          </a:r>
        </a:p>
      </dgm:t>
    </dgm:pt>
    <dgm:pt modelId="{4D0661DF-93DC-47BC-AB76-05AA46C5DDC5}" type="parTrans" cxnId="{393EE903-0D92-4198-A280-EF9307D876E5}">
      <dgm:prSet/>
      <dgm:spPr/>
      <dgm:t>
        <a:bodyPr/>
        <a:lstStyle/>
        <a:p>
          <a:endParaRPr lang="en-US"/>
        </a:p>
      </dgm:t>
    </dgm:pt>
    <dgm:pt modelId="{115C12B8-960E-438F-A8EF-53F385785B27}" type="sibTrans" cxnId="{393EE903-0D92-4198-A280-EF9307D876E5}">
      <dgm:prSet/>
      <dgm:spPr/>
      <dgm:t>
        <a:bodyPr/>
        <a:lstStyle/>
        <a:p>
          <a:endParaRPr lang="en-US"/>
        </a:p>
      </dgm:t>
    </dgm:pt>
    <dgm:pt modelId="{A59B55D3-3EDF-4D51-8349-E7824B4F08D9}">
      <dgm:prSet/>
      <dgm:spPr/>
      <dgm:t>
        <a:bodyPr/>
        <a:lstStyle/>
        <a:p>
          <a:r>
            <a:rPr lang="en-US" dirty="0"/>
            <a:t>PENETAPAN PEMENANG</a:t>
          </a:r>
        </a:p>
      </dgm:t>
    </dgm:pt>
    <dgm:pt modelId="{5B1B4D4C-E849-45FD-86CD-9EF5D72A23DC}" type="parTrans" cxnId="{FF43F014-3E58-44C2-9D31-C96D8F235A49}">
      <dgm:prSet/>
      <dgm:spPr/>
      <dgm:t>
        <a:bodyPr/>
        <a:lstStyle/>
        <a:p>
          <a:endParaRPr lang="en-US"/>
        </a:p>
      </dgm:t>
    </dgm:pt>
    <dgm:pt modelId="{F0AD3E6C-A51E-4CAC-8852-AAD8BA7BCA31}" type="sibTrans" cxnId="{FF43F014-3E58-44C2-9D31-C96D8F235A49}">
      <dgm:prSet/>
      <dgm:spPr/>
      <dgm:t>
        <a:bodyPr/>
        <a:lstStyle/>
        <a:p>
          <a:endParaRPr lang="en-US"/>
        </a:p>
      </dgm:t>
    </dgm:pt>
    <dgm:pt modelId="{9854E049-E7AC-40E7-95CF-4AE31DF61F78}" type="pres">
      <dgm:prSet presAssocID="{892A029D-AF91-4CAE-9A1E-23632AAC64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1E83F5-2CA8-4C49-B6FB-DACB4EC44046}" type="pres">
      <dgm:prSet presAssocID="{76DF6431-7493-4714-8A7A-C3498CB1E4F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91AAE-3663-42A6-BB18-BBCE7D3659A0}" type="pres">
      <dgm:prSet presAssocID="{F276B781-43E6-4ABF-B9D1-73EF40B941D3}" presName="parTxOnlySpace" presStyleCnt="0"/>
      <dgm:spPr/>
    </dgm:pt>
    <dgm:pt modelId="{3712E1F9-5325-4B9E-B950-AF654D393ED4}" type="pres">
      <dgm:prSet presAssocID="{51C2C1CC-20D1-4B83-846F-B62D880E61E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771C9-4D13-4372-8902-DD66F3C9617A}" type="pres">
      <dgm:prSet presAssocID="{6FD5DF97-3A10-405C-B61C-439FB2D3C3D0}" presName="parTxOnlySpace" presStyleCnt="0"/>
      <dgm:spPr/>
    </dgm:pt>
    <dgm:pt modelId="{DBE0BB50-C38F-4C10-8CDE-36DFF509CBF4}" type="pres">
      <dgm:prSet presAssocID="{5E847900-DC92-47E5-B703-F6EED1B46B0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FD12D-2763-4A57-85F9-F79EC4258A41}" type="pres">
      <dgm:prSet presAssocID="{38556601-72EC-4EB6-9596-6D38C6325D89}" presName="parTxOnlySpace" presStyleCnt="0"/>
      <dgm:spPr/>
    </dgm:pt>
    <dgm:pt modelId="{7E9B9065-A22D-417F-83FD-FF218EF9C222}" type="pres">
      <dgm:prSet presAssocID="{3500FAB3-33CD-4F00-B266-647E1D7D004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3CA7A-B6BD-4C18-9E4C-8F6A2EDA1F56}" type="pres">
      <dgm:prSet presAssocID="{115C12B8-960E-438F-A8EF-53F385785B27}" presName="parTxOnlySpace" presStyleCnt="0"/>
      <dgm:spPr/>
    </dgm:pt>
    <dgm:pt modelId="{1E376223-6D70-4D07-8A31-AB75AA213A38}" type="pres">
      <dgm:prSet presAssocID="{A59B55D3-3EDF-4D51-8349-E7824B4F08D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0AFA74-E2A6-4424-BD82-0A107BABC56F}" type="presOf" srcId="{A59B55D3-3EDF-4D51-8349-E7824B4F08D9}" destId="{1E376223-6D70-4D07-8A31-AB75AA213A38}" srcOrd="0" destOrd="0" presId="urn:microsoft.com/office/officeart/2005/8/layout/chevron1"/>
    <dgm:cxn modelId="{99F98473-2544-4CEC-B798-B84440FC2FC5}" type="presOf" srcId="{5E847900-DC92-47E5-B703-F6EED1B46B08}" destId="{DBE0BB50-C38F-4C10-8CDE-36DFF509CBF4}" srcOrd="0" destOrd="0" presId="urn:microsoft.com/office/officeart/2005/8/layout/chevron1"/>
    <dgm:cxn modelId="{49E380BB-9DFA-4F97-8B30-0CB71416A039}" srcId="{892A029D-AF91-4CAE-9A1E-23632AAC64A1}" destId="{51C2C1CC-20D1-4B83-846F-B62D880E61EA}" srcOrd="1" destOrd="0" parTransId="{2E4F6EEB-8511-41C2-8DAE-568F9D3840A1}" sibTransId="{6FD5DF97-3A10-405C-B61C-439FB2D3C3D0}"/>
    <dgm:cxn modelId="{8D357964-31B2-4795-9E7F-78C41F13C84E}" type="presOf" srcId="{76DF6431-7493-4714-8A7A-C3498CB1E4F0}" destId="{711E83F5-2CA8-4C49-B6FB-DACB4EC44046}" srcOrd="0" destOrd="0" presId="urn:microsoft.com/office/officeart/2005/8/layout/chevron1"/>
    <dgm:cxn modelId="{138A676F-3A00-4BD2-940C-DAA91095AA4C}" type="presOf" srcId="{892A029D-AF91-4CAE-9A1E-23632AAC64A1}" destId="{9854E049-E7AC-40E7-95CF-4AE31DF61F78}" srcOrd="0" destOrd="0" presId="urn:microsoft.com/office/officeart/2005/8/layout/chevron1"/>
    <dgm:cxn modelId="{393EE903-0D92-4198-A280-EF9307D876E5}" srcId="{892A029D-AF91-4CAE-9A1E-23632AAC64A1}" destId="{3500FAB3-33CD-4F00-B266-647E1D7D0043}" srcOrd="3" destOrd="0" parTransId="{4D0661DF-93DC-47BC-AB76-05AA46C5DDC5}" sibTransId="{115C12B8-960E-438F-A8EF-53F385785B27}"/>
    <dgm:cxn modelId="{EA19D173-15AD-4F24-A028-56C7844BA64C}" type="presOf" srcId="{51C2C1CC-20D1-4B83-846F-B62D880E61EA}" destId="{3712E1F9-5325-4B9E-B950-AF654D393ED4}" srcOrd="0" destOrd="0" presId="urn:microsoft.com/office/officeart/2005/8/layout/chevron1"/>
    <dgm:cxn modelId="{DDAABF42-5FAC-4B04-8CAE-3C9FFE674246}" srcId="{892A029D-AF91-4CAE-9A1E-23632AAC64A1}" destId="{76DF6431-7493-4714-8A7A-C3498CB1E4F0}" srcOrd="0" destOrd="0" parTransId="{CB553A28-4D1E-4EA2-9AEA-287C107DC3BA}" sibTransId="{F276B781-43E6-4ABF-B9D1-73EF40B941D3}"/>
    <dgm:cxn modelId="{FF43F014-3E58-44C2-9D31-C96D8F235A49}" srcId="{892A029D-AF91-4CAE-9A1E-23632AAC64A1}" destId="{A59B55D3-3EDF-4D51-8349-E7824B4F08D9}" srcOrd="4" destOrd="0" parTransId="{5B1B4D4C-E849-45FD-86CD-9EF5D72A23DC}" sibTransId="{F0AD3E6C-A51E-4CAC-8852-AAD8BA7BCA31}"/>
    <dgm:cxn modelId="{6DE9169F-E9C5-4B87-8F06-9FBB50A31C48}" type="presOf" srcId="{3500FAB3-33CD-4F00-B266-647E1D7D0043}" destId="{7E9B9065-A22D-417F-83FD-FF218EF9C222}" srcOrd="0" destOrd="0" presId="urn:microsoft.com/office/officeart/2005/8/layout/chevron1"/>
    <dgm:cxn modelId="{792AB8F1-3D56-4D6A-8BA1-07ADF47118FC}" srcId="{892A029D-AF91-4CAE-9A1E-23632AAC64A1}" destId="{5E847900-DC92-47E5-B703-F6EED1B46B08}" srcOrd="2" destOrd="0" parTransId="{F6B38FD8-0F3E-4C34-AD29-6FBAA7F9B002}" sibTransId="{38556601-72EC-4EB6-9596-6D38C6325D89}"/>
    <dgm:cxn modelId="{7F5341E1-E38B-4C0B-A394-8AF0A976EE8F}" type="presParOf" srcId="{9854E049-E7AC-40E7-95CF-4AE31DF61F78}" destId="{711E83F5-2CA8-4C49-B6FB-DACB4EC44046}" srcOrd="0" destOrd="0" presId="urn:microsoft.com/office/officeart/2005/8/layout/chevron1"/>
    <dgm:cxn modelId="{8D62B99C-7A72-4CF8-9379-A10BA1BBA73C}" type="presParOf" srcId="{9854E049-E7AC-40E7-95CF-4AE31DF61F78}" destId="{7F391AAE-3663-42A6-BB18-BBCE7D3659A0}" srcOrd="1" destOrd="0" presId="urn:microsoft.com/office/officeart/2005/8/layout/chevron1"/>
    <dgm:cxn modelId="{131B7375-8C31-46B6-850A-9317C0B1C5E8}" type="presParOf" srcId="{9854E049-E7AC-40E7-95CF-4AE31DF61F78}" destId="{3712E1F9-5325-4B9E-B950-AF654D393ED4}" srcOrd="2" destOrd="0" presId="urn:microsoft.com/office/officeart/2005/8/layout/chevron1"/>
    <dgm:cxn modelId="{3BA87185-D646-48A6-9247-B80656E79338}" type="presParOf" srcId="{9854E049-E7AC-40E7-95CF-4AE31DF61F78}" destId="{B24771C9-4D13-4372-8902-DD66F3C9617A}" srcOrd="3" destOrd="0" presId="urn:microsoft.com/office/officeart/2005/8/layout/chevron1"/>
    <dgm:cxn modelId="{59EF7B06-FA79-4BE5-9545-83E76FBF06DC}" type="presParOf" srcId="{9854E049-E7AC-40E7-95CF-4AE31DF61F78}" destId="{DBE0BB50-C38F-4C10-8CDE-36DFF509CBF4}" srcOrd="4" destOrd="0" presId="urn:microsoft.com/office/officeart/2005/8/layout/chevron1"/>
    <dgm:cxn modelId="{66779BBB-2C6C-4CAE-BEE3-FACE3422B170}" type="presParOf" srcId="{9854E049-E7AC-40E7-95CF-4AE31DF61F78}" destId="{9FCFD12D-2763-4A57-85F9-F79EC4258A41}" srcOrd="5" destOrd="0" presId="urn:microsoft.com/office/officeart/2005/8/layout/chevron1"/>
    <dgm:cxn modelId="{89185CAC-BDDE-4850-9612-F66421EBDAFF}" type="presParOf" srcId="{9854E049-E7AC-40E7-95CF-4AE31DF61F78}" destId="{7E9B9065-A22D-417F-83FD-FF218EF9C222}" srcOrd="6" destOrd="0" presId="urn:microsoft.com/office/officeart/2005/8/layout/chevron1"/>
    <dgm:cxn modelId="{DEFC3301-29DD-4473-9832-88C2C87548C4}" type="presParOf" srcId="{9854E049-E7AC-40E7-95CF-4AE31DF61F78}" destId="{1AD3CA7A-B6BD-4C18-9E4C-8F6A2EDA1F56}" srcOrd="7" destOrd="0" presId="urn:microsoft.com/office/officeart/2005/8/layout/chevron1"/>
    <dgm:cxn modelId="{F0770DA0-9068-428C-A7C7-126651444C87}" type="presParOf" srcId="{9854E049-E7AC-40E7-95CF-4AE31DF61F78}" destId="{1E376223-6D70-4D07-8A31-AB75AA213A3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C67B2C8-14C9-4CC0-A77A-399C84DA1706}" type="doc">
      <dgm:prSet loTypeId="urn:microsoft.com/office/officeart/2008/layout/VerticalCurvedList#1" loCatId="list" qsTypeId="urn:microsoft.com/office/officeart/2005/8/quickstyle/simple1#33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F4E668BF-92DD-4F55-879F-B9CCCCACB26E}">
      <dgm:prSet phldrT="[Text]"/>
      <dgm:spPr/>
      <dgm:t>
        <a:bodyPr/>
        <a:lstStyle/>
        <a:p>
          <a:r>
            <a:rPr lang="en-US" dirty="0"/>
            <a:t>PENGISIAN CATATAN HARIAN</a:t>
          </a:r>
        </a:p>
      </dgm:t>
    </dgm:pt>
    <dgm:pt modelId="{041D2460-9781-486E-8730-83379D32D133}" type="parTrans" cxnId="{69A3F681-14A7-45A7-9771-6E3B06D230F5}">
      <dgm:prSet/>
      <dgm:spPr/>
      <dgm:t>
        <a:bodyPr/>
        <a:lstStyle/>
        <a:p>
          <a:endParaRPr lang="en-US"/>
        </a:p>
      </dgm:t>
    </dgm:pt>
    <dgm:pt modelId="{B235267A-8542-49BA-A0B8-AA7B4245EF01}" type="sibTrans" cxnId="{69A3F681-14A7-45A7-9771-6E3B06D230F5}">
      <dgm:prSet/>
      <dgm:spPr/>
      <dgm:t>
        <a:bodyPr/>
        <a:lstStyle/>
        <a:p>
          <a:endParaRPr lang="en-US"/>
        </a:p>
      </dgm:t>
    </dgm:pt>
    <dgm:pt modelId="{EC130551-F336-407A-8AD1-94A9B17C5FD0}">
      <dgm:prSet phldrT="[Text]"/>
      <dgm:spPr/>
      <dgm:t>
        <a:bodyPr/>
        <a:lstStyle/>
        <a:p>
          <a:r>
            <a:rPr lang="en-US" dirty="0"/>
            <a:t>PENGUNGGAHAN LAPORAN KEMAJUAN</a:t>
          </a:r>
        </a:p>
      </dgm:t>
    </dgm:pt>
    <dgm:pt modelId="{E04267D2-8757-4F27-819F-8107F8F5AFB0}" type="parTrans" cxnId="{11DC94EF-C40C-4885-9AF9-A7E87493CCB3}">
      <dgm:prSet/>
      <dgm:spPr/>
      <dgm:t>
        <a:bodyPr/>
        <a:lstStyle/>
        <a:p>
          <a:endParaRPr lang="en-US"/>
        </a:p>
      </dgm:t>
    </dgm:pt>
    <dgm:pt modelId="{1C665056-14E0-47C6-B2F1-F9CCD5835132}" type="sibTrans" cxnId="{11DC94EF-C40C-4885-9AF9-A7E87493CCB3}">
      <dgm:prSet/>
      <dgm:spPr/>
      <dgm:t>
        <a:bodyPr/>
        <a:lstStyle/>
        <a:p>
          <a:endParaRPr lang="en-US"/>
        </a:p>
      </dgm:t>
    </dgm:pt>
    <dgm:pt modelId="{8FD43616-D5A0-4F05-8B53-8C9D778C945E}">
      <dgm:prSet phldrT="[Text]"/>
      <dgm:spPr/>
      <dgm:t>
        <a:bodyPr/>
        <a:lstStyle/>
        <a:p>
          <a:r>
            <a:rPr lang="en-US" dirty="0"/>
            <a:t>PENGAWASAN INTERNAL DAN EKSTERNAL</a:t>
          </a:r>
        </a:p>
      </dgm:t>
    </dgm:pt>
    <dgm:pt modelId="{111890D4-23FB-4D7E-B5DE-9412EAFE98F4}" type="parTrans" cxnId="{13C790FD-502E-4A78-A693-8FA56B6EFBA7}">
      <dgm:prSet/>
      <dgm:spPr/>
      <dgm:t>
        <a:bodyPr/>
        <a:lstStyle/>
        <a:p>
          <a:endParaRPr lang="en-US"/>
        </a:p>
      </dgm:t>
    </dgm:pt>
    <dgm:pt modelId="{F9EA3A35-5A4E-4742-B747-C218B42C09A9}" type="sibTrans" cxnId="{13C790FD-502E-4A78-A693-8FA56B6EFBA7}">
      <dgm:prSet/>
      <dgm:spPr/>
      <dgm:t>
        <a:bodyPr/>
        <a:lstStyle/>
        <a:p>
          <a:endParaRPr lang="en-US"/>
        </a:p>
      </dgm:t>
    </dgm:pt>
    <dgm:pt modelId="{27AD00E6-D5A8-441F-BC04-CECCD477B73B}" type="pres">
      <dgm:prSet presAssocID="{FC67B2C8-14C9-4CC0-A77A-399C84DA170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2FCA971-65DA-49B7-8C01-D5A21059ECFC}" type="pres">
      <dgm:prSet presAssocID="{FC67B2C8-14C9-4CC0-A77A-399C84DA1706}" presName="Name1" presStyleCnt="0"/>
      <dgm:spPr/>
    </dgm:pt>
    <dgm:pt modelId="{8BB18D91-54F6-48C2-B4E2-F375462FEEBA}" type="pres">
      <dgm:prSet presAssocID="{FC67B2C8-14C9-4CC0-A77A-399C84DA1706}" presName="cycle" presStyleCnt="0"/>
      <dgm:spPr/>
    </dgm:pt>
    <dgm:pt modelId="{E6B82D05-EF79-4F07-AC38-FE885A4EAF9B}" type="pres">
      <dgm:prSet presAssocID="{FC67B2C8-14C9-4CC0-A77A-399C84DA1706}" presName="srcNode" presStyleLbl="node1" presStyleIdx="0" presStyleCnt="3"/>
      <dgm:spPr/>
    </dgm:pt>
    <dgm:pt modelId="{E85155AA-B60D-4255-B797-E2BEFE881CFE}" type="pres">
      <dgm:prSet presAssocID="{FC67B2C8-14C9-4CC0-A77A-399C84DA1706}" presName="conn" presStyleLbl="parChTrans1D2" presStyleIdx="0" presStyleCnt="1"/>
      <dgm:spPr/>
      <dgm:t>
        <a:bodyPr/>
        <a:lstStyle/>
        <a:p>
          <a:endParaRPr lang="en-US"/>
        </a:p>
      </dgm:t>
    </dgm:pt>
    <dgm:pt modelId="{DBEE9F08-A72A-402F-A203-DB1F8A4C9325}" type="pres">
      <dgm:prSet presAssocID="{FC67B2C8-14C9-4CC0-A77A-399C84DA1706}" presName="extraNode" presStyleLbl="node1" presStyleIdx="0" presStyleCnt="3"/>
      <dgm:spPr/>
    </dgm:pt>
    <dgm:pt modelId="{20826267-B896-40B7-9446-25675CA3625E}" type="pres">
      <dgm:prSet presAssocID="{FC67B2C8-14C9-4CC0-A77A-399C84DA1706}" presName="dstNode" presStyleLbl="node1" presStyleIdx="0" presStyleCnt="3"/>
      <dgm:spPr/>
    </dgm:pt>
    <dgm:pt modelId="{6E91347E-C468-4CC0-BAF2-907E8CCFCAA8}" type="pres">
      <dgm:prSet presAssocID="{F4E668BF-92DD-4F55-879F-B9CCCCACB26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1528D-A84D-49C0-8629-A30F226021D3}" type="pres">
      <dgm:prSet presAssocID="{F4E668BF-92DD-4F55-879F-B9CCCCACB26E}" presName="accent_1" presStyleCnt="0"/>
      <dgm:spPr/>
    </dgm:pt>
    <dgm:pt modelId="{8F6B843E-3B15-4005-AF55-095205AA98C8}" type="pres">
      <dgm:prSet presAssocID="{F4E668BF-92DD-4F55-879F-B9CCCCACB26E}" presName="accentRepeatNode" presStyleLbl="solidFgAcc1" presStyleIdx="0" presStyleCnt="3"/>
      <dgm:spPr/>
    </dgm:pt>
    <dgm:pt modelId="{8C61EDC2-9CE3-4A3F-9BCD-A126895CA23F}" type="pres">
      <dgm:prSet presAssocID="{EC130551-F336-407A-8AD1-94A9B17C5FD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51350-0B22-4623-A27A-3C7B79EDEB58}" type="pres">
      <dgm:prSet presAssocID="{EC130551-F336-407A-8AD1-94A9B17C5FD0}" presName="accent_2" presStyleCnt="0"/>
      <dgm:spPr/>
    </dgm:pt>
    <dgm:pt modelId="{1FA9F433-A297-4A02-92FE-6233CF1EE604}" type="pres">
      <dgm:prSet presAssocID="{EC130551-F336-407A-8AD1-94A9B17C5FD0}" presName="accentRepeatNode" presStyleLbl="solidFgAcc1" presStyleIdx="1" presStyleCnt="3"/>
      <dgm:spPr/>
    </dgm:pt>
    <dgm:pt modelId="{3325C166-6FD7-4D0D-B57E-4C149720FEE9}" type="pres">
      <dgm:prSet presAssocID="{8FD43616-D5A0-4F05-8B53-8C9D778C945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82210-D97E-47AA-B8F1-8367350AAA97}" type="pres">
      <dgm:prSet presAssocID="{8FD43616-D5A0-4F05-8B53-8C9D778C945E}" presName="accent_3" presStyleCnt="0"/>
      <dgm:spPr/>
    </dgm:pt>
    <dgm:pt modelId="{895D3818-3707-40A8-9CAC-9FFAF74DE86C}" type="pres">
      <dgm:prSet presAssocID="{8FD43616-D5A0-4F05-8B53-8C9D778C945E}" presName="accentRepeatNode" presStyleLbl="solidFgAcc1" presStyleIdx="2" presStyleCnt="3"/>
      <dgm:spPr/>
    </dgm:pt>
  </dgm:ptLst>
  <dgm:cxnLst>
    <dgm:cxn modelId="{0E2B2E40-E071-4AAB-848B-3DCEFDEA794B}" type="presOf" srcId="{FC67B2C8-14C9-4CC0-A77A-399C84DA1706}" destId="{27AD00E6-D5A8-441F-BC04-CECCD477B73B}" srcOrd="0" destOrd="0" presId="urn:microsoft.com/office/officeart/2008/layout/VerticalCurvedList#1"/>
    <dgm:cxn modelId="{A6A67115-473B-4E06-8587-E58AA5B3F212}" type="presOf" srcId="{8FD43616-D5A0-4F05-8B53-8C9D778C945E}" destId="{3325C166-6FD7-4D0D-B57E-4C149720FEE9}" srcOrd="0" destOrd="0" presId="urn:microsoft.com/office/officeart/2008/layout/VerticalCurvedList#1"/>
    <dgm:cxn modelId="{5405C7FE-1488-4B4C-A8E7-8E46D4FBFB1D}" type="presOf" srcId="{EC130551-F336-407A-8AD1-94A9B17C5FD0}" destId="{8C61EDC2-9CE3-4A3F-9BCD-A126895CA23F}" srcOrd="0" destOrd="0" presId="urn:microsoft.com/office/officeart/2008/layout/VerticalCurvedList#1"/>
    <dgm:cxn modelId="{7B62085A-D4D0-425C-A810-EA03CEE52CE3}" type="presOf" srcId="{B235267A-8542-49BA-A0B8-AA7B4245EF01}" destId="{E85155AA-B60D-4255-B797-E2BEFE881CFE}" srcOrd="0" destOrd="0" presId="urn:microsoft.com/office/officeart/2008/layout/VerticalCurvedList#1"/>
    <dgm:cxn modelId="{11DC94EF-C40C-4885-9AF9-A7E87493CCB3}" srcId="{FC67B2C8-14C9-4CC0-A77A-399C84DA1706}" destId="{EC130551-F336-407A-8AD1-94A9B17C5FD0}" srcOrd="1" destOrd="0" parTransId="{E04267D2-8757-4F27-819F-8107F8F5AFB0}" sibTransId="{1C665056-14E0-47C6-B2F1-F9CCD5835132}"/>
    <dgm:cxn modelId="{69A3F681-14A7-45A7-9771-6E3B06D230F5}" srcId="{FC67B2C8-14C9-4CC0-A77A-399C84DA1706}" destId="{F4E668BF-92DD-4F55-879F-B9CCCCACB26E}" srcOrd="0" destOrd="0" parTransId="{041D2460-9781-486E-8730-83379D32D133}" sibTransId="{B235267A-8542-49BA-A0B8-AA7B4245EF01}"/>
    <dgm:cxn modelId="{CFEDB0FF-0280-4ADF-85A1-69F1A21F747C}" type="presOf" srcId="{F4E668BF-92DD-4F55-879F-B9CCCCACB26E}" destId="{6E91347E-C468-4CC0-BAF2-907E8CCFCAA8}" srcOrd="0" destOrd="0" presId="urn:microsoft.com/office/officeart/2008/layout/VerticalCurvedList#1"/>
    <dgm:cxn modelId="{13C790FD-502E-4A78-A693-8FA56B6EFBA7}" srcId="{FC67B2C8-14C9-4CC0-A77A-399C84DA1706}" destId="{8FD43616-D5A0-4F05-8B53-8C9D778C945E}" srcOrd="2" destOrd="0" parTransId="{111890D4-23FB-4D7E-B5DE-9412EAFE98F4}" sibTransId="{F9EA3A35-5A4E-4742-B747-C218B42C09A9}"/>
    <dgm:cxn modelId="{445D6877-1FDD-46E3-8D20-B0BE45989ABF}" type="presParOf" srcId="{27AD00E6-D5A8-441F-BC04-CECCD477B73B}" destId="{42FCA971-65DA-49B7-8C01-D5A21059ECFC}" srcOrd="0" destOrd="0" presId="urn:microsoft.com/office/officeart/2008/layout/VerticalCurvedList#1"/>
    <dgm:cxn modelId="{7204AB29-68D7-4C26-975F-3B56371F3093}" type="presParOf" srcId="{42FCA971-65DA-49B7-8C01-D5A21059ECFC}" destId="{8BB18D91-54F6-48C2-B4E2-F375462FEEBA}" srcOrd="0" destOrd="0" presId="urn:microsoft.com/office/officeart/2008/layout/VerticalCurvedList#1"/>
    <dgm:cxn modelId="{D7631299-7325-4AB2-911B-769149DA38D7}" type="presParOf" srcId="{8BB18D91-54F6-48C2-B4E2-F375462FEEBA}" destId="{E6B82D05-EF79-4F07-AC38-FE885A4EAF9B}" srcOrd="0" destOrd="0" presId="urn:microsoft.com/office/officeart/2008/layout/VerticalCurvedList#1"/>
    <dgm:cxn modelId="{88854F8B-2CBC-4BB1-8B27-3D59261213EE}" type="presParOf" srcId="{8BB18D91-54F6-48C2-B4E2-F375462FEEBA}" destId="{E85155AA-B60D-4255-B797-E2BEFE881CFE}" srcOrd="1" destOrd="0" presId="urn:microsoft.com/office/officeart/2008/layout/VerticalCurvedList#1"/>
    <dgm:cxn modelId="{CA206D48-2DB1-4BF6-B753-28DE5E46F591}" type="presParOf" srcId="{8BB18D91-54F6-48C2-B4E2-F375462FEEBA}" destId="{DBEE9F08-A72A-402F-A203-DB1F8A4C9325}" srcOrd="2" destOrd="0" presId="urn:microsoft.com/office/officeart/2008/layout/VerticalCurvedList#1"/>
    <dgm:cxn modelId="{0C9F7B50-AA40-405D-960B-151F0F428576}" type="presParOf" srcId="{8BB18D91-54F6-48C2-B4E2-F375462FEEBA}" destId="{20826267-B896-40B7-9446-25675CA3625E}" srcOrd="3" destOrd="0" presId="urn:microsoft.com/office/officeart/2008/layout/VerticalCurvedList#1"/>
    <dgm:cxn modelId="{5A6AFB47-4DAB-4D57-B8C8-38E20F9A266B}" type="presParOf" srcId="{42FCA971-65DA-49B7-8C01-D5A21059ECFC}" destId="{6E91347E-C468-4CC0-BAF2-907E8CCFCAA8}" srcOrd="1" destOrd="0" presId="urn:microsoft.com/office/officeart/2008/layout/VerticalCurvedList#1"/>
    <dgm:cxn modelId="{FB2EC5F6-4CBD-40B0-8B54-D58E35D58C22}" type="presParOf" srcId="{42FCA971-65DA-49B7-8C01-D5A21059ECFC}" destId="{0521528D-A84D-49C0-8629-A30F226021D3}" srcOrd="2" destOrd="0" presId="urn:microsoft.com/office/officeart/2008/layout/VerticalCurvedList#1"/>
    <dgm:cxn modelId="{70C5103B-3564-496F-88F0-F7DA124C243B}" type="presParOf" srcId="{0521528D-A84D-49C0-8629-A30F226021D3}" destId="{8F6B843E-3B15-4005-AF55-095205AA98C8}" srcOrd="0" destOrd="0" presId="urn:microsoft.com/office/officeart/2008/layout/VerticalCurvedList#1"/>
    <dgm:cxn modelId="{DE1CAC89-A0F2-448B-AA7D-4A9EED1A2EB7}" type="presParOf" srcId="{42FCA971-65DA-49B7-8C01-D5A21059ECFC}" destId="{8C61EDC2-9CE3-4A3F-9BCD-A126895CA23F}" srcOrd="3" destOrd="0" presId="urn:microsoft.com/office/officeart/2008/layout/VerticalCurvedList#1"/>
    <dgm:cxn modelId="{F5F15B59-1B12-40C7-BB9E-B2D817C692D4}" type="presParOf" srcId="{42FCA971-65DA-49B7-8C01-D5A21059ECFC}" destId="{4E751350-0B22-4623-A27A-3C7B79EDEB58}" srcOrd="4" destOrd="0" presId="urn:microsoft.com/office/officeart/2008/layout/VerticalCurvedList#1"/>
    <dgm:cxn modelId="{0516CC87-6CE9-48F6-AEAF-B21AA9FB0AAD}" type="presParOf" srcId="{4E751350-0B22-4623-A27A-3C7B79EDEB58}" destId="{1FA9F433-A297-4A02-92FE-6233CF1EE604}" srcOrd="0" destOrd="0" presId="urn:microsoft.com/office/officeart/2008/layout/VerticalCurvedList#1"/>
    <dgm:cxn modelId="{E818457E-ED0B-4D19-8B76-D7644080C4F3}" type="presParOf" srcId="{42FCA971-65DA-49B7-8C01-D5A21059ECFC}" destId="{3325C166-6FD7-4D0D-B57E-4C149720FEE9}" srcOrd="5" destOrd="0" presId="urn:microsoft.com/office/officeart/2008/layout/VerticalCurvedList#1"/>
    <dgm:cxn modelId="{F6A2DF90-7205-46C0-8C2D-658B1238F995}" type="presParOf" srcId="{42FCA971-65DA-49B7-8C01-D5A21059ECFC}" destId="{3D982210-D97E-47AA-B8F1-8367350AAA97}" srcOrd="6" destOrd="0" presId="urn:microsoft.com/office/officeart/2008/layout/VerticalCurvedList#1"/>
    <dgm:cxn modelId="{2A9EB21A-E556-42D3-8AD4-11A71A40715A}" type="presParOf" srcId="{3D982210-D97E-47AA-B8F1-8367350AAA97}" destId="{895D3818-3707-40A8-9CAC-9FFAF74DE86C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C67B2C8-14C9-4CC0-A77A-399C84DA1706}" type="doc">
      <dgm:prSet loTypeId="urn:microsoft.com/office/officeart/2008/layout/VerticalCurvedList#2" loCatId="list" qsTypeId="urn:microsoft.com/office/officeart/2005/8/quickstyle/simple1#34" qsCatId="simple" csTypeId="urn:microsoft.com/office/officeart/2005/8/colors/colorful2#2" csCatId="colorful" phldr="1"/>
      <dgm:spPr/>
      <dgm:t>
        <a:bodyPr/>
        <a:lstStyle/>
        <a:p>
          <a:endParaRPr lang="en-US"/>
        </a:p>
      </dgm:t>
    </dgm:pt>
    <dgm:pt modelId="{F4E668BF-92DD-4F55-879F-B9CCCCACB26E}">
      <dgm:prSet phldrT="[Text]"/>
      <dgm:spPr/>
      <dgm:t>
        <a:bodyPr/>
        <a:lstStyle/>
        <a:p>
          <a:r>
            <a:rPr lang="en-US" dirty="0"/>
            <a:t>MENGUNGGAH LAPORAN AKHIR</a:t>
          </a:r>
        </a:p>
      </dgm:t>
    </dgm:pt>
    <dgm:pt modelId="{041D2460-9781-486E-8730-83379D32D133}" type="parTrans" cxnId="{69A3F681-14A7-45A7-9771-6E3B06D230F5}">
      <dgm:prSet/>
      <dgm:spPr/>
      <dgm:t>
        <a:bodyPr/>
        <a:lstStyle/>
        <a:p>
          <a:endParaRPr lang="en-US"/>
        </a:p>
      </dgm:t>
    </dgm:pt>
    <dgm:pt modelId="{B235267A-8542-49BA-A0B8-AA7B4245EF01}" type="sibTrans" cxnId="{69A3F681-14A7-45A7-9771-6E3B06D230F5}">
      <dgm:prSet/>
      <dgm:spPr/>
      <dgm:t>
        <a:bodyPr/>
        <a:lstStyle/>
        <a:p>
          <a:endParaRPr lang="en-US"/>
        </a:p>
      </dgm:t>
    </dgm:pt>
    <dgm:pt modelId="{0A4CAD74-A18B-4F34-8863-87DD0B33A466}">
      <dgm:prSet phldrT="[Text]"/>
      <dgm:spPr/>
      <dgm:t>
        <a:bodyPr/>
        <a:lstStyle/>
        <a:p>
          <a:r>
            <a:rPr lang="en-US" dirty="0"/>
            <a:t>MENGISI LAPORAN LUARAN</a:t>
          </a:r>
        </a:p>
      </dgm:t>
    </dgm:pt>
    <dgm:pt modelId="{96034C1D-DC70-4F9D-89CE-FFFE0115BCCE}" type="parTrans" cxnId="{A65AC151-4271-4421-BF6C-72A19E0B11DE}">
      <dgm:prSet/>
      <dgm:spPr/>
      <dgm:t>
        <a:bodyPr/>
        <a:lstStyle/>
        <a:p>
          <a:endParaRPr lang="en-US"/>
        </a:p>
      </dgm:t>
    </dgm:pt>
    <dgm:pt modelId="{3EFD5B37-6689-47EB-BA96-BE4A01DA3A7D}" type="sibTrans" cxnId="{A65AC151-4271-4421-BF6C-72A19E0B11DE}">
      <dgm:prSet/>
      <dgm:spPr/>
      <dgm:t>
        <a:bodyPr/>
        <a:lstStyle/>
        <a:p>
          <a:endParaRPr lang="en-US"/>
        </a:p>
      </dgm:t>
    </dgm:pt>
    <dgm:pt modelId="{8FD43616-D5A0-4F05-8B53-8C9D778C945E}">
      <dgm:prSet phldrT="[Text]"/>
      <dgm:spPr/>
      <dgm:t>
        <a:bodyPr/>
        <a:lstStyle/>
        <a:p>
          <a:r>
            <a:rPr lang="en-US" dirty="0"/>
            <a:t>MENGUNGGAH ARTIKEL, POSTER, DAN PROFIL</a:t>
          </a:r>
        </a:p>
      </dgm:t>
    </dgm:pt>
    <dgm:pt modelId="{111890D4-23FB-4D7E-B5DE-9412EAFE98F4}" type="parTrans" cxnId="{13C790FD-502E-4A78-A693-8FA56B6EFBA7}">
      <dgm:prSet/>
      <dgm:spPr/>
      <dgm:t>
        <a:bodyPr/>
        <a:lstStyle/>
        <a:p>
          <a:endParaRPr lang="en-US"/>
        </a:p>
      </dgm:t>
    </dgm:pt>
    <dgm:pt modelId="{F9EA3A35-5A4E-4742-B747-C218B42C09A9}" type="sibTrans" cxnId="{13C790FD-502E-4A78-A693-8FA56B6EFBA7}">
      <dgm:prSet/>
      <dgm:spPr/>
      <dgm:t>
        <a:bodyPr/>
        <a:lstStyle/>
        <a:p>
          <a:endParaRPr lang="en-US"/>
        </a:p>
      </dgm:t>
    </dgm:pt>
    <dgm:pt modelId="{B74CDE80-53C9-4D0C-81F3-AECCA09DA1C9}">
      <dgm:prSet phldrT="[Text]"/>
      <dgm:spPr/>
      <dgm:t>
        <a:bodyPr/>
        <a:lstStyle/>
        <a:p>
          <a:r>
            <a:rPr lang="en-US" dirty="0"/>
            <a:t>MENGIKUTI SEMINAR DAN PENILAIAN HASIL</a:t>
          </a:r>
        </a:p>
      </dgm:t>
    </dgm:pt>
    <dgm:pt modelId="{25506854-349A-4BE8-BEE2-56990EC98223}" type="parTrans" cxnId="{52476A3F-B6B3-4729-AB1C-3086510C4C1C}">
      <dgm:prSet/>
      <dgm:spPr/>
      <dgm:t>
        <a:bodyPr/>
        <a:lstStyle/>
        <a:p>
          <a:endParaRPr lang="en-US"/>
        </a:p>
      </dgm:t>
    </dgm:pt>
    <dgm:pt modelId="{603DE07C-3CF3-49DF-B6D8-6B7E6E073FE5}" type="sibTrans" cxnId="{52476A3F-B6B3-4729-AB1C-3086510C4C1C}">
      <dgm:prSet/>
      <dgm:spPr/>
      <dgm:t>
        <a:bodyPr/>
        <a:lstStyle/>
        <a:p>
          <a:endParaRPr lang="en-US"/>
        </a:p>
      </dgm:t>
    </dgm:pt>
    <dgm:pt modelId="{D0BF78DA-F3B9-4F46-B486-D00A4CB0F2B4}">
      <dgm:prSet phldrT="[Text]"/>
      <dgm:spPr/>
      <dgm:t>
        <a:bodyPr/>
        <a:lstStyle/>
        <a:p>
          <a:r>
            <a:rPr lang="en-US" dirty="0"/>
            <a:t>MENGUNGGAH PROPOSAL LANJUTAN (MULTI TAHUN)</a:t>
          </a:r>
        </a:p>
      </dgm:t>
    </dgm:pt>
    <dgm:pt modelId="{C1B7A155-BE99-46DB-A7AF-AF16494E6046}" type="parTrans" cxnId="{24EE6A2E-7DE5-4B96-B1F7-C462313CF305}">
      <dgm:prSet/>
      <dgm:spPr/>
      <dgm:t>
        <a:bodyPr/>
        <a:lstStyle/>
        <a:p>
          <a:endParaRPr lang="en-US"/>
        </a:p>
      </dgm:t>
    </dgm:pt>
    <dgm:pt modelId="{559D9A88-54F4-4777-85E9-7C5FEE748663}" type="sibTrans" cxnId="{24EE6A2E-7DE5-4B96-B1F7-C462313CF305}">
      <dgm:prSet/>
      <dgm:spPr/>
      <dgm:t>
        <a:bodyPr/>
        <a:lstStyle/>
        <a:p>
          <a:endParaRPr lang="en-US"/>
        </a:p>
      </dgm:t>
    </dgm:pt>
    <dgm:pt modelId="{27AD00E6-D5A8-441F-BC04-CECCD477B73B}" type="pres">
      <dgm:prSet presAssocID="{FC67B2C8-14C9-4CC0-A77A-399C84DA170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2FCA971-65DA-49B7-8C01-D5A21059ECFC}" type="pres">
      <dgm:prSet presAssocID="{FC67B2C8-14C9-4CC0-A77A-399C84DA1706}" presName="Name1" presStyleCnt="0"/>
      <dgm:spPr/>
    </dgm:pt>
    <dgm:pt modelId="{8BB18D91-54F6-48C2-B4E2-F375462FEEBA}" type="pres">
      <dgm:prSet presAssocID="{FC67B2C8-14C9-4CC0-A77A-399C84DA1706}" presName="cycle" presStyleCnt="0"/>
      <dgm:spPr/>
    </dgm:pt>
    <dgm:pt modelId="{E6B82D05-EF79-4F07-AC38-FE885A4EAF9B}" type="pres">
      <dgm:prSet presAssocID="{FC67B2C8-14C9-4CC0-A77A-399C84DA1706}" presName="srcNode" presStyleLbl="node1" presStyleIdx="0" presStyleCnt="5"/>
      <dgm:spPr/>
    </dgm:pt>
    <dgm:pt modelId="{E85155AA-B60D-4255-B797-E2BEFE881CFE}" type="pres">
      <dgm:prSet presAssocID="{FC67B2C8-14C9-4CC0-A77A-399C84DA1706}" presName="conn" presStyleLbl="parChTrans1D2" presStyleIdx="0" presStyleCnt="1"/>
      <dgm:spPr/>
      <dgm:t>
        <a:bodyPr/>
        <a:lstStyle/>
        <a:p>
          <a:endParaRPr lang="en-US"/>
        </a:p>
      </dgm:t>
    </dgm:pt>
    <dgm:pt modelId="{DBEE9F08-A72A-402F-A203-DB1F8A4C9325}" type="pres">
      <dgm:prSet presAssocID="{FC67B2C8-14C9-4CC0-A77A-399C84DA1706}" presName="extraNode" presStyleLbl="node1" presStyleIdx="0" presStyleCnt="5"/>
      <dgm:spPr/>
    </dgm:pt>
    <dgm:pt modelId="{20826267-B896-40B7-9446-25675CA3625E}" type="pres">
      <dgm:prSet presAssocID="{FC67B2C8-14C9-4CC0-A77A-399C84DA1706}" presName="dstNode" presStyleLbl="node1" presStyleIdx="0" presStyleCnt="5"/>
      <dgm:spPr/>
    </dgm:pt>
    <dgm:pt modelId="{6E91347E-C468-4CC0-BAF2-907E8CCFCAA8}" type="pres">
      <dgm:prSet presAssocID="{F4E668BF-92DD-4F55-879F-B9CCCCACB26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1528D-A84D-49C0-8629-A30F226021D3}" type="pres">
      <dgm:prSet presAssocID="{F4E668BF-92DD-4F55-879F-B9CCCCACB26E}" presName="accent_1" presStyleCnt="0"/>
      <dgm:spPr/>
    </dgm:pt>
    <dgm:pt modelId="{8F6B843E-3B15-4005-AF55-095205AA98C8}" type="pres">
      <dgm:prSet presAssocID="{F4E668BF-92DD-4F55-879F-B9CCCCACB26E}" presName="accentRepeatNode" presStyleLbl="solidFgAcc1" presStyleIdx="0" presStyleCnt="5"/>
      <dgm:spPr/>
    </dgm:pt>
    <dgm:pt modelId="{BB2A1EB3-A149-4763-B2AB-05AA90AFE277}" type="pres">
      <dgm:prSet presAssocID="{0A4CAD74-A18B-4F34-8863-87DD0B33A46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4CDAE-5F06-47C0-8C1B-FA2C1137E582}" type="pres">
      <dgm:prSet presAssocID="{0A4CAD74-A18B-4F34-8863-87DD0B33A466}" presName="accent_2" presStyleCnt="0"/>
      <dgm:spPr/>
    </dgm:pt>
    <dgm:pt modelId="{342BD8CA-6A13-4300-98EA-4458F5FA7A4A}" type="pres">
      <dgm:prSet presAssocID="{0A4CAD74-A18B-4F34-8863-87DD0B33A466}" presName="accentRepeatNode" presStyleLbl="solidFgAcc1" presStyleIdx="1" presStyleCnt="5"/>
      <dgm:spPr/>
    </dgm:pt>
    <dgm:pt modelId="{5416E98F-513A-425E-A63D-99DF92472541}" type="pres">
      <dgm:prSet presAssocID="{8FD43616-D5A0-4F05-8B53-8C9D778C945E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3C82E-1CE9-47C9-87C9-F69D6B7C7D35}" type="pres">
      <dgm:prSet presAssocID="{8FD43616-D5A0-4F05-8B53-8C9D778C945E}" presName="accent_3" presStyleCnt="0"/>
      <dgm:spPr/>
    </dgm:pt>
    <dgm:pt modelId="{895D3818-3707-40A8-9CAC-9FFAF74DE86C}" type="pres">
      <dgm:prSet presAssocID="{8FD43616-D5A0-4F05-8B53-8C9D778C945E}" presName="accentRepeatNode" presStyleLbl="solidFgAcc1" presStyleIdx="2" presStyleCnt="5"/>
      <dgm:spPr/>
    </dgm:pt>
    <dgm:pt modelId="{C22D25CC-4B97-4D67-B711-F366FE677144}" type="pres">
      <dgm:prSet presAssocID="{B74CDE80-53C9-4D0C-81F3-AECCA09DA1C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F7037-C05A-4438-8AD0-62F1D2B8F51C}" type="pres">
      <dgm:prSet presAssocID="{B74CDE80-53C9-4D0C-81F3-AECCA09DA1C9}" presName="accent_4" presStyleCnt="0"/>
      <dgm:spPr/>
    </dgm:pt>
    <dgm:pt modelId="{4A806FC0-FE97-4AC8-92DE-FB84FB70C689}" type="pres">
      <dgm:prSet presAssocID="{B74CDE80-53C9-4D0C-81F3-AECCA09DA1C9}" presName="accentRepeatNode" presStyleLbl="solidFgAcc1" presStyleIdx="3" presStyleCnt="5"/>
      <dgm:spPr/>
    </dgm:pt>
    <dgm:pt modelId="{50F37CD1-E61E-4C84-B412-FA3740282284}" type="pres">
      <dgm:prSet presAssocID="{D0BF78DA-F3B9-4F46-B486-D00A4CB0F2B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833F3-6B4F-4223-96BB-C7E8AA264429}" type="pres">
      <dgm:prSet presAssocID="{D0BF78DA-F3B9-4F46-B486-D00A4CB0F2B4}" presName="accent_5" presStyleCnt="0"/>
      <dgm:spPr/>
    </dgm:pt>
    <dgm:pt modelId="{D7E2AB8F-24EA-4803-BD92-51ADCBB9F12A}" type="pres">
      <dgm:prSet presAssocID="{D0BF78DA-F3B9-4F46-B486-D00A4CB0F2B4}" presName="accentRepeatNode" presStyleLbl="solidFgAcc1" presStyleIdx="4" presStyleCnt="5"/>
      <dgm:spPr/>
    </dgm:pt>
  </dgm:ptLst>
  <dgm:cxnLst>
    <dgm:cxn modelId="{13C790FD-502E-4A78-A693-8FA56B6EFBA7}" srcId="{FC67B2C8-14C9-4CC0-A77A-399C84DA1706}" destId="{8FD43616-D5A0-4F05-8B53-8C9D778C945E}" srcOrd="2" destOrd="0" parTransId="{111890D4-23FB-4D7E-B5DE-9412EAFE98F4}" sibTransId="{F9EA3A35-5A4E-4742-B747-C218B42C09A9}"/>
    <dgm:cxn modelId="{A65AC151-4271-4421-BF6C-72A19E0B11DE}" srcId="{FC67B2C8-14C9-4CC0-A77A-399C84DA1706}" destId="{0A4CAD74-A18B-4F34-8863-87DD0B33A466}" srcOrd="1" destOrd="0" parTransId="{96034C1D-DC70-4F9D-89CE-FFFE0115BCCE}" sibTransId="{3EFD5B37-6689-47EB-BA96-BE4A01DA3A7D}"/>
    <dgm:cxn modelId="{E2F01479-4A8F-4D56-B64F-47B30634A43D}" type="presOf" srcId="{FC67B2C8-14C9-4CC0-A77A-399C84DA1706}" destId="{27AD00E6-D5A8-441F-BC04-CECCD477B73B}" srcOrd="0" destOrd="0" presId="urn:microsoft.com/office/officeart/2008/layout/VerticalCurvedList#2"/>
    <dgm:cxn modelId="{24EE6A2E-7DE5-4B96-B1F7-C462313CF305}" srcId="{FC67B2C8-14C9-4CC0-A77A-399C84DA1706}" destId="{D0BF78DA-F3B9-4F46-B486-D00A4CB0F2B4}" srcOrd="4" destOrd="0" parTransId="{C1B7A155-BE99-46DB-A7AF-AF16494E6046}" sibTransId="{559D9A88-54F4-4777-85E9-7C5FEE748663}"/>
    <dgm:cxn modelId="{133B0551-9BA8-4BDD-B47C-0030236B9DD2}" type="presOf" srcId="{F4E668BF-92DD-4F55-879F-B9CCCCACB26E}" destId="{6E91347E-C468-4CC0-BAF2-907E8CCFCAA8}" srcOrd="0" destOrd="0" presId="urn:microsoft.com/office/officeart/2008/layout/VerticalCurvedList#2"/>
    <dgm:cxn modelId="{52476A3F-B6B3-4729-AB1C-3086510C4C1C}" srcId="{FC67B2C8-14C9-4CC0-A77A-399C84DA1706}" destId="{B74CDE80-53C9-4D0C-81F3-AECCA09DA1C9}" srcOrd="3" destOrd="0" parTransId="{25506854-349A-4BE8-BEE2-56990EC98223}" sibTransId="{603DE07C-3CF3-49DF-B6D8-6B7E6E073FE5}"/>
    <dgm:cxn modelId="{69A3F681-14A7-45A7-9771-6E3B06D230F5}" srcId="{FC67B2C8-14C9-4CC0-A77A-399C84DA1706}" destId="{F4E668BF-92DD-4F55-879F-B9CCCCACB26E}" srcOrd="0" destOrd="0" parTransId="{041D2460-9781-486E-8730-83379D32D133}" sibTransId="{B235267A-8542-49BA-A0B8-AA7B4245EF01}"/>
    <dgm:cxn modelId="{138E37BA-ECB6-4EF9-9A5A-CB0D930A8195}" type="presOf" srcId="{8FD43616-D5A0-4F05-8B53-8C9D778C945E}" destId="{5416E98F-513A-425E-A63D-99DF92472541}" srcOrd="0" destOrd="0" presId="urn:microsoft.com/office/officeart/2008/layout/VerticalCurvedList#2"/>
    <dgm:cxn modelId="{5347985C-182D-4E3B-B072-AD1B5C5C784D}" type="presOf" srcId="{0A4CAD74-A18B-4F34-8863-87DD0B33A466}" destId="{BB2A1EB3-A149-4763-B2AB-05AA90AFE277}" srcOrd="0" destOrd="0" presId="urn:microsoft.com/office/officeart/2008/layout/VerticalCurvedList#2"/>
    <dgm:cxn modelId="{70465264-21ED-4A12-86DF-5213D038F68C}" type="presOf" srcId="{B235267A-8542-49BA-A0B8-AA7B4245EF01}" destId="{E85155AA-B60D-4255-B797-E2BEFE881CFE}" srcOrd="0" destOrd="0" presId="urn:microsoft.com/office/officeart/2008/layout/VerticalCurvedList#2"/>
    <dgm:cxn modelId="{087003C7-EB3C-4E7B-BB9F-B49A1794B63A}" type="presOf" srcId="{D0BF78DA-F3B9-4F46-B486-D00A4CB0F2B4}" destId="{50F37CD1-E61E-4C84-B412-FA3740282284}" srcOrd="0" destOrd="0" presId="urn:microsoft.com/office/officeart/2008/layout/VerticalCurvedList#2"/>
    <dgm:cxn modelId="{9420C05E-8DCB-47E3-A013-F948E0CC3BAE}" type="presOf" srcId="{B74CDE80-53C9-4D0C-81F3-AECCA09DA1C9}" destId="{C22D25CC-4B97-4D67-B711-F366FE677144}" srcOrd="0" destOrd="0" presId="urn:microsoft.com/office/officeart/2008/layout/VerticalCurvedList#2"/>
    <dgm:cxn modelId="{522454EE-9B9B-4DC0-A035-DE9C99887628}" type="presParOf" srcId="{27AD00E6-D5A8-441F-BC04-CECCD477B73B}" destId="{42FCA971-65DA-49B7-8C01-D5A21059ECFC}" srcOrd="0" destOrd="0" presId="urn:microsoft.com/office/officeart/2008/layout/VerticalCurvedList#2"/>
    <dgm:cxn modelId="{5C22F835-015D-45EE-B662-B8ADD242D462}" type="presParOf" srcId="{42FCA971-65DA-49B7-8C01-D5A21059ECFC}" destId="{8BB18D91-54F6-48C2-B4E2-F375462FEEBA}" srcOrd="0" destOrd="0" presId="urn:microsoft.com/office/officeart/2008/layout/VerticalCurvedList#2"/>
    <dgm:cxn modelId="{0E1062B3-7A35-4C45-856B-76EA8189F34C}" type="presParOf" srcId="{8BB18D91-54F6-48C2-B4E2-F375462FEEBA}" destId="{E6B82D05-EF79-4F07-AC38-FE885A4EAF9B}" srcOrd="0" destOrd="0" presId="urn:microsoft.com/office/officeart/2008/layout/VerticalCurvedList#2"/>
    <dgm:cxn modelId="{4648026E-3089-4C3E-BBCB-4C09B1F2F74A}" type="presParOf" srcId="{8BB18D91-54F6-48C2-B4E2-F375462FEEBA}" destId="{E85155AA-B60D-4255-B797-E2BEFE881CFE}" srcOrd="1" destOrd="0" presId="urn:microsoft.com/office/officeart/2008/layout/VerticalCurvedList#2"/>
    <dgm:cxn modelId="{182581EF-5BF6-4D43-BE6C-1E85B2CB0274}" type="presParOf" srcId="{8BB18D91-54F6-48C2-B4E2-F375462FEEBA}" destId="{DBEE9F08-A72A-402F-A203-DB1F8A4C9325}" srcOrd="2" destOrd="0" presId="urn:microsoft.com/office/officeart/2008/layout/VerticalCurvedList#2"/>
    <dgm:cxn modelId="{8DB112EF-EE8A-4E80-BAA0-0527BB343990}" type="presParOf" srcId="{8BB18D91-54F6-48C2-B4E2-F375462FEEBA}" destId="{20826267-B896-40B7-9446-25675CA3625E}" srcOrd="3" destOrd="0" presId="urn:microsoft.com/office/officeart/2008/layout/VerticalCurvedList#2"/>
    <dgm:cxn modelId="{5A9E6F2E-9A14-4573-8498-E2608F928D24}" type="presParOf" srcId="{42FCA971-65DA-49B7-8C01-D5A21059ECFC}" destId="{6E91347E-C468-4CC0-BAF2-907E8CCFCAA8}" srcOrd="1" destOrd="0" presId="urn:microsoft.com/office/officeart/2008/layout/VerticalCurvedList#2"/>
    <dgm:cxn modelId="{61EC0DC4-A50C-4683-A26C-290D86909111}" type="presParOf" srcId="{42FCA971-65DA-49B7-8C01-D5A21059ECFC}" destId="{0521528D-A84D-49C0-8629-A30F226021D3}" srcOrd="2" destOrd="0" presId="urn:microsoft.com/office/officeart/2008/layout/VerticalCurvedList#2"/>
    <dgm:cxn modelId="{E1A55F22-F0C9-47A9-B2CA-DBDAF361B4E0}" type="presParOf" srcId="{0521528D-A84D-49C0-8629-A30F226021D3}" destId="{8F6B843E-3B15-4005-AF55-095205AA98C8}" srcOrd="0" destOrd="0" presId="urn:microsoft.com/office/officeart/2008/layout/VerticalCurvedList#2"/>
    <dgm:cxn modelId="{186F1730-8E51-4D06-B7B5-4631511DCBCD}" type="presParOf" srcId="{42FCA971-65DA-49B7-8C01-D5A21059ECFC}" destId="{BB2A1EB3-A149-4763-B2AB-05AA90AFE277}" srcOrd="3" destOrd="0" presId="urn:microsoft.com/office/officeart/2008/layout/VerticalCurvedList#2"/>
    <dgm:cxn modelId="{E17E8454-C316-430F-8F63-9A357523547C}" type="presParOf" srcId="{42FCA971-65DA-49B7-8C01-D5A21059ECFC}" destId="{34F4CDAE-5F06-47C0-8C1B-FA2C1137E582}" srcOrd="4" destOrd="0" presId="urn:microsoft.com/office/officeart/2008/layout/VerticalCurvedList#2"/>
    <dgm:cxn modelId="{B930BAE9-8F0A-490C-8A7F-A17DF17250A0}" type="presParOf" srcId="{34F4CDAE-5F06-47C0-8C1B-FA2C1137E582}" destId="{342BD8CA-6A13-4300-98EA-4458F5FA7A4A}" srcOrd="0" destOrd="0" presId="urn:microsoft.com/office/officeart/2008/layout/VerticalCurvedList#2"/>
    <dgm:cxn modelId="{6E928759-EAF6-47B4-89A7-86936551BC7B}" type="presParOf" srcId="{42FCA971-65DA-49B7-8C01-D5A21059ECFC}" destId="{5416E98F-513A-425E-A63D-99DF92472541}" srcOrd="5" destOrd="0" presId="urn:microsoft.com/office/officeart/2008/layout/VerticalCurvedList#2"/>
    <dgm:cxn modelId="{710650F0-4C56-4288-BEE6-A31FDE43E299}" type="presParOf" srcId="{42FCA971-65DA-49B7-8C01-D5A21059ECFC}" destId="{B8F3C82E-1CE9-47C9-87C9-F69D6B7C7D35}" srcOrd="6" destOrd="0" presId="urn:microsoft.com/office/officeart/2008/layout/VerticalCurvedList#2"/>
    <dgm:cxn modelId="{44EB54D8-C3FC-418F-BB39-00E63D3DF5A2}" type="presParOf" srcId="{B8F3C82E-1CE9-47C9-87C9-F69D6B7C7D35}" destId="{895D3818-3707-40A8-9CAC-9FFAF74DE86C}" srcOrd="0" destOrd="0" presId="urn:microsoft.com/office/officeart/2008/layout/VerticalCurvedList#2"/>
    <dgm:cxn modelId="{4CB43A9B-1DBA-4BAE-B29B-7B1A6C6EC583}" type="presParOf" srcId="{42FCA971-65DA-49B7-8C01-D5A21059ECFC}" destId="{C22D25CC-4B97-4D67-B711-F366FE677144}" srcOrd="7" destOrd="0" presId="urn:microsoft.com/office/officeart/2008/layout/VerticalCurvedList#2"/>
    <dgm:cxn modelId="{CBAFA036-F33A-4A35-9B10-8BB2B14F0CB4}" type="presParOf" srcId="{42FCA971-65DA-49B7-8C01-D5A21059ECFC}" destId="{86EF7037-C05A-4438-8AD0-62F1D2B8F51C}" srcOrd="8" destOrd="0" presId="urn:microsoft.com/office/officeart/2008/layout/VerticalCurvedList#2"/>
    <dgm:cxn modelId="{554BF618-7B61-44E6-9C31-D7E7F1EB1609}" type="presParOf" srcId="{86EF7037-C05A-4438-8AD0-62F1D2B8F51C}" destId="{4A806FC0-FE97-4AC8-92DE-FB84FB70C689}" srcOrd="0" destOrd="0" presId="urn:microsoft.com/office/officeart/2008/layout/VerticalCurvedList#2"/>
    <dgm:cxn modelId="{3E5755A8-8DBA-4706-9275-174C4A6F99B8}" type="presParOf" srcId="{42FCA971-65DA-49B7-8C01-D5A21059ECFC}" destId="{50F37CD1-E61E-4C84-B412-FA3740282284}" srcOrd="9" destOrd="0" presId="urn:microsoft.com/office/officeart/2008/layout/VerticalCurvedList#2"/>
    <dgm:cxn modelId="{44D4764A-9AFB-49B1-BD99-F3C23DCCC3FD}" type="presParOf" srcId="{42FCA971-65DA-49B7-8C01-D5A21059ECFC}" destId="{278833F3-6B4F-4223-96BB-C7E8AA264429}" srcOrd="10" destOrd="0" presId="urn:microsoft.com/office/officeart/2008/layout/VerticalCurvedList#2"/>
    <dgm:cxn modelId="{ACE9EEEC-81CE-4500-AB36-CE1455947034}" type="presParOf" srcId="{278833F3-6B4F-4223-96BB-C7E8AA264429}" destId="{D7E2AB8F-24EA-4803-BD92-51ADCBB9F12A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2" loCatId="list" qsTypeId="urn:microsoft.com/office/officeart/2005/8/quickstyle/simple1#4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HKI, TTG, </a:t>
          </a:r>
          <a:r>
            <a:rPr lang="en-US" sz="1600" dirty="0" err="1"/>
            <a:t>atau</a:t>
          </a:r>
          <a:r>
            <a:rPr lang="en-US" sz="1600" dirty="0"/>
            <a:t> Model/</a:t>
          </a:r>
          <a:r>
            <a:rPr lang="en-US" sz="1600" dirty="0" err="1"/>
            <a:t>Purwarupa</a:t>
          </a:r>
          <a:r>
            <a:rPr lang="en-US" sz="1600" dirty="0"/>
            <a:t>/</a:t>
          </a:r>
          <a:r>
            <a:rPr lang="en-US" sz="1600" dirty="0" err="1"/>
            <a:t>Desain</a:t>
          </a:r>
          <a:r>
            <a:rPr lang="en-US" sz="1600" dirty="0"/>
            <a:t>/</a:t>
          </a:r>
          <a:r>
            <a:rPr lang="en-US" sz="1600" dirty="0" err="1"/>
            <a:t>Karya</a:t>
          </a:r>
          <a:r>
            <a:rPr lang="en-US" sz="1600" dirty="0"/>
            <a:t> </a:t>
          </a:r>
          <a:r>
            <a:rPr lang="en-US" sz="1600" dirty="0" err="1"/>
            <a:t>seni</a:t>
          </a:r>
          <a:r>
            <a:rPr lang="en-US" sz="1600" dirty="0"/>
            <a:t>/ </a:t>
          </a:r>
          <a:r>
            <a:rPr lang="en-US" sz="1600" dirty="0" err="1"/>
            <a:t>Rekayasa</a:t>
          </a:r>
          <a:r>
            <a:rPr lang="en-US" sz="1600" dirty="0"/>
            <a:t> </a:t>
          </a:r>
          <a:r>
            <a:rPr lang="en-US" sz="1600" dirty="0" err="1"/>
            <a:t>Sosial</a:t>
          </a:r>
          <a:r>
            <a:rPr lang="en-US" sz="1600" dirty="0"/>
            <a:t> </a:t>
          </a:r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19A6B3D4-16BB-4563-A784-6D713C4F9475}">
      <dgm:prSet phldrT="[Text]" custT="1"/>
      <dgm:spPr/>
      <dgm:t>
        <a:bodyPr/>
        <a:lstStyle/>
        <a:p>
          <a:r>
            <a:rPr lang="en-US" sz="1600" dirty="0" err="1"/>
            <a:t>Publikasi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bereputasi</a:t>
          </a:r>
          <a:r>
            <a:rPr lang="en-US" sz="1600" dirty="0"/>
            <a:t> </a:t>
          </a:r>
          <a:r>
            <a:rPr lang="en-US" sz="1600" dirty="0" err="1"/>
            <a:t>sebanyak</a:t>
          </a:r>
          <a:r>
            <a:rPr lang="en-US" sz="1600" dirty="0"/>
            <a:t> </a:t>
          </a:r>
          <a:r>
            <a:rPr lang="en-US" sz="1600" dirty="0" err="1"/>
            <a:t>satu</a:t>
          </a:r>
          <a:r>
            <a:rPr lang="en-US" sz="1600" dirty="0"/>
            <a:t> </a:t>
          </a:r>
          <a:r>
            <a:rPr lang="en-US" sz="1600" dirty="0" err="1"/>
            <a:t>artikel</a:t>
          </a:r>
          <a:r>
            <a:rPr lang="en-US" sz="1600" dirty="0"/>
            <a:t> per </a:t>
          </a:r>
          <a:r>
            <a:rPr lang="en-US" sz="1600" dirty="0" err="1"/>
            <a:t>tahun</a:t>
          </a:r>
          <a:endParaRPr lang="en-US" sz="1600" dirty="0"/>
        </a:p>
      </dgm:t>
    </dgm:pt>
    <dgm:pt modelId="{FD5A13B5-49D0-481D-AF3F-D002A6DC71CC}" type="parTrans" cxnId="{A19882FB-B7D5-4467-BB62-3ACE6908E924}">
      <dgm:prSet/>
      <dgm:spPr/>
      <dgm:t>
        <a:bodyPr/>
        <a:lstStyle/>
        <a:p>
          <a:endParaRPr lang="en-US"/>
        </a:p>
      </dgm:t>
    </dgm:pt>
    <dgm:pt modelId="{D78DC3E0-E614-4EF8-9E9D-33FFB9D2DB81}" type="sibTrans" cxnId="{A19882FB-B7D5-4467-BB62-3ACE6908E924}">
      <dgm:prSet/>
      <dgm:spPr/>
      <dgm:t>
        <a:bodyPr/>
        <a:lstStyle/>
        <a:p>
          <a:endParaRPr lang="en-US"/>
        </a:p>
      </dgm:t>
    </dgm:pt>
    <dgm:pt modelId="{E1080908-7137-4AB4-8A0B-E693FEA88A27}">
      <dgm:prSet phldrT="[Text]" custT="1"/>
      <dgm:spPr/>
      <dgm:t>
        <a:bodyPr/>
        <a:lstStyle/>
        <a:p>
          <a:r>
            <a:rPr lang="en-US" sz="1600" dirty="0" err="1"/>
            <a:t>Buku</a:t>
          </a:r>
          <a:r>
            <a:rPr lang="en-US" sz="1600" dirty="0"/>
            <a:t> ajar </a:t>
          </a:r>
          <a:r>
            <a:rPr lang="en-US" sz="1600" dirty="0" err="1"/>
            <a:t>edar</a:t>
          </a:r>
          <a:r>
            <a:rPr lang="en-US" sz="1600" dirty="0"/>
            <a:t> </a:t>
          </a:r>
          <a:r>
            <a:rPr lang="en-US" sz="1600" dirty="0" err="1"/>
            <a:t>nasional</a:t>
          </a:r>
          <a:r>
            <a:rPr lang="en-US" sz="1600" dirty="0"/>
            <a:t> </a:t>
          </a:r>
          <a:r>
            <a:rPr lang="en-US" sz="1600" dirty="0" err="1"/>
            <a:t>terbit</a:t>
          </a:r>
          <a:r>
            <a:rPr lang="en-US" sz="1600" dirty="0"/>
            <a:t> </a:t>
          </a:r>
          <a:r>
            <a:rPr lang="en-US" sz="1600" dirty="0" err="1"/>
            <a:t>pada</a:t>
          </a:r>
          <a:r>
            <a:rPr lang="en-US" sz="1600" dirty="0"/>
            <a:t> </a:t>
          </a:r>
          <a:r>
            <a:rPr lang="en-US" sz="1600" dirty="0" err="1"/>
            <a:t>akhir</a:t>
          </a:r>
          <a:r>
            <a:rPr lang="en-US" sz="1600" dirty="0"/>
            <a:t> </a:t>
          </a:r>
          <a:r>
            <a:rPr lang="en-US" sz="1600" dirty="0" err="1"/>
            <a:t>tahun</a:t>
          </a:r>
          <a:r>
            <a:rPr lang="en-US" sz="1600" dirty="0"/>
            <a:t> </a:t>
          </a:r>
          <a:r>
            <a:rPr lang="en-US" sz="1600" dirty="0" err="1" smtClean="0"/>
            <a:t>pelaksanaan</a:t>
          </a:r>
          <a:endParaRPr lang="en-US" sz="1600" dirty="0"/>
        </a:p>
      </dgm:t>
    </dgm:pt>
    <dgm:pt modelId="{C69E68FB-88C4-4DDC-BA5D-FDE3F72B6D46}" type="parTrans" cxnId="{6CCBCCBE-85CF-4547-A910-86F1E0DCC476}">
      <dgm:prSet/>
      <dgm:spPr/>
      <dgm:t>
        <a:bodyPr/>
        <a:lstStyle/>
        <a:p>
          <a:endParaRPr lang="en-US"/>
        </a:p>
      </dgm:t>
    </dgm:pt>
    <dgm:pt modelId="{673D9E07-965E-4C1F-843E-920748CF31BD}" type="sibTrans" cxnId="{6CCBCCBE-85CF-4547-A910-86F1E0DCC476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B5C4BE-7EC2-4F94-803A-475EAE058B8D}" type="presOf" srcId="{E1080908-7137-4AB4-8A0B-E693FEA88A27}" destId="{CE28DD73-2E99-4D43-AFB4-62604128E487}" srcOrd="0" destOrd="1" presId="urn:microsoft.com/office/officeart/2011/layout/TabList#2"/>
    <dgm:cxn modelId="{D852B309-A432-4F1C-BB6A-0F06579EF001}" srcId="{3C5BF57B-94D1-4D95-B18B-6FB0D9AF72C1}" destId="{B66A8F01-A758-447B-8BF8-C7B140424C8F}" srcOrd="1" destOrd="0" parTransId="{F0F49C6A-0743-4219-B343-8F79CC889318}" sibTransId="{A2AD2FF0-8654-47E0-B2AC-B9E8765ED3E1}"/>
    <dgm:cxn modelId="{C724EA6C-032B-40E1-B81D-BB5C71EB35CF}" type="presOf" srcId="{39394FB6-3F1F-4F1F-84ED-9F25D0427EDF}" destId="{ED37E0DA-4E15-476C-8E3B-C3FADCFC2D51}" srcOrd="0" destOrd="0" presId="urn:microsoft.com/office/officeart/2011/layout/TabList#2"/>
    <dgm:cxn modelId="{40D9F865-F743-4EC9-B874-BB96CDA74ACA}" type="presOf" srcId="{19A6B3D4-16BB-4563-A784-6D713C4F9475}" destId="{CE28DD73-2E99-4D43-AFB4-62604128E487}" srcOrd="0" destOrd="0" presId="urn:microsoft.com/office/officeart/2011/layout/TabList#2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D51095ED-DF78-4147-9C28-F20F4F4247E7}" type="presOf" srcId="{B66A8F01-A758-447B-8BF8-C7B140424C8F}" destId="{C4ABF912-F49B-42FF-AB85-74521CFD6B56}" srcOrd="0" destOrd="0" presId="urn:microsoft.com/office/officeart/2011/layout/TabList#2"/>
    <dgm:cxn modelId="{A19882FB-B7D5-4467-BB62-3ACE6908E924}" srcId="{39394FB6-3F1F-4F1F-84ED-9F25D0427EDF}" destId="{19A6B3D4-16BB-4563-A784-6D713C4F9475}" srcOrd="1" destOrd="0" parTransId="{FD5A13B5-49D0-481D-AF3F-D002A6DC71CC}" sibTransId="{D78DC3E0-E614-4EF8-9E9D-33FFB9D2DB81}"/>
    <dgm:cxn modelId="{7D47F91E-C328-436C-B6CB-8EAC5181727A}" type="presOf" srcId="{344F270C-1CD3-42F1-B2C2-F477551883F6}" destId="{51DAE91D-B0B2-4FD9-AA0B-2787E14837F0}" srcOrd="0" destOrd="0" presId="urn:microsoft.com/office/officeart/2011/layout/TabList#2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6CCBCCBE-85CF-4547-A910-86F1E0DCC476}" srcId="{39394FB6-3F1F-4F1F-84ED-9F25D0427EDF}" destId="{E1080908-7137-4AB4-8A0B-E693FEA88A27}" srcOrd="2" destOrd="0" parTransId="{C69E68FB-88C4-4DDC-BA5D-FDE3F72B6D46}" sibTransId="{673D9E07-965E-4C1F-843E-920748CF31BD}"/>
    <dgm:cxn modelId="{19AAC15C-B9A7-432D-8B27-145D1B2850D6}" type="presOf" srcId="{3C5BF57B-94D1-4D95-B18B-6FB0D9AF72C1}" destId="{39FCFD70-A3BE-4D9B-A767-8C977284FF14}" srcOrd="0" destOrd="0" presId="urn:microsoft.com/office/officeart/2011/layout/TabList#2"/>
    <dgm:cxn modelId="{F90A192B-0BF7-4454-AC11-C7ED5754DDD8}" type="presOf" srcId="{F56C95D3-9781-4FED-BFDB-80FD6986E0D2}" destId="{B2A3DF14-7973-42AB-983B-68F7E4B56145}" srcOrd="0" destOrd="0" presId="urn:microsoft.com/office/officeart/2011/layout/TabList#2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7D5655BD-5C52-4264-BE4B-A5A76D569FDC}" type="presOf" srcId="{4328E252-02CE-4C62-99DC-E7B5A73A79C4}" destId="{8DF41C57-58F3-4CC6-8B8E-F0C69A2C8877}" srcOrd="0" destOrd="0" presId="urn:microsoft.com/office/officeart/2011/layout/TabList#2"/>
    <dgm:cxn modelId="{EAB9DC91-22BB-4397-9CBC-302AB1FB605F}" type="presParOf" srcId="{51DAE91D-B0B2-4FD9-AA0B-2787E14837F0}" destId="{CDAF3D30-0647-4D4C-A50F-FF3B10CFCE14}" srcOrd="0" destOrd="0" presId="urn:microsoft.com/office/officeart/2011/layout/TabList#2"/>
    <dgm:cxn modelId="{AE554789-67F1-40BC-849B-73861FE1450B}" type="presParOf" srcId="{CDAF3D30-0647-4D4C-A50F-FF3B10CFCE14}" destId="{B2A3DF14-7973-42AB-983B-68F7E4B56145}" srcOrd="0" destOrd="0" presId="urn:microsoft.com/office/officeart/2011/layout/TabList#2"/>
    <dgm:cxn modelId="{C34171C2-3945-4DC4-B2A4-3E2AC8D788FE}" type="presParOf" srcId="{CDAF3D30-0647-4D4C-A50F-FF3B10CFCE14}" destId="{ED37E0DA-4E15-476C-8E3B-C3FADCFC2D51}" srcOrd="1" destOrd="0" presId="urn:microsoft.com/office/officeart/2011/layout/TabList#2"/>
    <dgm:cxn modelId="{1B288733-B54D-40E4-9A8A-FB0899A5FEB7}" type="presParOf" srcId="{CDAF3D30-0647-4D4C-A50F-FF3B10CFCE14}" destId="{4980B5AA-F22A-4F44-AD75-72149927F69C}" srcOrd="2" destOrd="0" presId="urn:microsoft.com/office/officeart/2011/layout/TabList#2"/>
    <dgm:cxn modelId="{59E9588B-542D-479A-82A9-6746B21526FE}" type="presParOf" srcId="{51DAE91D-B0B2-4FD9-AA0B-2787E14837F0}" destId="{CE28DD73-2E99-4D43-AFB4-62604128E487}" srcOrd="1" destOrd="0" presId="urn:microsoft.com/office/officeart/2011/layout/TabList#2"/>
    <dgm:cxn modelId="{E2F3AC52-B074-45AA-9058-EE6ACF8EF159}" type="presParOf" srcId="{51DAE91D-B0B2-4FD9-AA0B-2787E14837F0}" destId="{0741ECC5-A103-4B68-B159-9599095A7FC0}" srcOrd="2" destOrd="0" presId="urn:microsoft.com/office/officeart/2011/layout/TabList#2"/>
    <dgm:cxn modelId="{83624116-1568-4136-8091-0CB501708A96}" type="presParOf" srcId="{51DAE91D-B0B2-4FD9-AA0B-2787E14837F0}" destId="{9668626E-A3C0-41FE-A776-0A08A9CA74DE}" srcOrd="3" destOrd="0" presId="urn:microsoft.com/office/officeart/2011/layout/TabList#2"/>
    <dgm:cxn modelId="{67655C95-19FB-4CF9-88B3-C800FD39B6AD}" type="presParOf" srcId="{9668626E-A3C0-41FE-A776-0A08A9CA74DE}" destId="{8DF41C57-58F3-4CC6-8B8E-F0C69A2C8877}" srcOrd="0" destOrd="0" presId="urn:microsoft.com/office/officeart/2011/layout/TabList#2"/>
    <dgm:cxn modelId="{1EC2B7D4-9B50-4E61-B33F-91255047EE11}" type="presParOf" srcId="{9668626E-A3C0-41FE-A776-0A08A9CA74DE}" destId="{39FCFD70-A3BE-4D9B-A767-8C977284FF14}" srcOrd="1" destOrd="0" presId="urn:microsoft.com/office/officeart/2011/layout/TabList#2"/>
    <dgm:cxn modelId="{7CB1AA0A-D033-45D6-A66A-AA11D5CA5DA8}" type="presParOf" srcId="{9668626E-A3C0-41FE-A776-0A08A9CA74DE}" destId="{E1DA476D-2099-4479-A550-9C3C4B7F85FD}" srcOrd="2" destOrd="0" presId="urn:microsoft.com/office/officeart/2011/layout/TabList#2"/>
    <dgm:cxn modelId="{716DAE16-8F94-4972-AAFB-E50870FF17E8}" type="presParOf" srcId="{51DAE91D-B0B2-4FD9-AA0B-2787E14837F0}" destId="{C4ABF912-F49B-42FF-AB85-74521CFD6B56}" srcOrd="4" destOrd="0" presId="urn:microsoft.com/office/officeart/2011/layout/TabList#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3" loCatId="cycle" qsTypeId="urn:microsoft.com/office/officeart/2005/8/quickstyle/simple1#5" qsCatId="simple" csTypeId="urn:microsoft.com/office/officeart/2005/8/colors/colorful4#3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A4C43AD-CC6D-4DCF-A4C6-1DBEC32B372C}" type="presOf" srcId="{9BAC5AAE-216A-4E8F-BE55-055FAB524FA8}" destId="{87DBE9A2-0A1E-4C52-9CC5-5E33D2F21C90}" srcOrd="0" destOrd="0" presId="urn:microsoft.com/office/officeart/2005/8/layout/cycle8#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3" loCatId="list" qsTypeId="urn:microsoft.com/office/officeart/2005/8/quickstyle/simple1#6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/>
            <a:t>HKI, TTG, </a:t>
          </a:r>
          <a:r>
            <a:rPr lang="id-ID" sz="1600" dirty="0"/>
            <a:t>metode, </a:t>
          </a:r>
          <a:r>
            <a:rPr lang="id-ID" sz="1600" i="1" dirty="0"/>
            <a:t>blue print</a:t>
          </a:r>
          <a:r>
            <a:rPr lang="id-ID" sz="1600" dirty="0"/>
            <a:t>, purwarupa, sistem, kebijakan atau model yang bersifat strategis dan berskala nasional</a:t>
          </a:r>
          <a:endParaRPr lang="en-US" sz="1600" dirty="0"/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bereputasi</a:t>
          </a:r>
          <a:r>
            <a:rPr lang="en-US" sz="1600" dirty="0"/>
            <a:t>, </a:t>
          </a:r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buku</a:t>
          </a:r>
          <a:endParaRPr lang="en-US" sz="1600" dirty="0"/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9728CE-200A-4322-96DB-A08E172707E9}" type="presOf" srcId="{4328E252-02CE-4C62-99DC-E7B5A73A79C4}" destId="{8DF41C57-58F3-4CC6-8B8E-F0C69A2C8877}" srcOrd="0" destOrd="0" presId="urn:microsoft.com/office/officeart/2011/layout/TabList#3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D852B309-A432-4F1C-BB6A-0F06579EF001}" srcId="{3C5BF57B-94D1-4D95-B18B-6FB0D9AF72C1}" destId="{B66A8F01-A758-447B-8BF8-C7B140424C8F}" srcOrd="1" destOrd="0" parTransId="{F0F49C6A-0743-4219-B343-8F79CC889318}" sibTransId="{A2AD2FF0-8654-47E0-B2AC-B9E8765ED3E1}"/>
    <dgm:cxn modelId="{F288ACB1-7B42-48BE-B325-E6F7E4354C81}" type="presOf" srcId="{344F270C-1CD3-42F1-B2C2-F477551883F6}" destId="{51DAE91D-B0B2-4FD9-AA0B-2787E14837F0}" srcOrd="0" destOrd="0" presId="urn:microsoft.com/office/officeart/2011/layout/TabList#3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C46D0758-CB67-459D-8C9C-04B6F3749A10}" type="presOf" srcId="{B705C7AF-13BF-45AD-AAF8-64BB75266728}" destId="{CE28DD73-2E99-4D43-AFB4-62604128E487}" srcOrd="0" destOrd="0" presId="urn:microsoft.com/office/officeart/2011/layout/TabList#3"/>
    <dgm:cxn modelId="{D72C1A51-255C-4B8B-AD7E-380C11852F00}" srcId="{39394FB6-3F1F-4F1F-84ED-9F25D0427EDF}" destId="{B705C7AF-13BF-45AD-AAF8-64BB75266728}" srcOrd="1" destOrd="0" parTransId="{6687E86A-7B03-4BD3-9735-4D5C629A505E}" sibTransId="{0C347240-5D85-48B8-897A-55D651429E36}"/>
    <dgm:cxn modelId="{2B85F37E-DDB0-44C2-AD07-2EC3B6D61204}" type="presOf" srcId="{3C5BF57B-94D1-4D95-B18B-6FB0D9AF72C1}" destId="{39FCFD70-A3BE-4D9B-A767-8C977284FF14}" srcOrd="0" destOrd="0" presId="urn:microsoft.com/office/officeart/2011/layout/TabList#3"/>
    <dgm:cxn modelId="{31735D8C-7183-4D0E-A8FE-1C1800707FAB}" type="presOf" srcId="{39394FB6-3F1F-4F1F-84ED-9F25D0427EDF}" destId="{ED37E0DA-4E15-476C-8E3B-C3FADCFC2D51}" srcOrd="0" destOrd="0" presId="urn:microsoft.com/office/officeart/2011/layout/TabList#3"/>
    <dgm:cxn modelId="{EEBCDBD6-FF7B-4303-B3D5-6B579273DBDE}" type="presOf" srcId="{B66A8F01-A758-447B-8BF8-C7B140424C8F}" destId="{C4ABF912-F49B-42FF-AB85-74521CFD6B56}" srcOrd="0" destOrd="0" presId="urn:microsoft.com/office/officeart/2011/layout/TabList#3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DF48F784-E9CD-4106-A037-BEA1C4824246}" type="presOf" srcId="{F56C95D3-9781-4FED-BFDB-80FD6986E0D2}" destId="{B2A3DF14-7973-42AB-983B-68F7E4B56145}" srcOrd="0" destOrd="0" presId="urn:microsoft.com/office/officeart/2011/layout/TabList#3"/>
    <dgm:cxn modelId="{5CB80A77-7E8A-463B-9109-1521A295569F}" type="presParOf" srcId="{51DAE91D-B0B2-4FD9-AA0B-2787E14837F0}" destId="{CDAF3D30-0647-4D4C-A50F-FF3B10CFCE14}" srcOrd="0" destOrd="0" presId="urn:microsoft.com/office/officeart/2011/layout/TabList#3"/>
    <dgm:cxn modelId="{CC3A109C-5B8B-4D77-A557-4EC47FCFE9AF}" type="presParOf" srcId="{CDAF3D30-0647-4D4C-A50F-FF3B10CFCE14}" destId="{B2A3DF14-7973-42AB-983B-68F7E4B56145}" srcOrd="0" destOrd="0" presId="urn:microsoft.com/office/officeart/2011/layout/TabList#3"/>
    <dgm:cxn modelId="{EEAD24D8-CC42-4544-9A49-F9696D86951B}" type="presParOf" srcId="{CDAF3D30-0647-4D4C-A50F-FF3B10CFCE14}" destId="{ED37E0DA-4E15-476C-8E3B-C3FADCFC2D51}" srcOrd="1" destOrd="0" presId="urn:microsoft.com/office/officeart/2011/layout/TabList#3"/>
    <dgm:cxn modelId="{E1E75223-D351-4F79-9EA9-A6B4D6968225}" type="presParOf" srcId="{CDAF3D30-0647-4D4C-A50F-FF3B10CFCE14}" destId="{4980B5AA-F22A-4F44-AD75-72149927F69C}" srcOrd="2" destOrd="0" presId="urn:microsoft.com/office/officeart/2011/layout/TabList#3"/>
    <dgm:cxn modelId="{64486CAF-EDEF-418E-BBEB-E5BC30142D32}" type="presParOf" srcId="{51DAE91D-B0B2-4FD9-AA0B-2787E14837F0}" destId="{CE28DD73-2E99-4D43-AFB4-62604128E487}" srcOrd="1" destOrd="0" presId="urn:microsoft.com/office/officeart/2011/layout/TabList#3"/>
    <dgm:cxn modelId="{A80DAA2A-4EC2-4183-A00E-7E269D0C1C73}" type="presParOf" srcId="{51DAE91D-B0B2-4FD9-AA0B-2787E14837F0}" destId="{0741ECC5-A103-4B68-B159-9599095A7FC0}" srcOrd="2" destOrd="0" presId="urn:microsoft.com/office/officeart/2011/layout/TabList#3"/>
    <dgm:cxn modelId="{36E7AF59-0F33-4EFE-8330-051D813C2EB8}" type="presParOf" srcId="{51DAE91D-B0B2-4FD9-AA0B-2787E14837F0}" destId="{9668626E-A3C0-41FE-A776-0A08A9CA74DE}" srcOrd="3" destOrd="0" presId="urn:microsoft.com/office/officeart/2011/layout/TabList#3"/>
    <dgm:cxn modelId="{F5D1A72C-71E9-4A2F-9936-775DE9BC2CE5}" type="presParOf" srcId="{9668626E-A3C0-41FE-A776-0A08A9CA74DE}" destId="{8DF41C57-58F3-4CC6-8B8E-F0C69A2C8877}" srcOrd="0" destOrd="0" presId="urn:microsoft.com/office/officeart/2011/layout/TabList#3"/>
    <dgm:cxn modelId="{E4B7B1C9-6814-4E24-9F4B-4D5C2A10A328}" type="presParOf" srcId="{9668626E-A3C0-41FE-A776-0A08A9CA74DE}" destId="{39FCFD70-A3BE-4D9B-A767-8C977284FF14}" srcOrd="1" destOrd="0" presId="urn:microsoft.com/office/officeart/2011/layout/TabList#3"/>
    <dgm:cxn modelId="{5E65C116-75F5-4EC9-8594-FEB537A057AB}" type="presParOf" srcId="{9668626E-A3C0-41FE-A776-0A08A9CA74DE}" destId="{E1DA476D-2099-4479-A550-9C3C4B7F85FD}" srcOrd="2" destOrd="0" presId="urn:microsoft.com/office/officeart/2011/layout/TabList#3"/>
    <dgm:cxn modelId="{62286830-55C6-4160-A732-34D8FCD8A034}" type="presParOf" srcId="{51DAE91D-B0B2-4FD9-AA0B-2787E14837F0}" destId="{C4ABF912-F49B-42FF-AB85-74521CFD6B56}" srcOrd="4" destOrd="0" presId="urn:microsoft.com/office/officeart/2011/layout/TabList#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4" loCatId="cycle" qsTypeId="urn:microsoft.com/office/officeart/2005/8/quickstyle/simple1#7" qsCatId="simple" csTypeId="urn:microsoft.com/office/officeart/2005/8/colors/colorful4#4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0F737F8-9E33-4E7E-B2DA-4DBCD9D08447}" type="presOf" srcId="{9BAC5AAE-216A-4E8F-BE55-055FAB524FA8}" destId="{87DBE9A2-0A1E-4C52-9CC5-5E33D2F21C90}" srcOrd="0" destOrd="0" presId="urn:microsoft.com/office/officeart/2005/8/layout/cycle8#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4F270C-1CD3-42F1-B2C2-F477551883F6}" type="doc">
      <dgm:prSet loTypeId="urn:microsoft.com/office/officeart/2011/layout/TabList#4" loCatId="list" qsTypeId="urn:microsoft.com/office/officeart/2005/8/quickstyle/simple1#8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9394FB6-3F1F-4F1F-84ED-9F25D0427ED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803B7F-0638-49A1-AC1C-D33AFDF67D19}" type="parTrans" cxnId="{9CE39B11-4843-46FF-86C5-16D450D1E40D}">
      <dgm:prSet/>
      <dgm:spPr/>
      <dgm:t>
        <a:bodyPr/>
        <a:lstStyle/>
        <a:p>
          <a:endParaRPr lang="en-US"/>
        </a:p>
      </dgm:t>
    </dgm:pt>
    <dgm:pt modelId="{22284031-CC44-4FA3-8DF4-47629FF499BA}" type="sibTrans" cxnId="{9CE39B11-4843-46FF-86C5-16D450D1E40D}">
      <dgm:prSet/>
      <dgm:spPr/>
      <dgm:t>
        <a:bodyPr/>
        <a:lstStyle/>
        <a:p>
          <a:endParaRPr lang="en-US"/>
        </a:p>
      </dgm:t>
    </dgm:pt>
    <dgm:pt modelId="{F56C95D3-9781-4FED-BFDB-80FD6986E0D2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Wajib</a:t>
          </a:r>
          <a:endParaRPr lang="en-US" dirty="0"/>
        </a:p>
      </dgm:t>
    </dgm:pt>
    <dgm:pt modelId="{153187B4-2D99-4D8C-8CF3-1A83859C4253}" type="parTrans" cxnId="{B77EE924-5F38-444C-8FEB-4A95094FC981}">
      <dgm:prSet/>
      <dgm:spPr/>
      <dgm:t>
        <a:bodyPr/>
        <a:lstStyle/>
        <a:p>
          <a:endParaRPr lang="en-US"/>
        </a:p>
      </dgm:t>
    </dgm:pt>
    <dgm:pt modelId="{1B93A32E-0B85-4846-874B-8A235270BDC9}" type="sibTrans" cxnId="{B77EE924-5F38-444C-8FEB-4A95094FC981}">
      <dgm:prSet/>
      <dgm:spPr/>
      <dgm:t>
        <a:bodyPr/>
        <a:lstStyle/>
        <a:p>
          <a:endParaRPr lang="en-US"/>
        </a:p>
      </dgm:t>
    </dgm:pt>
    <dgm:pt modelId="{B705C7AF-13BF-45AD-AAF8-64BB75266728}">
      <dgm:prSet phldrT="[Text]" custT="1"/>
      <dgm:spPr/>
      <dgm:t>
        <a:bodyPr/>
        <a:lstStyle/>
        <a:p>
          <a:r>
            <a:rPr lang="en-US" sz="1600" dirty="0"/>
            <a:t>HKI</a:t>
          </a:r>
          <a:r>
            <a:rPr lang="id-ID" sz="1600" dirty="0"/>
            <a:t> </a:t>
          </a:r>
          <a:r>
            <a:rPr lang="en-US" sz="1600" i="0" dirty="0" err="1"/>
            <a:t>penciptaan</a:t>
          </a:r>
          <a:r>
            <a:rPr lang="en-US" sz="1600" i="0" dirty="0"/>
            <a:t> </a:t>
          </a:r>
          <a:r>
            <a:rPr lang="en-US" sz="1600" i="0" dirty="0" err="1"/>
            <a:t>dan</a:t>
          </a:r>
          <a:r>
            <a:rPr lang="en-US" sz="1600" i="0" dirty="0"/>
            <a:t> </a:t>
          </a:r>
          <a:r>
            <a:rPr lang="en-US" sz="1600" i="0" dirty="0" err="1"/>
            <a:t>penyajian</a:t>
          </a:r>
          <a:r>
            <a:rPr lang="en-US" sz="1600" i="0" dirty="0"/>
            <a:t> </a:t>
          </a:r>
          <a:r>
            <a:rPr lang="en-US" sz="1600" i="0" dirty="0" err="1"/>
            <a:t>seni</a:t>
          </a:r>
          <a:r>
            <a:rPr lang="en-US" sz="1600" i="0" dirty="0"/>
            <a:t> </a:t>
          </a:r>
          <a:r>
            <a:rPr lang="en-US" sz="1600" i="0" dirty="0" smtClean="0"/>
            <a:t>yang </a:t>
          </a:r>
          <a:r>
            <a:rPr lang="en-US" sz="1600" i="0" dirty="0" err="1"/>
            <a:t>dipertunjukkan</a:t>
          </a:r>
          <a:r>
            <a:rPr lang="en-US" sz="1600" i="0" dirty="0"/>
            <a:t>, </a:t>
          </a:r>
          <a:r>
            <a:rPr lang="en-US" sz="1600" i="0" dirty="0" err="1"/>
            <a:t>dipamerkan</a:t>
          </a:r>
          <a:r>
            <a:rPr lang="en-US" sz="1600" i="0" dirty="0"/>
            <a:t>, </a:t>
          </a:r>
          <a:r>
            <a:rPr lang="en-US" sz="1600" i="0" dirty="0" err="1"/>
            <a:t>atau</a:t>
          </a:r>
          <a:r>
            <a:rPr lang="en-US" sz="1600" i="0" dirty="0"/>
            <a:t> </a:t>
          </a:r>
          <a:r>
            <a:rPr lang="en-US" sz="1600" i="0" dirty="0" err="1"/>
            <a:t>ditayangkan</a:t>
          </a:r>
          <a:r>
            <a:rPr lang="en-US" sz="1600" i="0" dirty="0"/>
            <a:t> di </a:t>
          </a:r>
          <a:r>
            <a:rPr lang="en-US" sz="1600" i="0" dirty="0" err="1"/>
            <a:t>tingkat</a:t>
          </a:r>
          <a:r>
            <a:rPr lang="en-US" sz="1600" i="0" dirty="0"/>
            <a:t> </a:t>
          </a:r>
          <a:r>
            <a:rPr lang="en-US" sz="1600" i="0" dirty="0" err="1"/>
            <a:t>lokal</a:t>
          </a:r>
          <a:r>
            <a:rPr lang="en-US" sz="1600" i="0" dirty="0"/>
            <a:t>, regional, </a:t>
          </a:r>
          <a:r>
            <a:rPr lang="en-US" sz="1600" i="0" dirty="0" err="1"/>
            <a:t>nasional</a:t>
          </a:r>
          <a:r>
            <a:rPr lang="en-US" sz="1600" i="0" dirty="0"/>
            <a:t>, </a:t>
          </a:r>
          <a:r>
            <a:rPr lang="en-US" sz="1600" i="0" dirty="0" err="1"/>
            <a:t>maupun</a:t>
          </a:r>
          <a:r>
            <a:rPr lang="en-US" sz="1600" i="0" dirty="0"/>
            <a:t> </a:t>
          </a:r>
          <a:r>
            <a:rPr lang="en-US" sz="1600" i="0" dirty="0" err="1"/>
            <a:t>internasional</a:t>
          </a:r>
          <a:endParaRPr lang="en-US" sz="1600" dirty="0"/>
        </a:p>
      </dgm:t>
    </dgm:pt>
    <dgm:pt modelId="{6687E86A-7B03-4BD3-9735-4D5C629A505E}" type="parTrans" cxnId="{D72C1A51-255C-4B8B-AD7E-380C11852F00}">
      <dgm:prSet/>
      <dgm:spPr/>
      <dgm:t>
        <a:bodyPr/>
        <a:lstStyle/>
        <a:p>
          <a:endParaRPr lang="en-US"/>
        </a:p>
      </dgm:t>
    </dgm:pt>
    <dgm:pt modelId="{0C347240-5D85-48B8-897A-55D651429E36}" type="sibTrans" cxnId="{D72C1A51-255C-4B8B-AD7E-380C11852F00}">
      <dgm:prSet/>
      <dgm:spPr/>
      <dgm:t>
        <a:bodyPr/>
        <a:lstStyle/>
        <a:p>
          <a:endParaRPr lang="en-US"/>
        </a:p>
      </dgm:t>
    </dgm:pt>
    <dgm:pt modelId="{3C5BF57B-94D1-4D95-B18B-6FB0D9AF72C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87AD16-E07A-48BA-951D-83864848F44A}" type="parTrans" cxnId="{EC74DC91-0902-40F4-B984-9F0967C2108C}">
      <dgm:prSet/>
      <dgm:spPr/>
      <dgm:t>
        <a:bodyPr/>
        <a:lstStyle/>
        <a:p>
          <a:endParaRPr lang="en-US"/>
        </a:p>
      </dgm:t>
    </dgm:pt>
    <dgm:pt modelId="{9C8DB9BF-A807-49C9-B542-334E1B716BCD}" type="sibTrans" cxnId="{EC74DC91-0902-40F4-B984-9F0967C2108C}">
      <dgm:prSet/>
      <dgm:spPr/>
      <dgm:t>
        <a:bodyPr/>
        <a:lstStyle/>
        <a:p>
          <a:endParaRPr lang="en-US"/>
        </a:p>
      </dgm:t>
    </dgm:pt>
    <dgm:pt modelId="{4328E252-02CE-4C62-99DC-E7B5A73A79C4}">
      <dgm:prSet phldrT="[Text]"/>
      <dgm:spPr/>
      <dgm:t>
        <a:bodyPr/>
        <a:lstStyle/>
        <a:p>
          <a:r>
            <a:rPr lang="en-US" dirty="0" err="1"/>
            <a:t>Luaran</a:t>
          </a:r>
          <a:r>
            <a:rPr lang="en-US" dirty="0"/>
            <a:t> </a:t>
          </a:r>
          <a:r>
            <a:rPr lang="en-US" dirty="0" err="1"/>
            <a:t>Tambahan</a:t>
          </a:r>
          <a:endParaRPr lang="en-US" dirty="0"/>
        </a:p>
      </dgm:t>
    </dgm:pt>
    <dgm:pt modelId="{3A6527D2-BEDF-4E0F-8B9A-C757E5D8B871}" type="parTrans" cxnId="{4B801119-4686-408F-AA70-4E3E6D4FDB2B}">
      <dgm:prSet/>
      <dgm:spPr/>
      <dgm:t>
        <a:bodyPr/>
        <a:lstStyle/>
        <a:p>
          <a:endParaRPr lang="en-US"/>
        </a:p>
      </dgm:t>
    </dgm:pt>
    <dgm:pt modelId="{E7D35F30-E19D-4CD8-A329-3EE1DE19FC59}" type="sibTrans" cxnId="{4B801119-4686-408F-AA70-4E3E6D4FDB2B}">
      <dgm:prSet/>
      <dgm:spPr/>
      <dgm:t>
        <a:bodyPr/>
        <a:lstStyle/>
        <a:p>
          <a:endParaRPr lang="en-US"/>
        </a:p>
      </dgm:t>
    </dgm:pt>
    <dgm:pt modelId="{B66A8F01-A758-447B-8BF8-C7B140424C8F}">
      <dgm:prSet phldrT="[Text]" custT="1"/>
      <dgm:spPr/>
      <dgm:t>
        <a:bodyPr/>
        <a:lstStyle/>
        <a:p>
          <a:r>
            <a:rPr lang="id-ID" sz="1600" dirty="0"/>
            <a:t>HKI</a:t>
          </a:r>
          <a:r>
            <a:rPr lang="en-US" sz="1600" dirty="0"/>
            <a:t> </a:t>
          </a:r>
          <a:r>
            <a:rPr lang="en-US" sz="1600" dirty="0" err="1"/>
            <a:t>Lainnya</a:t>
          </a:r>
          <a:r>
            <a:rPr lang="en-US" sz="1600" dirty="0"/>
            <a:t>, </a:t>
          </a:r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jurnal</a:t>
          </a:r>
          <a:r>
            <a:rPr lang="en-US" sz="1600" dirty="0"/>
            <a:t> </a:t>
          </a:r>
          <a:r>
            <a:rPr lang="en-US" sz="1600" dirty="0" err="1"/>
            <a:t>ilmiah</a:t>
          </a:r>
          <a:r>
            <a:rPr lang="en-US" sz="1600" dirty="0"/>
            <a:t> </a:t>
          </a:r>
          <a:r>
            <a:rPr lang="en-US" sz="1600" dirty="0" err="1"/>
            <a:t>internasional</a:t>
          </a:r>
          <a:r>
            <a:rPr lang="en-US" sz="1600" dirty="0"/>
            <a:t> </a:t>
          </a:r>
          <a:r>
            <a:rPr lang="en-US" sz="1600" dirty="0" err="1"/>
            <a:t>bereputasi</a:t>
          </a:r>
          <a:r>
            <a:rPr lang="en-US" sz="1600" dirty="0"/>
            <a:t>, </a:t>
          </a:r>
          <a:r>
            <a:rPr lang="en-US" sz="1600" dirty="0" err="1"/>
            <a:t>artikel</a:t>
          </a:r>
          <a:r>
            <a:rPr lang="en-US" sz="1600" dirty="0"/>
            <a:t> di </a:t>
          </a:r>
          <a:r>
            <a:rPr lang="en-US" sz="1600" dirty="0" err="1"/>
            <a:t>proseding</a:t>
          </a:r>
          <a:r>
            <a:rPr lang="en-US" sz="1600" dirty="0"/>
            <a:t>, </a:t>
          </a:r>
          <a:r>
            <a:rPr lang="en-US" sz="1600" dirty="0" err="1"/>
            <a:t>atau</a:t>
          </a:r>
          <a:r>
            <a:rPr lang="en-US" sz="1600" dirty="0"/>
            <a:t> </a:t>
          </a:r>
          <a:r>
            <a:rPr lang="en-US" sz="1600" dirty="0" err="1"/>
            <a:t>naskah</a:t>
          </a:r>
          <a:r>
            <a:rPr lang="en-US" sz="1600" dirty="0"/>
            <a:t> </a:t>
          </a:r>
          <a:r>
            <a:rPr lang="en-US" sz="1600" dirty="0" err="1"/>
            <a:t>pembicara</a:t>
          </a:r>
          <a:r>
            <a:rPr lang="en-US" sz="1600" dirty="0"/>
            <a:t> </a:t>
          </a:r>
          <a:r>
            <a:rPr lang="en-US" sz="1600" dirty="0" err="1"/>
            <a:t>kunci</a:t>
          </a:r>
          <a:r>
            <a:rPr lang="en-US" sz="1600" dirty="0"/>
            <a:t> </a:t>
          </a:r>
        </a:p>
      </dgm:t>
    </dgm:pt>
    <dgm:pt modelId="{F0F49C6A-0743-4219-B343-8F79CC889318}" type="parTrans" cxnId="{D852B309-A432-4F1C-BB6A-0F06579EF001}">
      <dgm:prSet/>
      <dgm:spPr/>
      <dgm:t>
        <a:bodyPr/>
        <a:lstStyle/>
        <a:p>
          <a:endParaRPr lang="en-US"/>
        </a:p>
      </dgm:t>
    </dgm:pt>
    <dgm:pt modelId="{A2AD2FF0-8654-47E0-B2AC-B9E8765ED3E1}" type="sibTrans" cxnId="{D852B309-A432-4F1C-BB6A-0F06579EF001}">
      <dgm:prSet/>
      <dgm:spPr/>
      <dgm:t>
        <a:bodyPr/>
        <a:lstStyle/>
        <a:p>
          <a:endParaRPr lang="en-US"/>
        </a:p>
      </dgm:t>
    </dgm:pt>
    <dgm:pt modelId="{5E09B171-7B51-4C7A-B9E0-EA02968ABFFE}">
      <dgm:prSet phldrT="[Text]"/>
      <dgm:spPr/>
      <dgm:t>
        <a:bodyPr/>
        <a:lstStyle/>
        <a:p>
          <a:endParaRPr lang="en-US" sz="1200" dirty="0"/>
        </a:p>
      </dgm:t>
    </dgm:pt>
    <dgm:pt modelId="{77B9D322-FD7F-4E09-A47A-1CE12EDE4B40}" type="parTrans" cxnId="{42E53CAB-8A43-4680-ADB5-8D4F00E1C2B2}">
      <dgm:prSet/>
      <dgm:spPr/>
      <dgm:t>
        <a:bodyPr/>
        <a:lstStyle/>
        <a:p>
          <a:endParaRPr lang="en-US"/>
        </a:p>
      </dgm:t>
    </dgm:pt>
    <dgm:pt modelId="{A0A6C453-C8BD-4B8D-98AD-A549C82C8D47}" type="sibTrans" cxnId="{42E53CAB-8A43-4680-ADB5-8D4F00E1C2B2}">
      <dgm:prSet/>
      <dgm:spPr/>
      <dgm:t>
        <a:bodyPr/>
        <a:lstStyle/>
        <a:p>
          <a:endParaRPr lang="en-US"/>
        </a:p>
      </dgm:t>
    </dgm:pt>
    <dgm:pt modelId="{EF0B7A6D-C81C-4405-BB02-612ED7B2E1F2}">
      <dgm:prSet phldrT="[Text]" custT="1"/>
      <dgm:spPr/>
      <dgm:t>
        <a:bodyPr/>
        <a:lstStyle/>
        <a:p>
          <a:r>
            <a:rPr lang="id-ID" sz="1600" dirty="0"/>
            <a:t>Buku dokumentasi</a:t>
          </a:r>
          <a:endParaRPr lang="en-US" sz="1600" dirty="0"/>
        </a:p>
      </dgm:t>
    </dgm:pt>
    <dgm:pt modelId="{4D0081CC-B23E-41F1-BEB3-6FB161B8C78B}" type="parTrans" cxnId="{5EF4524E-5059-41C5-966B-79ABAC0ECA28}">
      <dgm:prSet/>
      <dgm:spPr/>
    </dgm:pt>
    <dgm:pt modelId="{0BF522D7-EA1A-4C26-A867-0B3E7F90FB93}" type="sibTrans" cxnId="{5EF4524E-5059-41C5-966B-79ABAC0ECA28}">
      <dgm:prSet/>
      <dgm:spPr/>
    </dgm:pt>
    <dgm:pt modelId="{51DAE91D-B0B2-4FD9-AA0B-2787E14837F0}" type="pres">
      <dgm:prSet presAssocID="{344F270C-1CD3-42F1-B2C2-F477551883F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AF3D30-0647-4D4C-A50F-FF3B10CFCE14}" type="pres">
      <dgm:prSet presAssocID="{39394FB6-3F1F-4F1F-84ED-9F25D0427EDF}" presName="composite" presStyleCnt="0"/>
      <dgm:spPr/>
    </dgm:pt>
    <dgm:pt modelId="{B2A3DF14-7973-42AB-983B-68F7E4B56145}" type="pres">
      <dgm:prSet presAssocID="{39394FB6-3F1F-4F1F-84ED-9F25D0427ED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E0DA-4E15-476C-8E3B-C3FADCFC2D51}" type="pres">
      <dgm:prSet presAssocID="{39394FB6-3F1F-4F1F-84ED-9F25D0427EDF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5AA-F22A-4F44-AD75-72149927F69C}" type="pres">
      <dgm:prSet presAssocID="{39394FB6-3F1F-4F1F-84ED-9F25D0427EDF}" presName="Accent" presStyleLbl="parChTrans1D1" presStyleIdx="0" presStyleCnt="2"/>
      <dgm:spPr/>
    </dgm:pt>
    <dgm:pt modelId="{CE28DD73-2E99-4D43-AFB4-62604128E487}" type="pres">
      <dgm:prSet presAssocID="{39394FB6-3F1F-4F1F-84ED-9F25D0427EDF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ECC5-A103-4B68-B159-9599095A7FC0}" type="pres">
      <dgm:prSet presAssocID="{22284031-CC44-4FA3-8DF4-47629FF499BA}" presName="sibTrans" presStyleCnt="0"/>
      <dgm:spPr/>
    </dgm:pt>
    <dgm:pt modelId="{9668626E-A3C0-41FE-A776-0A08A9CA74DE}" type="pres">
      <dgm:prSet presAssocID="{3C5BF57B-94D1-4D95-B18B-6FB0D9AF72C1}" presName="composite" presStyleCnt="0"/>
      <dgm:spPr/>
    </dgm:pt>
    <dgm:pt modelId="{8DF41C57-58F3-4CC6-8B8E-F0C69A2C8877}" type="pres">
      <dgm:prSet presAssocID="{3C5BF57B-94D1-4D95-B18B-6FB0D9AF72C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D70-A3BE-4D9B-A767-8C977284FF14}" type="pres">
      <dgm:prSet presAssocID="{3C5BF57B-94D1-4D95-B18B-6FB0D9AF72C1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A476D-2099-4479-A550-9C3C4B7F85FD}" type="pres">
      <dgm:prSet presAssocID="{3C5BF57B-94D1-4D95-B18B-6FB0D9AF72C1}" presName="Accent" presStyleLbl="parChTrans1D1" presStyleIdx="1" presStyleCnt="2"/>
      <dgm:spPr/>
    </dgm:pt>
    <dgm:pt modelId="{C4ABF912-F49B-42FF-AB85-74521CFD6B56}" type="pres">
      <dgm:prSet presAssocID="{3C5BF57B-94D1-4D95-B18B-6FB0D9AF72C1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1D6DD9-EC16-477B-9EEC-FC6322552111}" type="presOf" srcId="{4328E252-02CE-4C62-99DC-E7B5A73A79C4}" destId="{8DF41C57-58F3-4CC6-8B8E-F0C69A2C8877}" srcOrd="0" destOrd="0" presId="urn:microsoft.com/office/officeart/2011/layout/TabList#4"/>
    <dgm:cxn modelId="{42E53CAB-8A43-4680-ADB5-8D4F00E1C2B2}" srcId="{39394FB6-3F1F-4F1F-84ED-9F25D0427EDF}" destId="{5E09B171-7B51-4C7A-B9E0-EA02968ABFFE}" srcOrd="3" destOrd="0" parTransId="{77B9D322-FD7F-4E09-A47A-1CE12EDE4B40}" sibTransId="{A0A6C453-C8BD-4B8D-98AD-A549C82C8D47}"/>
    <dgm:cxn modelId="{10AC3095-167E-4447-B96D-414997BBAC6C}" type="presOf" srcId="{344F270C-1CD3-42F1-B2C2-F477551883F6}" destId="{51DAE91D-B0B2-4FD9-AA0B-2787E14837F0}" srcOrd="0" destOrd="0" presId="urn:microsoft.com/office/officeart/2011/layout/TabList#4"/>
    <dgm:cxn modelId="{D852B309-A432-4F1C-BB6A-0F06579EF001}" srcId="{3C5BF57B-94D1-4D95-B18B-6FB0D9AF72C1}" destId="{B66A8F01-A758-447B-8BF8-C7B140424C8F}" srcOrd="1" destOrd="0" parTransId="{F0F49C6A-0743-4219-B343-8F79CC889318}" sibTransId="{A2AD2FF0-8654-47E0-B2AC-B9E8765ED3E1}"/>
    <dgm:cxn modelId="{EC74DC91-0902-40F4-B984-9F0967C2108C}" srcId="{344F270C-1CD3-42F1-B2C2-F477551883F6}" destId="{3C5BF57B-94D1-4D95-B18B-6FB0D9AF72C1}" srcOrd="1" destOrd="0" parTransId="{ED87AD16-E07A-48BA-951D-83864848F44A}" sibTransId="{9C8DB9BF-A807-49C9-B542-334E1B716BCD}"/>
    <dgm:cxn modelId="{4B801119-4686-408F-AA70-4E3E6D4FDB2B}" srcId="{3C5BF57B-94D1-4D95-B18B-6FB0D9AF72C1}" destId="{4328E252-02CE-4C62-99DC-E7B5A73A79C4}" srcOrd="0" destOrd="0" parTransId="{3A6527D2-BEDF-4E0F-8B9A-C757E5D8B871}" sibTransId="{E7D35F30-E19D-4CD8-A329-3EE1DE19FC59}"/>
    <dgm:cxn modelId="{FB0E486E-5923-486A-8B4D-3EC17898E00E}" type="presOf" srcId="{EF0B7A6D-C81C-4405-BB02-612ED7B2E1F2}" destId="{CE28DD73-2E99-4D43-AFB4-62604128E487}" srcOrd="0" destOrd="1" presId="urn:microsoft.com/office/officeart/2011/layout/TabList#4"/>
    <dgm:cxn modelId="{616A9143-9C76-4202-91F0-CEBBECB5E7CC}" type="presOf" srcId="{5E09B171-7B51-4C7A-B9E0-EA02968ABFFE}" destId="{CE28DD73-2E99-4D43-AFB4-62604128E487}" srcOrd="0" destOrd="2" presId="urn:microsoft.com/office/officeart/2011/layout/TabList#4"/>
    <dgm:cxn modelId="{B77EE924-5F38-444C-8FEB-4A95094FC981}" srcId="{39394FB6-3F1F-4F1F-84ED-9F25D0427EDF}" destId="{F56C95D3-9781-4FED-BFDB-80FD6986E0D2}" srcOrd="0" destOrd="0" parTransId="{153187B4-2D99-4D8C-8CF3-1A83859C4253}" sibTransId="{1B93A32E-0B85-4846-874B-8A235270BDC9}"/>
    <dgm:cxn modelId="{40655726-81B1-4D96-A213-767BD2A8BBA5}" type="presOf" srcId="{B66A8F01-A758-447B-8BF8-C7B140424C8F}" destId="{C4ABF912-F49B-42FF-AB85-74521CFD6B56}" srcOrd="0" destOrd="0" presId="urn:microsoft.com/office/officeart/2011/layout/TabList#4"/>
    <dgm:cxn modelId="{BCBD08AC-3B80-45E9-849C-433763BEB311}" type="presOf" srcId="{F56C95D3-9781-4FED-BFDB-80FD6986E0D2}" destId="{B2A3DF14-7973-42AB-983B-68F7E4B56145}" srcOrd="0" destOrd="0" presId="urn:microsoft.com/office/officeart/2011/layout/TabList#4"/>
    <dgm:cxn modelId="{D72C1A51-255C-4B8B-AD7E-380C11852F00}" srcId="{39394FB6-3F1F-4F1F-84ED-9F25D0427EDF}" destId="{B705C7AF-13BF-45AD-AAF8-64BB75266728}" srcOrd="1" destOrd="0" parTransId="{6687E86A-7B03-4BD3-9735-4D5C629A505E}" sibTransId="{0C347240-5D85-48B8-897A-55D651429E36}"/>
    <dgm:cxn modelId="{915E810A-A54A-4D15-A052-159438D71E9E}" type="presOf" srcId="{3C5BF57B-94D1-4D95-B18B-6FB0D9AF72C1}" destId="{39FCFD70-A3BE-4D9B-A767-8C977284FF14}" srcOrd="0" destOrd="0" presId="urn:microsoft.com/office/officeart/2011/layout/TabList#4"/>
    <dgm:cxn modelId="{0ADE34E3-5EEB-468E-9F3C-416D85348BFE}" type="presOf" srcId="{B705C7AF-13BF-45AD-AAF8-64BB75266728}" destId="{CE28DD73-2E99-4D43-AFB4-62604128E487}" srcOrd="0" destOrd="0" presId="urn:microsoft.com/office/officeart/2011/layout/TabList#4"/>
    <dgm:cxn modelId="{BD28FB30-3D0C-4096-A609-07FB57556689}" type="presOf" srcId="{39394FB6-3F1F-4F1F-84ED-9F25D0427EDF}" destId="{ED37E0DA-4E15-476C-8E3B-C3FADCFC2D51}" srcOrd="0" destOrd="0" presId="urn:microsoft.com/office/officeart/2011/layout/TabList#4"/>
    <dgm:cxn modelId="{5EF4524E-5059-41C5-966B-79ABAC0ECA28}" srcId="{39394FB6-3F1F-4F1F-84ED-9F25D0427EDF}" destId="{EF0B7A6D-C81C-4405-BB02-612ED7B2E1F2}" srcOrd="2" destOrd="0" parTransId="{4D0081CC-B23E-41F1-BEB3-6FB161B8C78B}" sibTransId="{0BF522D7-EA1A-4C26-A867-0B3E7F90FB93}"/>
    <dgm:cxn modelId="{9CE39B11-4843-46FF-86C5-16D450D1E40D}" srcId="{344F270C-1CD3-42F1-B2C2-F477551883F6}" destId="{39394FB6-3F1F-4F1F-84ED-9F25D0427EDF}" srcOrd="0" destOrd="0" parTransId="{35803B7F-0638-49A1-AC1C-D33AFDF67D19}" sibTransId="{22284031-CC44-4FA3-8DF4-47629FF499BA}"/>
    <dgm:cxn modelId="{3177E03F-374D-4BF2-BCEB-7E72CC30F15D}" type="presParOf" srcId="{51DAE91D-B0B2-4FD9-AA0B-2787E14837F0}" destId="{CDAF3D30-0647-4D4C-A50F-FF3B10CFCE14}" srcOrd="0" destOrd="0" presId="urn:microsoft.com/office/officeart/2011/layout/TabList#4"/>
    <dgm:cxn modelId="{6CD04BDE-606E-4C70-B207-5FABE2AB3959}" type="presParOf" srcId="{CDAF3D30-0647-4D4C-A50F-FF3B10CFCE14}" destId="{B2A3DF14-7973-42AB-983B-68F7E4B56145}" srcOrd="0" destOrd="0" presId="urn:microsoft.com/office/officeart/2011/layout/TabList#4"/>
    <dgm:cxn modelId="{F816906F-7D62-47DD-8925-E7E9B5DA4FCA}" type="presParOf" srcId="{CDAF3D30-0647-4D4C-A50F-FF3B10CFCE14}" destId="{ED37E0DA-4E15-476C-8E3B-C3FADCFC2D51}" srcOrd="1" destOrd="0" presId="urn:microsoft.com/office/officeart/2011/layout/TabList#4"/>
    <dgm:cxn modelId="{B1DFCE36-4339-44A0-BD9E-3363939F36F0}" type="presParOf" srcId="{CDAF3D30-0647-4D4C-A50F-FF3B10CFCE14}" destId="{4980B5AA-F22A-4F44-AD75-72149927F69C}" srcOrd="2" destOrd="0" presId="urn:microsoft.com/office/officeart/2011/layout/TabList#4"/>
    <dgm:cxn modelId="{5EAA5620-C005-4097-93EA-24C933E07C3A}" type="presParOf" srcId="{51DAE91D-B0B2-4FD9-AA0B-2787E14837F0}" destId="{CE28DD73-2E99-4D43-AFB4-62604128E487}" srcOrd="1" destOrd="0" presId="urn:microsoft.com/office/officeart/2011/layout/TabList#4"/>
    <dgm:cxn modelId="{B967B54F-FD97-4CAB-820E-8506DFDE1765}" type="presParOf" srcId="{51DAE91D-B0B2-4FD9-AA0B-2787E14837F0}" destId="{0741ECC5-A103-4B68-B159-9599095A7FC0}" srcOrd="2" destOrd="0" presId="urn:microsoft.com/office/officeart/2011/layout/TabList#4"/>
    <dgm:cxn modelId="{2762185E-649D-4505-9698-3F6B0A577BCD}" type="presParOf" srcId="{51DAE91D-B0B2-4FD9-AA0B-2787E14837F0}" destId="{9668626E-A3C0-41FE-A776-0A08A9CA74DE}" srcOrd="3" destOrd="0" presId="urn:microsoft.com/office/officeart/2011/layout/TabList#4"/>
    <dgm:cxn modelId="{19DD7347-0443-4FE6-A10D-16F85CFF9B9B}" type="presParOf" srcId="{9668626E-A3C0-41FE-A776-0A08A9CA74DE}" destId="{8DF41C57-58F3-4CC6-8B8E-F0C69A2C8877}" srcOrd="0" destOrd="0" presId="urn:microsoft.com/office/officeart/2011/layout/TabList#4"/>
    <dgm:cxn modelId="{72CD51DC-C3D3-4F69-B44A-F2208ECFDF28}" type="presParOf" srcId="{9668626E-A3C0-41FE-A776-0A08A9CA74DE}" destId="{39FCFD70-A3BE-4D9B-A767-8C977284FF14}" srcOrd="1" destOrd="0" presId="urn:microsoft.com/office/officeart/2011/layout/TabList#4"/>
    <dgm:cxn modelId="{5205D519-6679-464B-B470-AD5405551ED7}" type="presParOf" srcId="{9668626E-A3C0-41FE-A776-0A08A9CA74DE}" destId="{E1DA476D-2099-4479-A550-9C3C4B7F85FD}" srcOrd="2" destOrd="0" presId="urn:microsoft.com/office/officeart/2011/layout/TabList#4"/>
    <dgm:cxn modelId="{651D6BA5-AB47-47B3-908A-F0A1533D2217}" type="presParOf" srcId="{51DAE91D-B0B2-4FD9-AA0B-2787E14837F0}" destId="{C4ABF912-F49B-42FF-AB85-74521CFD6B56}" srcOrd="4" destOrd="0" presId="urn:microsoft.com/office/officeart/2011/layout/TabList#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AC5AAE-216A-4E8F-BE55-055FAB524FA8}" type="doc">
      <dgm:prSet loTypeId="urn:microsoft.com/office/officeart/2005/8/layout/cycle8#5" loCatId="cycle" qsTypeId="urn:microsoft.com/office/officeart/2005/8/quickstyle/simple1#9" qsCatId="simple" csTypeId="urn:microsoft.com/office/officeart/2005/8/colors/colorful4#5" csCatId="colorful" phldr="0"/>
      <dgm:spPr/>
      <dgm:t>
        <a:bodyPr/>
        <a:lstStyle/>
        <a:p>
          <a:endParaRPr lang="en-US"/>
        </a:p>
      </dgm:t>
    </dgm:pt>
    <dgm:pt modelId="{87DBE9A2-0A1E-4C52-9CC5-5E33D2F21C90}" type="pres">
      <dgm:prSet presAssocID="{9BAC5AAE-216A-4E8F-BE55-055FAB524FA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3C7DA-CA68-4B44-BB64-BBC226E68321}" type="presOf" srcId="{9BAC5AAE-216A-4E8F-BE55-055FAB524FA8}" destId="{87DBE9A2-0A1E-4C52-9CC5-5E33D2F21C90}" srcOrd="0" destOrd="0" presId="urn:microsoft.com/office/officeart/2005/8/layout/cycle8#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707162"/>
          <a:ext cx="356108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669192"/>
          <a:ext cx="356108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925880" y="1071"/>
          <a:ext cx="2635199" cy="66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Luaran</a:t>
          </a:r>
          <a:r>
            <a:rPr lang="en-US" sz="2700" kern="1200" dirty="0"/>
            <a:t> </a:t>
          </a:r>
          <a:r>
            <a:rPr lang="en-US" sz="2700" kern="1200" dirty="0" err="1"/>
            <a:t>Wajib</a:t>
          </a:r>
          <a:endParaRPr lang="en-US" sz="2700" kern="1200" dirty="0"/>
        </a:p>
      </dsp:txBody>
      <dsp:txXfrm>
        <a:off x="925880" y="1071"/>
        <a:ext cx="2635199" cy="668121"/>
      </dsp:txXfrm>
    </dsp:sp>
    <dsp:sp modelId="{ED37E0DA-4E15-476C-8E3B-C3FADCFC2D51}">
      <dsp:nvSpPr>
        <dsp:cNvPr id="0" name=""/>
        <dsp:cNvSpPr/>
      </dsp:nvSpPr>
      <dsp:spPr>
        <a:xfrm>
          <a:off x="0" y="1071"/>
          <a:ext cx="925880" cy="6681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</a:t>
          </a:r>
        </a:p>
      </dsp:txBody>
      <dsp:txXfrm>
        <a:off x="0" y="1071"/>
        <a:ext cx="925880" cy="668121"/>
      </dsp:txXfrm>
    </dsp:sp>
    <dsp:sp modelId="{CE28DD73-2E99-4D43-AFB4-62604128E487}">
      <dsp:nvSpPr>
        <dsp:cNvPr id="0" name=""/>
        <dsp:cNvSpPr/>
      </dsp:nvSpPr>
      <dsp:spPr>
        <a:xfrm>
          <a:off x="0" y="669192"/>
          <a:ext cx="3561080" cy="133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HKI, </a:t>
          </a:r>
          <a:r>
            <a:rPr lang="en-US" sz="1600" i="0" kern="1200" dirty="0" err="1"/>
            <a:t>Produk</a:t>
          </a:r>
          <a:r>
            <a:rPr lang="en-US" sz="1600" i="0" kern="1200" dirty="0"/>
            <a:t> </a:t>
          </a:r>
          <a:r>
            <a:rPr lang="en-US" sz="1600" i="0" kern="1200" dirty="0" err="1"/>
            <a:t>teknologi</a:t>
          </a:r>
          <a:r>
            <a:rPr lang="en-US" sz="1600" i="0" kern="1200" dirty="0"/>
            <a:t>/</a:t>
          </a:r>
          <a:r>
            <a:rPr lang="en-US" sz="1600" i="0" kern="1200" dirty="0" err="1"/>
            <a:t>rekayasa</a:t>
          </a:r>
          <a:r>
            <a:rPr lang="en-US" sz="1600" i="0" kern="1200" dirty="0"/>
            <a:t/>
          </a:r>
          <a:br>
            <a:rPr lang="en-US" sz="1600" i="0" kern="1200" dirty="0"/>
          </a:br>
          <a:r>
            <a:rPr lang="en-US" sz="1600" i="0" kern="1200" dirty="0" err="1"/>
            <a:t>sosial</a:t>
          </a:r>
          <a:r>
            <a:rPr lang="en-US" sz="1600" i="0" kern="1200" dirty="0"/>
            <a:t>  </a:t>
          </a:r>
          <a:r>
            <a:rPr lang="id-ID" sz="1600" kern="1200" dirty="0"/>
            <a:t>bersifat strategis dan berskala nasional</a:t>
          </a:r>
          <a:r>
            <a:rPr lang="en-US" sz="1600" kern="1200" dirty="0"/>
            <a:t> </a:t>
          </a:r>
          <a:r>
            <a:rPr lang="en-US" sz="1600" kern="1200" dirty="0" err="1"/>
            <a:t>siap</a:t>
          </a:r>
          <a:r>
            <a:rPr lang="en-US" sz="1600" kern="1200" dirty="0"/>
            <a:t> </a:t>
          </a:r>
          <a:r>
            <a:rPr lang="en-US" sz="1600" kern="1200" dirty="0" err="1"/>
            <a:t>diterapkan</a:t>
          </a:r>
          <a:endParaRPr lang="en-US" sz="1600" kern="1200" dirty="0"/>
        </a:p>
      </dsp:txBody>
      <dsp:txXfrm>
        <a:off x="0" y="669192"/>
        <a:ext cx="3561080" cy="1336442"/>
      </dsp:txXfrm>
    </dsp:sp>
    <dsp:sp modelId="{8DF41C57-58F3-4CC6-8B8E-F0C69A2C8877}">
      <dsp:nvSpPr>
        <dsp:cNvPr id="0" name=""/>
        <dsp:cNvSpPr/>
      </dsp:nvSpPr>
      <dsp:spPr>
        <a:xfrm>
          <a:off x="925880" y="2039041"/>
          <a:ext cx="2635199" cy="66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Luaran</a:t>
          </a:r>
          <a:r>
            <a:rPr lang="en-US" sz="2700" kern="1200" dirty="0"/>
            <a:t> </a:t>
          </a:r>
          <a:r>
            <a:rPr lang="en-US" sz="2700" kern="1200" dirty="0" err="1"/>
            <a:t>Tambahan</a:t>
          </a:r>
          <a:endParaRPr lang="en-US" sz="2700" kern="1200" dirty="0"/>
        </a:p>
      </dsp:txBody>
      <dsp:txXfrm>
        <a:off x="925880" y="2039041"/>
        <a:ext cx="2635199" cy="668121"/>
      </dsp:txXfrm>
    </dsp:sp>
    <dsp:sp modelId="{39FCFD70-A3BE-4D9B-A767-8C977284FF14}">
      <dsp:nvSpPr>
        <dsp:cNvPr id="0" name=""/>
        <dsp:cNvSpPr/>
      </dsp:nvSpPr>
      <dsp:spPr>
        <a:xfrm>
          <a:off x="0" y="2039041"/>
          <a:ext cx="925880" cy="6681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</a:t>
          </a:r>
        </a:p>
      </dsp:txBody>
      <dsp:txXfrm>
        <a:off x="0" y="2039041"/>
        <a:ext cx="925880" cy="668121"/>
      </dsp:txXfrm>
    </dsp:sp>
    <dsp:sp modelId="{C4ABF912-F49B-42FF-AB85-74521CFD6B56}">
      <dsp:nvSpPr>
        <dsp:cNvPr id="0" name=""/>
        <dsp:cNvSpPr/>
      </dsp:nvSpPr>
      <dsp:spPr>
        <a:xfrm>
          <a:off x="0" y="2707162"/>
          <a:ext cx="3561080" cy="133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bereputasi</a:t>
          </a:r>
          <a:r>
            <a:rPr lang="en-US" sz="1600" kern="1200" dirty="0"/>
            <a:t>, </a:t>
          </a: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endParaRPr lang="en-US" sz="1600" kern="1200" dirty="0"/>
        </a:p>
      </dsp:txBody>
      <dsp:txXfrm>
        <a:off x="0" y="2707162"/>
        <a:ext cx="3561080" cy="133644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470952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610803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159585" y="977"/>
          <a:ext cx="3300358" cy="609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Luaran</a:t>
          </a:r>
          <a:r>
            <a:rPr lang="en-US" sz="3200" kern="1200" dirty="0"/>
            <a:t> </a:t>
          </a:r>
          <a:r>
            <a:rPr lang="en-US" sz="3200" kern="1200" dirty="0" err="1"/>
            <a:t>Wajib</a:t>
          </a:r>
          <a:endParaRPr lang="en-US" sz="3200" kern="1200" dirty="0"/>
        </a:p>
      </dsp:txBody>
      <dsp:txXfrm>
        <a:off x="1159585" y="977"/>
        <a:ext cx="3300358" cy="609825"/>
      </dsp:txXfrm>
    </dsp:sp>
    <dsp:sp modelId="{ED37E0DA-4E15-476C-8E3B-C3FADCFC2D51}">
      <dsp:nvSpPr>
        <dsp:cNvPr id="0" name=""/>
        <dsp:cNvSpPr/>
      </dsp:nvSpPr>
      <dsp:spPr>
        <a:xfrm>
          <a:off x="0" y="977"/>
          <a:ext cx="1159585" cy="609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1</a:t>
          </a:r>
        </a:p>
      </dsp:txBody>
      <dsp:txXfrm>
        <a:off x="0" y="977"/>
        <a:ext cx="1159585" cy="609825"/>
      </dsp:txXfrm>
    </dsp:sp>
    <dsp:sp modelId="{CE28DD73-2E99-4D43-AFB4-62604128E487}">
      <dsp:nvSpPr>
        <dsp:cNvPr id="0" name=""/>
        <dsp:cNvSpPr/>
      </dsp:nvSpPr>
      <dsp:spPr>
        <a:xfrm>
          <a:off x="0" y="610803"/>
          <a:ext cx="4459944" cy="121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nasional</a:t>
          </a:r>
          <a:r>
            <a:rPr lang="en-US" sz="1600" kern="1200" dirty="0"/>
            <a:t> </a:t>
          </a:r>
          <a:r>
            <a:rPr lang="en-US" sz="1600" kern="1200" dirty="0" err="1"/>
            <a:t>tidak</a:t>
          </a:r>
          <a:r>
            <a:rPr lang="en-US" sz="1600" kern="1200" dirty="0"/>
            <a:t> </a:t>
          </a:r>
          <a:r>
            <a:rPr lang="en-US" sz="1600" kern="1200" dirty="0" err="1"/>
            <a:t>terakreditasi</a:t>
          </a:r>
          <a:r>
            <a:rPr lang="en-US" sz="1600" kern="1200" dirty="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0" y="610803"/>
        <a:ext cx="4459944" cy="1219833"/>
      </dsp:txXfrm>
    </dsp:sp>
    <dsp:sp modelId="{8DF41C57-58F3-4CC6-8B8E-F0C69A2C8877}">
      <dsp:nvSpPr>
        <dsp:cNvPr id="0" name=""/>
        <dsp:cNvSpPr/>
      </dsp:nvSpPr>
      <dsp:spPr>
        <a:xfrm>
          <a:off x="1159585" y="1861127"/>
          <a:ext cx="3300358" cy="609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Luaran</a:t>
          </a:r>
          <a:r>
            <a:rPr lang="en-US" sz="3200" kern="1200" dirty="0"/>
            <a:t> </a:t>
          </a:r>
          <a:r>
            <a:rPr lang="en-US" sz="3200" kern="1200" dirty="0" err="1"/>
            <a:t>Tambahan</a:t>
          </a:r>
          <a:endParaRPr lang="en-US" sz="3200" kern="1200" dirty="0"/>
        </a:p>
      </dsp:txBody>
      <dsp:txXfrm>
        <a:off x="1159585" y="1861127"/>
        <a:ext cx="3300358" cy="609825"/>
      </dsp:txXfrm>
    </dsp:sp>
    <dsp:sp modelId="{39FCFD70-A3BE-4D9B-A767-8C977284FF14}">
      <dsp:nvSpPr>
        <dsp:cNvPr id="0" name=""/>
        <dsp:cNvSpPr/>
      </dsp:nvSpPr>
      <dsp:spPr>
        <a:xfrm>
          <a:off x="0" y="1861127"/>
          <a:ext cx="1159585" cy="609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2</a:t>
          </a:r>
        </a:p>
      </dsp:txBody>
      <dsp:txXfrm>
        <a:off x="0" y="1861127"/>
        <a:ext cx="1159585" cy="609825"/>
      </dsp:txXfrm>
    </dsp:sp>
    <dsp:sp modelId="{C4ABF912-F49B-42FF-AB85-74521CFD6B56}">
      <dsp:nvSpPr>
        <dsp:cNvPr id="0" name=""/>
        <dsp:cNvSpPr/>
      </dsp:nvSpPr>
      <dsp:spPr>
        <a:xfrm>
          <a:off x="0" y="2470952"/>
          <a:ext cx="4459944" cy="121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</a:t>
          </a:r>
          <a:r>
            <a:rPr lang="en-US" sz="1600" kern="1200" dirty="0" err="1"/>
            <a:t>dimuat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nasional</a:t>
          </a:r>
          <a:r>
            <a:rPr lang="en-US" sz="1600" kern="1200" dirty="0"/>
            <a:t> </a:t>
          </a:r>
          <a:r>
            <a:rPr lang="en-US" sz="1600" kern="1200" dirty="0" err="1"/>
            <a:t>terakreditasi</a:t>
          </a:r>
          <a:r>
            <a:rPr lang="en-US" sz="1600" kern="1200" dirty="0"/>
            <a:t> </a:t>
          </a:r>
          <a:r>
            <a:rPr lang="en-US" sz="1600" kern="1200" dirty="0" err="1"/>
            <a:t>atau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, </a:t>
          </a: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HKI, TTG, </a:t>
          </a:r>
          <a:r>
            <a:rPr lang="en-US" sz="1600" kern="1200" dirty="0" err="1"/>
            <a:t>kodel</a:t>
          </a:r>
          <a:r>
            <a:rPr lang="en-US" sz="1600" kern="1200" dirty="0"/>
            <a:t>/</a:t>
          </a:r>
          <a:r>
            <a:rPr lang="en-US" sz="1600" kern="1200" dirty="0" err="1"/>
            <a:t>Purwarupa</a:t>
          </a:r>
          <a:r>
            <a:rPr lang="en-US" sz="1600" kern="1200" dirty="0"/>
            <a:t>/</a:t>
          </a:r>
          <a:r>
            <a:rPr lang="en-US" sz="1600" kern="1200" dirty="0" err="1"/>
            <a:t>Desain</a:t>
          </a:r>
          <a:r>
            <a:rPr lang="en-US" sz="1600" kern="1200" dirty="0"/>
            <a:t>/</a:t>
          </a:r>
          <a:r>
            <a:rPr lang="en-US" sz="1600" kern="1200" dirty="0" err="1"/>
            <a:t>Karya</a:t>
          </a:r>
          <a:r>
            <a:rPr lang="en-US" sz="1600" kern="1200" dirty="0"/>
            <a:t> </a:t>
          </a:r>
          <a:r>
            <a:rPr lang="en-US" sz="1600" kern="1200" dirty="0" err="1"/>
            <a:t>seni</a:t>
          </a:r>
          <a:r>
            <a:rPr lang="en-US" sz="1600" kern="1200" dirty="0"/>
            <a:t>/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r>
            <a:rPr lang="en-US" sz="1600" kern="1200" dirty="0"/>
            <a:t> </a:t>
          </a:r>
        </a:p>
      </dsp:txBody>
      <dsp:txXfrm>
        <a:off x="0" y="2470952"/>
        <a:ext cx="4459944" cy="1219833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646013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522885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159585" y="178"/>
          <a:ext cx="3300358" cy="52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Luaran</a:t>
          </a:r>
          <a:r>
            <a:rPr lang="en-US" sz="2700" kern="1200" dirty="0"/>
            <a:t> </a:t>
          </a:r>
          <a:r>
            <a:rPr lang="en-US" sz="2700" kern="1200" dirty="0" err="1"/>
            <a:t>Wajib</a:t>
          </a:r>
          <a:endParaRPr lang="en-US" sz="2700" kern="1200" dirty="0"/>
        </a:p>
      </dsp:txBody>
      <dsp:txXfrm>
        <a:off x="1159585" y="178"/>
        <a:ext cx="3300358" cy="522707"/>
      </dsp:txXfrm>
    </dsp:sp>
    <dsp:sp modelId="{ED37E0DA-4E15-476C-8E3B-C3FADCFC2D51}">
      <dsp:nvSpPr>
        <dsp:cNvPr id="0" name=""/>
        <dsp:cNvSpPr/>
      </dsp:nvSpPr>
      <dsp:spPr>
        <a:xfrm>
          <a:off x="0" y="178"/>
          <a:ext cx="1159585" cy="52270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1</a:t>
          </a:r>
        </a:p>
      </dsp:txBody>
      <dsp:txXfrm>
        <a:off x="0" y="178"/>
        <a:ext cx="1159585" cy="522707"/>
      </dsp:txXfrm>
    </dsp:sp>
    <dsp:sp modelId="{CE28DD73-2E99-4D43-AFB4-62604128E487}">
      <dsp:nvSpPr>
        <dsp:cNvPr id="0" name=""/>
        <dsp:cNvSpPr/>
      </dsp:nvSpPr>
      <dsp:spPr>
        <a:xfrm>
          <a:off x="0" y="522885"/>
          <a:ext cx="4459944" cy="1574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</a:t>
          </a:r>
          <a:r>
            <a:rPr lang="en-US" sz="1600" kern="1200" dirty="0" err="1"/>
            <a:t>dimuat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sekurang-kurangnya</a:t>
          </a:r>
          <a:r>
            <a:rPr lang="en-US" sz="1600" kern="1200" dirty="0"/>
            <a:t> </a:t>
          </a:r>
          <a:r>
            <a:rPr lang="en-US" sz="1600" kern="1200" dirty="0" err="1"/>
            <a:t>satu</a:t>
          </a:r>
          <a:r>
            <a:rPr lang="en-US" sz="1600" kern="1200" dirty="0"/>
            <a:t> </a:t>
          </a:r>
          <a:r>
            <a:rPr lang="en-US" sz="1600" kern="1200" dirty="0" err="1"/>
            <a:t>judul</a:t>
          </a:r>
          <a:r>
            <a:rPr lang="en-US" sz="1600" kern="1200" dirty="0"/>
            <a:t> per </a:t>
          </a:r>
          <a:r>
            <a:rPr lang="en-US" sz="1600" kern="1200" dirty="0" err="1"/>
            <a:t>tahun</a:t>
          </a:r>
          <a:endParaRPr lang="en-US" sz="1600" kern="1200" dirty="0"/>
        </a:p>
      </dsp:txBody>
      <dsp:txXfrm>
        <a:off x="0" y="522885"/>
        <a:ext cx="4459944" cy="1574285"/>
      </dsp:txXfrm>
    </dsp:sp>
    <dsp:sp modelId="{8DF41C57-58F3-4CC6-8B8E-F0C69A2C8877}">
      <dsp:nvSpPr>
        <dsp:cNvPr id="0" name=""/>
        <dsp:cNvSpPr/>
      </dsp:nvSpPr>
      <dsp:spPr>
        <a:xfrm>
          <a:off x="1159585" y="2123306"/>
          <a:ext cx="3300358" cy="52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Luaran</a:t>
          </a:r>
          <a:r>
            <a:rPr lang="en-US" sz="2700" kern="1200" dirty="0"/>
            <a:t> </a:t>
          </a:r>
          <a:r>
            <a:rPr lang="en-US" sz="2700" kern="1200" dirty="0" err="1"/>
            <a:t>Tambahan</a:t>
          </a:r>
          <a:endParaRPr lang="en-US" sz="2700" kern="1200" dirty="0"/>
        </a:p>
      </dsp:txBody>
      <dsp:txXfrm>
        <a:off x="1159585" y="2123306"/>
        <a:ext cx="3300358" cy="522707"/>
      </dsp:txXfrm>
    </dsp:sp>
    <dsp:sp modelId="{39FCFD70-A3BE-4D9B-A767-8C977284FF14}">
      <dsp:nvSpPr>
        <dsp:cNvPr id="0" name=""/>
        <dsp:cNvSpPr/>
      </dsp:nvSpPr>
      <dsp:spPr>
        <a:xfrm>
          <a:off x="0" y="2123306"/>
          <a:ext cx="1159585" cy="522707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2</a:t>
          </a:r>
        </a:p>
      </dsp:txBody>
      <dsp:txXfrm>
        <a:off x="0" y="2123306"/>
        <a:ext cx="1159585" cy="522707"/>
      </dsp:txXfrm>
    </dsp:sp>
    <dsp:sp modelId="{C4ABF912-F49B-42FF-AB85-74521CFD6B56}">
      <dsp:nvSpPr>
        <dsp:cNvPr id="0" name=""/>
        <dsp:cNvSpPr/>
      </dsp:nvSpPr>
      <dsp:spPr>
        <a:xfrm>
          <a:off x="0" y="2646013"/>
          <a:ext cx="4459944" cy="104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HKI, TTG, Model/</a:t>
          </a:r>
          <a:r>
            <a:rPr lang="en-US" sz="1600" kern="1200" dirty="0" err="1"/>
            <a:t>Purwarupa</a:t>
          </a:r>
          <a:r>
            <a:rPr lang="en-US" sz="1600" kern="1200" dirty="0"/>
            <a:t>/</a:t>
          </a:r>
          <a:r>
            <a:rPr lang="en-US" sz="1600" kern="1200" dirty="0" err="1"/>
            <a:t>Desain</a:t>
          </a:r>
          <a:r>
            <a:rPr lang="en-US" sz="1600" kern="1200" dirty="0"/>
            <a:t>/</a:t>
          </a:r>
          <a:r>
            <a:rPr lang="en-US" sz="1600" kern="1200" dirty="0" err="1"/>
            <a:t>Karya</a:t>
          </a:r>
          <a:r>
            <a:rPr lang="en-US" sz="1600" kern="1200" dirty="0"/>
            <a:t> </a:t>
          </a:r>
          <a:r>
            <a:rPr lang="en-US" sz="1600" kern="1200" dirty="0" err="1"/>
            <a:t>seni</a:t>
          </a:r>
          <a:r>
            <a:rPr lang="en-US" sz="1600" kern="1200" dirty="0"/>
            <a:t>/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r>
            <a:rPr lang="en-US" sz="1600" kern="1200" dirty="0"/>
            <a:t> </a:t>
          </a:r>
        </a:p>
      </dsp:txBody>
      <dsp:txXfrm>
        <a:off x="0" y="2646013"/>
        <a:ext cx="4459944" cy="1045571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653525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825372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159585" y="2374"/>
          <a:ext cx="3300358" cy="82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Luaran</a:t>
          </a:r>
          <a:r>
            <a:rPr lang="en-US" sz="3400" kern="1200" dirty="0"/>
            <a:t> </a:t>
          </a:r>
          <a:r>
            <a:rPr lang="en-US" sz="3400" kern="1200" dirty="0" err="1"/>
            <a:t>Wajib</a:t>
          </a:r>
          <a:endParaRPr lang="en-US" sz="3400" kern="1200" dirty="0"/>
        </a:p>
      </dsp:txBody>
      <dsp:txXfrm>
        <a:off x="1159585" y="2374"/>
        <a:ext cx="3300358" cy="822997"/>
      </dsp:txXfrm>
    </dsp:sp>
    <dsp:sp modelId="{ED37E0DA-4E15-476C-8E3B-C3FADCFC2D51}">
      <dsp:nvSpPr>
        <dsp:cNvPr id="0" name=""/>
        <dsp:cNvSpPr/>
      </dsp:nvSpPr>
      <dsp:spPr>
        <a:xfrm>
          <a:off x="0" y="2374"/>
          <a:ext cx="1159585" cy="8229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1</a:t>
          </a:r>
        </a:p>
      </dsp:txBody>
      <dsp:txXfrm>
        <a:off x="0" y="2374"/>
        <a:ext cx="1159585" cy="822997"/>
      </dsp:txXfrm>
    </dsp:sp>
    <dsp:sp modelId="{CE28DD73-2E99-4D43-AFB4-62604128E487}">
      <dsp:nvSpPr>
        <dsp:cNvPr id="0" name=""/>
        <dsp:cNvSpPr/>
      </dsp:nvSpPr>
      <dsp:spPr>
        <a:xfrm>
          <a:off x="0" y="825372"/>
          <a:ext cx="4459944" cy="96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Satu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artikel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ilmiah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dalam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jurnal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internasional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bereputasi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setiap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mahasiswa</a:t>
          </a:r>
          <a:r>
            <a:rPr lang="en-US" sz="1600" kern="1200" dirty="0" smtClean="0"/>
            <a:t> S3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satu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artikel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ilmiah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nasional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terakreditasi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setiap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mahasiswa</a:t>
          </a:r>
          <a:r>
            <a:rPr lang="en-US" sz="1600" kern="1200" dirty="0" smtClean="0"/>
            <a:t> S2 yang </a:t>
          </a:r>
          <a:r>
            <a:rPr lang="en-US" sz="1600" kern="1200" dirty="0" err="1" smtClean="0"/>
            <a:t>diterbitkan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diakhir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pelaksanaan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penelitian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0" y="825372"/>
        <a:ext cx="4459944" cy="964006"/>
      </dsp:txXfrm>
    </dsp:sp>
    <dsp:sp modelId="{8DF41C57-58F3-4CC6-8B8E-F0C69A2C8877}">
      <dsp:nvSpPr>
        <dsp:cNvPr id="0" name=""/>
        <dsp:cNvSpPr/>
      </dsp:nvSpPr>
      <dsp:spPr>
        <a:xfrm>
          <a:off x="1159585" y="2096694"/>
          <a:ext cx="3300358" cy="82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Luaran</a:t>
          </a:r>
          <a:r>
            <a:rPr lang="en-US" sz="3400" kern="1200" dirty="0"/>
            <a:t> </a:t>
          </a:r>
          <a:r>
            <a:rPr lang="en-US" sz="3400" kern="1200" dirty="0" err="1"/>
            <a:t>Tambahan</a:t>
          </a:r>
          <a:endParaRPr lang="en-US" sz="3400" kern="1200" dirty="0"/>
        </a:p>
      </dsp:txBody>
      <dsp:txXfrm>
        <a:off x="1159585" y="2096694"/>
        <a:ext cx="3300358" cy="822997"/>
      </dsp:txXfrm>
    </dsp:sp>
    <dsp:sp modelId="{39FCFD70-A3BE-4D9B-A767-8C977284FF14}">
      <dsp:nvSpPr>
        <dsp:cNvPr id="0" name=""/>
        <dsp:cNvSpPr/>
      </dsp:nvSpPr>
      <dsp:spPr>
        <a:xfrm>
          <a:off x="0" y="2096694"/>
          <a:ext cx="1159585" cy="8229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2</a:t>
          </a:r>
        </a:p>
      </dsp:txBody>
      <dsp:txXfrm>
        <a:off x="0" y="2096694"/>
        <a:ext cx="1159585" cy="822997"/>
      </dsp:txXfrm>
    </dsp:sp>
    <dsp:sp modelId="{C4ABF912-F49B-42FF-AB85-74521CFD6B56}">
      <dsp:nvSpPr>
        <dsp:cNvPr id="0" name=""/>
        <dsp:cNvSpPr/>
      </dsp:nvSpPr>
      <dsp:spPr>
        <a:xfrm>
          <a:off x="0" y="2653525"/>
          <a:ext cx="4459944" cy="138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HKI, TTG, Model/</a:t>
          </a:r>
          <a:r>
            <a:rPr lang="en-US" sz="1600" kern="1200" dirty="0" err="1"/>
            <a:t>Purwarupa</a:t>
          </a:r>
          <a:r>
            <a:rPr lang="en-US" sz="1600" kern="1200" dirty="0"/>
            <a:t>/</a:t>
          </a:r>
          <a:r>
            <a:rPr lang="en-US" sz="1600" kern="1200" dirty="0" err="1"/>
            <a:t>Desain</a:t>
          </a:r>
          <a:r>
            <a:rPr lang="en-US" sz="1600" kern="1200" dirty="0"/>
            <a:t>/</a:t>
          </a:r>
          <a:r>
            <a:rPr lang="en-US" sz="1600" kern="1200" dirty="0" err="1"/>
            <a:t>Karya</a:t>
          </a:r>
          <a:r>
            <a:rPr lang="en-US" sz="1600" kern="1200" dirty="0"/>
            <a:t> </a:t>
          </a:r>
          <a:r>
            <a:rPr lang="en-US" sz="1600" kern="1200" dirty="0" err="1"/>
            <a:t>seni</a:t>
          </a:r>
          <a:r>
            <a:rPr lang="en-US" sz="1600" kern="1200" dirty="0"/>
            <a:t>/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r>
            <a:rPr lang="en-US" sz="1600" kern="1200" dirty="0"/>
            <a:t> </a:t>
          </a:r>
        </a:p>
      </dsp:txBody>
      <dsp:txXfrm>
        <a:off x="0" y="2653525"/>
        <a:ext cx="4459944" cy="1383238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189006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745609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159585" y="601"/>
          <a:ext cx="3300358" cy="74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Luaran</a:t>
          </a:r>
          <a:r>
            <a:rPr lang="en-US" sz="3400" kern="1200" dirty="0"/>
            <a:t> </a:t>
          </a:r>
          <a:r>
            <a:rPr lang="en-US" sz="3400" kern="1200" dirty="0" err="1"/>
            <a:t>Wajib</a:t>
          </a:r>
          <a:endParaRPr lang="en-US" sz="3400" kern="1200" dirty="0"/>
        </a:p>
      </dsp:txBody>
      <dsp:txXfrm>
        <a:off x="1159585" y="601"/>
        <a:ext cx="3300358" cy="745008"/>
      </dsp:txXfrm>
    </dsp:sp>
    <dsp:sp modelId="{ED37E0DA-4E15-476C-8E3B-C3FADCFC2D51}">
      <dsp:nvSpPr>
        <dsp:cNvPr id="0" name=""/>
        <dsp:cNvSpPr/>
      </dsp:nvSpPr>
      <dsp:spPr>
        <a:xfrm>
          <a:off x="0" y="601"/>
          <a:ext cx="1159585" cy="7450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1</a:t>
          </a:r>
        </a:p>
      </dsp:txBody>
      <dsp:txXfrm>
        <a:off x="0" y="601"/>
        <a:ext cx="1159585" cy="745008"/>
      </dsp:txXfrm>
    </dsp:sp>
    <dsp:sp modelId="{CE28DD73-2E99-4D43-AFB4-62604128E487}">
      <dsp:nvSpPr>
        <dsp:cNvPr id="0" name=""/>
        <dsp:cNvSpPr/>
      </dsp:nvSpPr>
      <dsp:spPr>
        <a:xfrm>
          <a:off x="0" y="745609"/>
          <a:ext cx="4459944" cy="64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</a:t>
          </a:r>
          <a:r>
            <a:rPr lang="en-US" sz="1600" kern="1200" dirty="0" err="1"/>
            <a:t>dimuat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 smtClean="0"/>
            <a:t>internasional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bereputasi</a:t>
          </a:r>
          <a:r>
            <a:rPr lang="en-US" sz="1600" kern="1200" dirty="0" smtClean="0"/>
            <a:t> 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0" y="745609"/>
        <a:ext cx="4459944" cy="649222"/>
      </dsp:txXfrm>
    </dsp:sp>
    <dsp:sp modelId="{8DF41C57-58F3-4CC6-8B8E-F0C69A2C8877}">
      <dsp:nvSpPr>
        <dsp:cNvPr id="0" name=""/>
        <dsp:cNvSpPr/>
      </dsp:nvSpPr>
      <dsp:spPr>
        <a:xfrm>
          <a:off x="1159585" y="1513116"/>
          <a:ext cx="3300358" cy="768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Luaran</a:t>
          </a:r>
          <a:r>
            <a:rPr lang="en-US" sz="3400" kern="1200" dirty="0"/>
            <a:t> </a:t>
          </a:r>
          <a:r>
            <a:rPr lang="en-US" sz="3400" kern="1200" dirty="0" err="1"/>
            <a:t>Tambahan</a:t>
          </a:r>
          <a:endParaRPr lang="en-US" sz="3400" kern="1200" dirty="0"/>
        </a:p>
      </dsp:txBody>
      <dsp:txXfrm>
        <a:off x="1159585" y="1513116"/>
        <a:ext cx="3300358" cy="768840"/>
      </dsp:txXfrm>
    </dsp:sp>
    <dsp:sp modelId="{39FCFD70-A3BE-4D9B-A767-8C977284FF14}">
      <dsp:nvSpPr>
        <dsp:cNvPr id="0" name=""/>
        <dsp:cNvSpPr/>
      </dsp:nvSpPr>
      <dsp:spPr>
        <a:xfrm>
          <a:off x="0" y="1547510"/>
          <a:ext cx="1159585" cy="7000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2</a:t>
          </a:r>
        </a:p>
      </dsp:txBody>
      <dsp:txXfrm>
        <a:off x="0" y="1547510"/>
        <a:ext cx="1159585" cy="700054"/>
      </dsp:txXfrm>
    </dsp:sp>
    <dsp:sp modelId="{C4ABF912-F49B-42FF-AB85-74521CFD6B56}">
      <dsp:nvSpPr>
        <dsp:cNvPr id="0" name=""/>
        <dsp:cNvSpPr/>
      </dsp:nvSpPr>
      <dsp:spPr>
        <a:xfrm>
          <a:off x="0" y="2200923"/>
          <a:ext cx="4459944" cy="149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HKI, TTG, Model/</a:t>
          </a:r>
          <a:r>
            <a:rPr lang="en-US" sz="1600" kern="1200" dirty="0" err="1"/>
            <a:t>Purwarupa</a:t>
          </a:r>
          <a:r>
            <a:rPr lang="en-US" sz="1600" kern="1200" dirty="0"/>
            <a:t>/</a:t>
          </a:r>
          <a:r>
            <a:rPr lang="en-US" sz="1600" kern="1200" dirty="0" err="1"/>
            <a:t>Desain</a:t>
          </a:r>
          <a:r>
            <a:rPr lang="en-US" sz="1600" kern="1200" dirty="0"/>
            <a:t>/</a:t>
          </a:r>
          <a:r>
            <a:rPr lang="en-US" sz="1600" kern="1200" dirty="0" err="1"/>
            <a:t>Karya</a:t>
          </a:r>
          <a:r>
            <a:rPr lang="en-US" sz="1600" kern="1200" dirty="0"/>
            <a:t> </a:t>
          </a:r>
          <a:r>
            <a:rPr lang="en-US" sz="1600" kern="1200" dirty="0" err="1"/>
            <a:t>seni</a:t>
          </a:r>
          <a:r>
            <a:rPr lang="en-US" sz="1600" kern="1200" dirty="0"/>
            <a:t>/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r>
            <a:rPr lang="en-US" sz="1600" kern="1200" dirty="0"/>
            <a:t> </a:t>
          </a:r>
        </a:p>
      </dsp:txBody>
      <dsp:txXfrm>
        <a:off x="0" y="2200923"/>
        <a:ext cx="4459944" cy="1490239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376472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587448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159585" y="940"/>
          <a:ext cx="3300358" cy="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Luaran</a:t>
          </a:r>
          <a:r>
            <a:rPr lang="en-US" sz="3100" kern="1200" dirty="0"/>
            <a:t> </a:t>
          </a:r>
          <a:r>
            <a:rPr lang="en-US" sz="3100" kern="1200" dirty="0" err="1"/>
            <a:t>Wajib</a:t>
          </a:r>
          <a:endParaRPr lang="en-US" sz="3100" kern="1200" dirty="0"/>
        </a:p>
      </dsp:txBody>
      <dsp:txXfrm>
        <a:off x="1159585" y="940"/>
        <a:ext cx="3300358" cy="586507"/>
      </dsp:txXfrm>
    </dsp:sp>
    <dsp:sp modelId="{ED37E0DA-4E15-476C-8E3B-C3FADCFC2D51}">
      <dsp:nvSpPr>
        <dsp:cNvPr id="0" name=""/>
        <dsp:cNvSpPr/>
      </dsp:nvSpPr>
      <dsp:spPr>
        <a:xfrm>
          <a:off x="0" y="940"/>
          <a:ext cx="1159585" cy="58650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1</a:t>
          </a:r>
        </a:p>
      </dsp:txBody>
      <dsp:txXfrm>
        <a:off x="0" y="940"/>
        <a:ext cx="1159585" cy="586507"/>
      </dsp:txXfrm>
    </dsp:sp>
    <dsp:sp modelId="{CE28DD73-2E99-4D43-AFB4-62604128E487}">
      <dsp:nvSpPr>
        <dsp:cNvPr id="0" name=""/>
        <dsp:cNvSpPr/>
      </dsp:nvSpPr>
      <dsp:spPr>
        <a:xfrm>
          <a:off x="0" y="587448"/>
          <a:ext cx="4459944" cy="117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</a:t>
          </a:r>
          <a:r>
            <a:rPr lang="en-US" sz="1600" kern="1200" dirty="0" err="1"/>
            <a:t>dimuat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bereputasi</a:t>
          </a:r>
          <a:r>
            <a:rPr lang="en-US" sz="1600" kern="1200" dirty="0"/>
            <a:t> </a:t>
          </a:r>
          <a:r>
            <a:rPr lang="en-US" sz="1600" kern="1200" dirty="0" err="1"/>
            <a:t>sekurang-kurangnya</a:t>
          </a:r>
          <a:r>
            <a:rPr lang="en-US" sz="1600" kern="1200" dirty="0"/>
            <a:t> </a:t>
          </a:r>
          <a:r>
            <a:rPr lang="en-US" sz="1600" kern="1200" dirty="0" err="1"/>
            <a:t>satu</a:t>
          </a:r>
          <a:r>
            <a:rPr lang="en-US" sz="1600" kern="1200" dirty="0"/>
            <a:t> </a:t>
          </a:r>
          <a:r>
            <a:rPr lang="en-US" sz="1600" kern="1200" dirty="0" err="1"/>
            <a:t>judul</a:t>
          </a:r>
          <a:r>
            <a:rPr lang="en-US" sz="1600" kern="1200" dirty="0"/>
            <a:t> per </a:t>
          </a:r>
          <a:r>
            <a:rPr lang="en-US" sz="1600" kern="1200" dirty="0" err="1"/>
            <a:t>tahun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0" y="587448"/>
        <a:ext cx="4459944" cy="1173191"/>
      </dsp:txXfrm>
    </dsp:sp>
    <dsp:sp modelId="{8DF41C57-58F3-4CC6-8B8E-F0C69A2C8877}">
      <dsp:nvSpPr>
        <dsp:cNvPr id="0" name=""/>
        <dsp:cNvSpPr/>
      </dsp:nvSpPr>
      <dsp:spPr>
        <a:xfrm>
          <a:off x="1159585" y="1789965"/>
          <a:ext cx="3300358" cy="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Luaran</a:t>
          </a:r>
          <a:r>
            <a:rPr lang="en-US" sz="3100" kern="1200" dirty="0"/>
            <a:t> </a:t>
          </a:r>
          <a:r>
            <a:rPr lang="en-US" sz="3100" kern="1200" dirty="0" err="1"/>
            <a:t>Tambahan</a:t>
          </a:r>
          <a:endParaRPr lang="en-US" sz="3100" kern="1200" dirty="0"/>
        </a:p>
      </dsp:txBody>
      <dsp:txXfrm>
        <a:off x="1159585" y="1789965"/>
        <a:ext cx="3300358" cy="586507"/>
      </dsp:txXfrm>
    </dsp:sp>
    <dsp:sp modelId="{39FCFD70-A3BE-4D9B-A767-8C977284FF14}">
      <dsp:nvSpPr>
        <dsp:cNvPr id="0" name=""/>
        <dsp:cNvSpPr/>
      </dsp:nvSpPr>
      <dsp:spPr>
        <a:xfrm>
          <a:off x="0" y="1789965"/>
          <a:ext cx="1159585" cy="586507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2</a:t>
          </a:r>
        </a:p>
      </dsp:txBody>
      <dsp:txXfrm>
        <a:off x="0" y="1789965"/>
        <a:ext cx="1159585" cy="586507"/>
      </dsp:txXfrm>
    </dsp:sp>
    <dsp:sp modelId="{C4ABF912-F49B-42FF-AB85-74521CFD6B56}">
      <dsp:nvSpPr>
        <dsp:cNvPr id="0" name=""/>
        <dsp:cNvSpPr/>
      </dsp:nvSpPr>
      <dsp:spPr>
        <a:xfrm>
          <a:off x="0" y="2376472"/>
          <a:ext cx="4459944" cy="117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HKI, TTG, Model/</a:t>
          </a:r>
          <a:r>
            <a:rPr lang="en-US" sz="1600" kern="1200" dirty="0" err="1"/>
            <a:t>Purwarupa</a:t>
          </a:r>
          <a:r>
            <a:rPr lang="en-US" sz="1600" kern="1200" dirty="0"/>
            <a:t>/</a:t>
          </a:r>
          <a:r>
            <a:rPr lang="en-US" sz="1600" kern="1200" dirty="0" err="1"/>
            <a:t>Desain</a:t>
          </a:r>
          <a:r>
            <a:rPr lang="en-US" sz="1600" kern="1200" dirty="0"/>
            <a:t>/</a:t>
          </a:r>
          <a:r>
            <a:rPr lang="en-US" sz="1600" kern="1200" dirty="0" err="1"/>
            <a:t>Karya</a:t>
          </a:r>
          <a:r>
            <a:rPr lang="en-US" sz="1600" kern="1200" dirty="0"/>
            <a:t> </a:t>
          </a:r>
          <a:r>
            <a:rPr lang="en-US" sz="1600" kern="1200" dirty="0" err="1"/>
            <a:t>seni</a:t>
          </a:r>
          <a:r>
            <a:rPr lang="en-US" sz="1600" kern="1200" dirty="0"/>
            <a:t>/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r>
            <a:rPr lang="en-US" sz="1600" kern="1200" dirty="0"/>
            <a:t> </a:t>
          </a:r>
        </a:p>
      </dsp:txBody>
      <dsp:txXfrm>
        <a:off x="0" y="2376472"/>
        <a:ext cx="4459944" cy="1173191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1968306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617705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159585" y="431"/>
          <a:ext cx="3300358" cy="61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/>
            <a:t>Luaran</a:t>
          </a:r>
          <a:r>
            <a:rPr lang="en-US" sz="3300" kern="1200" dirty="0"/>
            <a:t> </a:t>
          </a:r>
          <a:r>
            <a:rPr lang="en-US" sz="3300" kern="1200" dirty="0" err="1"/>
            <a:t>Wajib</a:t>
          </a:r>
          <a:endParaRPr lang="en-US" sz="3300" kern="1200" dirty="0"/>
        </a:p>
      </dsp:txBody>
      <dsp:txXfrm>
        <a:off x="1159585" y="431"/>
        <a:ext cx="3300358" cy="617273"/>
      </dsp:txXfrm>
    </dsp:sp>
    <dsp:sp modelId="{ED37E0DA-4E15-476C-8E3B-C3FADCFC2D51}">
      <dsp:nvSpPr>
        <dsp:cNvPr id="0" name=""/>
        <dsp:cNvSpPr/>
      </dsp:nvSpPr>
      <dsp:spPr>
        <a:xfrm>
          <a:off x="0" y="431"/>
          <a:ext cx="1159585" cy="61727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1</a:t>
          </a:r>
        </a:p>
      </dsp:txBody>
      <dsp:txXfrm>
        <a:off x="0" y="431"/>
        <a:ext cx="1159585" cy="617273"/>
      </dsp:txXfrm>
    </dsp:sp>
    <dsp:sp modelId="{CE28DD73-2E99-4D43-AFB4-62604128E487}">
      <dsp:nvSpPr>
        <dsp:cNvPr id="0" name=""/>
        <dsp:cNvSpPr/>
      </dsp:nvSpPr>
      <dsp:spPr>
        <a:xfrm>
          <a:off x="0" y="617705"/>
          <a:ext cx="4459944" cy="70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</a:t>
          </a:r>
          <a:r>
            <a:rPr lang="en-US" sz="1600" kern="1200" dirty="0" err="1"/>
            <a:t>dimuat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 smtClean="0"/>
            <a:t>internasional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bereputasi</a:t>
          </a:r>
          <a:r>
            <a:rPr lang="en-US" sz="1600" kern="1200" dirty="0" smtClean="0"/>
            <a:t> </a:t>
          </a:r>
          <a:r>
            <a:rPr lang="en-US" sz="1600" kern="1200" dirty="0" err="1"/>
            <a:t>sebanyak</a:t>
          </a:r>
          <a:r>
            <a:rPr lang="en-US" sz="1600" kern="1200" dirty="0"/>
            <a:t> </a:t>
          </a:r>
          <a:r>
            <a:rPr lang="en-US" sz="1600" kern="1200" dirty="0" err="1"/>
            <a:t>satu</a:t>
          </a:r>
          <a:r>
            <a:rPr lang="en-US" sz="1600" kern="1200" dirty="0"/>
            <a:t> </a:t>
          </a:r>
          <a:r>
            <a:rPr lang="en-US" sz="1600" kern="1200" dirty="0" err="1"/>
            <a:t>arikel</a:t>
          </a:r>
          <a:r>
            <a:rPr lang="en-US" sz="1600" kern="1200" dirty="0"/>
            <a:t> per </a:t>
          </a:r>
          <a:r>
            <a:rPr lang="en-US" sz="1600" kern="1200" dirty="0" err="1"/>
            <a:t>tahun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0" y="617705"/>
        <a:ext cx="4459944" cy="702464"/>
      </dsp:txXfrm>
    </dsp:sp>
    <dsp:sp modelId="{8DF41C57-58F3-4CC6-8B8E-F0C69A2C8877}">
      <dsp:nvSpPr>
        <dsp:cNvPr id="0" name=""/>
        <dsp:cNvSpPr/>
      </dsp:nvSpPr>
      <dsp:spPr>
        <a:xfrm>
          <a:off x="1159585" y="1351033"/>
          <a:ext cx="3300358" cy="61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/>
            <a:t>Luaran</a:t>
          </a:r>
          <a:r>
            <a:rPr lang="en-US" sz="3300" kern="1200" dirty="0"/>
            <a:t> </a:t>
          </a:r>
          <a:r>
            <a:rPr lang="en-US" sz="3300" kern="1200" dirty="0" err="1"/>
            <a:t>Tambahan</a:t>
          </a:r>
          <a:endParaRPr lang="en-US" sz="3300" kern="1200" dirty="0"/>
        </a:p>
      </dsp:txBody>
      <dsp:txXfrm>
        <a:off x="1159585" y="1351033"/>
        <a:ext cx="3300358" cy="617273"/>
      </dsp:txXfrm>
    </dsp:sp>
    <dsp:sp modelId="{39FCFD70-A3BE-4D9B-A767-8C977284FF14}">
      <dsp:nvSpPr>
        <dsp:cNvPr id="0" name=""/>
        <dsp:cNvSpPr/>
      </dsp:nvSpPr>
      <dsp:spPr>
        <a:xfrm>
          <a:off x="0" y="1351033"/>
          <a:ext cx="1159585" cy="617273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2</a:t>
          </a:r>
        </a:p>
      </dsp:txBody>
      <dsp:txXfrm>
        <a:off x="0" y="1351033"/>
        <a:ext cx="1159585" cy="617273"/>
      </dsp:txXfrm>
    </dsp:sp>
    <dsp:sp modelId="{C4ABF912-F49B-42FF-AB85-74521CFD6B56}">
      <dsp:nvSpPr>
        <dsp:cNvPr id="0" name=""/>
        <dsp:cNvSpPr/>
      </dsp:nvSpPr>
      <dsp:spPr>
        <a:xfrm>
          <a:off x="0" y="1968306"/>
          <a:ext cx="4459944" cy="123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HKI, TTG, Model/</a:t>
          </a:r>
          <a:r>
            <a:rPr lang="en-US" sz="1600" kern="1200" dirty="0" err="1"/>
            <a:t>Purwarupa</a:t>
          </a:r>
          <a:r>
            <a:rPr lang="en-US" sz="1600" kern="1200" dirty="0"/>
            <a:t>/</a:t>
          </a:r>
          <a:r>
            <a:rPr lang="en-US" sz="1600" kern="1200" dirty="0" err="1"/>
            <a:t>Desain</a:t>
          </a:r>
          <a:r>
            <a:rPr lang="en-US" sz="1600" kern="1200" dirty="0"/>
            <a:t>/</a:t>
          </a:r>
          <a:r>
            <a:rPr lang="en-US" sz="1600" kern="1200" dirty="0" err="1"/>
            <a:t>Karya</a:t>
          </a:r>
          <a:r>
            <a:rPr lang="en-US" sz="1600" kern="1200" dirty="0"/>
            <a:t> </a:t>
          </a:r>
          <a:r>
            <a:rPr lang="en-US" sz="1600" kern="1200" dirty="0" err="1"/>
            <a:t>seni</a:t>
          </a:r>
          <a:r>
            <a:rPr lang="en-US" sz="1600" kern="1200" dirty="0"/>
            <a:t>/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r>
            <a:rPr lang="en-US" sz="1600" kern="1200" dirty="0"/>
            <a:t> </a:t>
          </a:r>
        </a:p>
      </dsp:txBody>
      <dsp:txXfrm>
        <a:off x="0" y="1968306"/>
        <a:ext cx="4459944" cy="1234732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127651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676409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159585" y="2881"/>
          <a:ext cx="3300358" cy="67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Luaran</a:t>
          </a:r>
          <a:r>
            <a:rPr lang="en-US" sz="3400" kern="1200" dirty="0"/>
            <a:t> </a:t>
          </a:r>
          <a:r>
            <a:rPr lang="en-US" sz="3400" kern="1200" dirty="0" err="1"/>
            <a:t>Wajib</a:t>
          </a:r>
          <a:endParaRPr lang="en-US" sz="3400" kern="1200" dirty="0"/>
        </a:p>
      </dsp:txBody>
      <dsp:txXfrm>
        <a:off x="1159585" y="2881"/>
        <a:ext cx="3300358" cy="673528"/>
      </dsp:txXfrm>
    </dsp:sp>
    <dsp:sp modelId="{ED37E0DA-4E15-476C-8E3B-C3FADCFC2D51}">
      <dsp:nvSpPr>
        <dsp:cNvPr id="0" name=""/>
        <dsp:cNvSpPr/>
      </dsp:nvSpPr>
      <dsp:spPr>
        <a:xfrm>
          <a:off x="0" y="2881"/>
          <a:ext cx="1159585" cy="67352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</a:t>
          </a:r>
        </a:p>
      </dsp:txBody>
      <dsp:txXfrm>
        <a:off x="0" y="2881"/>
        <a:ext cx="1159585" cy="673528"/>
      </dsp:txXfrm>
    </dsp:sp>
    <dsp:sp modelId="{CE28DD73-2E99-4D43-AFB4-62604128E487}">
      <dsp:nvSpPr>
        <dsp:cNvPr id="0" name=""/>
        <dsp:cNvSpPr/>
      </dsp:nvSpPr>
      <dsp:spPr>
        <a:xfrm>
          <a:off x="0" y="676409"/>
          <a:ext cx="4459944" cy="744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Publikasi</a:t>
          </a:r>
          <a:r>
            <a:rPr lang="en-US" sz="1600" kern="1200" dirty="0"/>
            <a:t> </a:t>
          </a:r>
          <a:r>
            <a:rPr lang="en-US" sz="1600" kern="1200" dirty="0" err="1"/>
            <a:t>pada</a:t>
          </a:r>
          <a:r>
            <a:rPr lang="en-US" sz="1600" kern="1200" dirty="0"/>
            <a:t>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bereputasi</a:t>
          </a:r>
          <a:r>
            <a:rPr lang="en-US" sz="1600" kern="1200" dirty="0"/>
            <a:t> (</a:t>
          </a:r>
          <a:r>
            <a:rPr lang="en-US" sz="1600" kern="1200" dirty="0" err="1"/>
            <a:t>tahun</a:t>
          </a:r>
          <a:r>
            <a:rPr lang="en-US" sz="1600" kern="1200" dirty="0"/>
            <a:t> </a:t>
          </a:r>
          <a:r>
            <a:rPr lang="en-US" sz="1600" kern="1200" dirty="0" err="1"/>
            <a:t>pertama</a:t>
          </a:r>
          <a:r>
            <a:rPr lang="en-US" sz="1600" kern="1200" dirty="0"/>
            <a:t> </a:t>
          </a:r>
          <a:r>
            <a:rPr lang="en-US" sz="1600" kern="1200" dirty="0" err="1">
              <a:solidFill>
                <a:schemeClr val="accent2">
                  <a:lumMod val="75000"/>
                </a:schemeClr>
              </a:solidFill>
            </a:rPr>
            <a:t>satu</a:t>
          </a:r>
          <a:r>
            <a:rPr lang="en-US" sz="16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600" i="1" kern="1200" dirty="0">
              <a:solidFill>
                <a:schemeClr val="accent2">
                  <a:lumMod val="75000"/>
                </a:schemeClr>
              </a:solidFill>
            </a:rPr>
            <a:t>review </a:t>
          </a:r>
          <a:r>
            <a:rPr lang="en-US" sz="1600" kern="1200" dirty="0" err="1">
              <a:solidFill>
                <a:schemeClr val="accent2">
                  <a:lumMod val="75000"/>
                </a:schemeClr>
              </a:solidFill>
            </a:rPr>
            <a:t>artikel</a:t>
          </a:r>
          <a:r>
            <a:rPr lang="en-US" sz="16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tahun</a:t>
          </a:r>
          <a:r>
            <a:rPr lang="en-US" sz="1600" kern="1200" dirty="0"/>
            <a:t> </a:t>
          </a:r>
          <a:r>
            <a:rPr lang="en-US" sz="1600" kern="1200" dirty="0" err="1"/>
            <a:t>kedua</a:t>
          </a:r>
          <a:r>
            <a:rPr lang="en-US" sz="1600" kern="1200" dirty="0"/>
            <a:t> </a:t>
          </a:r>
          <a:r>
            <a:rPr lang="en-US" sz="1600" kern="1200" dirty="0" err="1">
              <a:solidFill>
                <a:schemeClr val="accent2">
                  <a:lumMod val="75000"/>
                </a:schemeClr>
              </a:solidFill>
            </a:rPr>
            <a:t>satu</a:t>
          </a:r>
          <a:r>
            <a:rPr lang="en-US" sz="16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600" kern="1200" dirty="0" err="1">
              <a:solidFill>
                <a:schemeClr val="accent2">
                  <a:lumMod val="75000"/>
                </a:schemeClr>
              </a:solidFill>
            </a:rPr>
            <a:t>artikel</a:t>
          </a:r>
          <a:r>
            <a:rPr lang="en-US" sz="16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600" kern="1200" dirty="0" err="1">
              <a:solidFill>
                <a:schemeClr val="accent2">
                  <a:lumMod val="75000"/>
                </a:schemeClr>
              </a:solidFill>
            </a:rPr>
            <a:t>riset</a:t>
          </a:r>
          <a:r>
            <a:rPr lang="en-US" sz="1600" kern="1200" dirty="0"/>
            <a:t>)</a:t>
          </a:r>
        </a:p>
      </dsp:txBody>
      <dsp:txXfrm>
        <a:off x="0" y="676409"/>
        <a:ext cx="4459944" cy="744036"/>
      </dsp:txXfrm>
    </dsp:sp>
    <dsp:sp modelId="{8DF41C57-58F3-4CC6-8B8E-F0C69A2C8877}">
      <dsp:nvSpPr>
        <dsp:cNvPr id="0" name=""/>
        <dsp:cNvSpPr/>
      </dsp:nvSpPr>
      <dsp:spPr>
        <a:xfrm>
          <a:off x="1159585" y="1454122"/>
          <a:ext cx="3300358" cy="67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Luaran</a:t>
          </a:r>
          <a:r>
            <a:rPr lang="en-US" sz="3400" kern="1200" dirty="0"/>
            <a:t> </a:t>
          </a:r>
          <a:r>
            <a:rPr lang="en-US" sz="3400" kern="1200" dirty="0" err="1"/>
            <a:t>Tambahan</a:t>
          </a:r>
          <a:endParaRPr lang="en-US" sz="3400" kern="1200" dirty="0"/>
        </a:p>
      </dsp:txBody>
      <dsp:txXfrm>
        <a:off x="1159585" y="1454122"/>
        <a:ext cx="3300358" cy="673528"/>
      </dsp:txXfrm>
    </dsp:sp>
    <dsp:sp modelId="{39FCFD70-A3BE-4D9B-A767-8C977284FF14}">
      <dsp:nvSpPr>
        <dsp:cNvPr id="0" name=""/>
        <dsp:cNvSpPr/>
      </dsp:nvSpPr>
      <dsp:spPr>
        <a:xfrm>
          <a:off x="0" y="1454122"/>
          <a:ext cx="1159585" cy="67352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2</a:t>
          </a:r>
        </a:p>
      </dsp:txBody>
      <dsp:txXfrm>
        <a:off x="0" y="1454122"/>
        <a:ext cx="1159585" cy="673528"/>
      </dsp:txXfrm>
    </dsp:sp>
    <dsp:sp modelId="{C4ABF912-F49B-42FF-AB85-74521CFD6B56}">
      <dsp:nvSpPr>
        <dsp:cNvPr id="0" name=""/>
        <dsp:cNvSpPr/>
      </dsp:nvSpPr>
      <dsp:spPr>
        <a:xfrm>
          <a:off x="0" y="2127651"/>
          <a:ext cx="4459944" cy="1347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HKI, TTG, Model/</a:t>
          </a:r>
          <a:r>
            <a:rPr lang="en-US" sz="1600" kern="1200" dirty="0" err="1"/>
            <a:t>Purwarupa</a:t>
          </a:r>
          <a:r>
            <a:rPr lang="en-US" sz="1600" kern="1200" dirty="0"/>
            <a:t>/</a:t>
          </a:r>
          <a:r>
            <a:rPr lang="en-US" sz="1600" kern="1200" dirty="0" err="1"/>
            <a:t>Desain</a:t>
          </a:r>
          <a:r>
            <a:rPr lang="en-US" sz="1600" kern="1200" dirty="0"/>
            <a:t>/</a:t>
          </a:r>
          <a:r>
            <a:rPr lang="en-US" sz="1600" kern="1200" dirty="0" err="1"/>
            <a:t>Karya</a:t>
          </a:r>
          <a:r>
            <a:rPr lang="en-US" sz="1600" kern="1200" dirty="0"/>
            <a:t> </a:t>
          </a:r>
          <a:r>
            <a:rPr lang="en-US" sz="1600" kern="1200" dirty="0" err="1"/>
            <a:t>seni</a:t>
          </a:r>
          <a:r>
            <a:rPr lang="en-US" sz="1600" kern="1200" dirty="0"/>
            <a:t>/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r>
            <a:rPr lang="en-US" sz="1600" kern="1200" dirty="0"/>
            <a:t> </a:t>
          </a:r>
        </a:p>
      </dsp:txBody>
      <dsp:txXfrm>
        <a:off x="0" y="2127651"/>
        <a:ext cx="4459944" cy="1347258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230425"/>
          <a:ext cx="470771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731732"/>
          <a:ext cx="470771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224006" y="2345"/>
          <a:ext cx="3483712" cy="72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Luaran</a:t>
          </a:r>
          <a:r>
            <a:rPr lang="en-US" sz="3600" kern="1200" dirty="0"/>
            <a:t> </a:t>
          </a:r>
          <a:r>
            <a:rPr lang="en-US" sz="3600" kern="1200" dirty="0" err="1"/>
            <a:t>Wajib</a:t>
          </a:r>
          <a:endParaRPr lang="en-US" sz="3600" kern="1200" dirty="0"/>
        </a:p>
      </dsp:txBody>
      <dsp:txXfrm>
        <a:off x="1224006" y="2345"/>
        <a:ext cx="3483712" cy="729386"/>
      </dsp:txXfrm>
    </dsp:sp>
    <dsp:sp modelId="{ED37E0DA-4E15-476C-8E3B-C3FADCFC2D51}">
      <dsp:nvSpPr>
        <dsp:cNvPr id="0" name=""/>
        <dsp:cNvSpPr/>
      </dsp:nvSpPr>
      <dsp:spPr>
        <a:xfrm>
          <a:off x="0" y="2345"/>
          <a:ext cx="1224006" cy="7293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1</a:t>
          </a:r>
        </a:p>
      </dsp:txBody>
      <dsp:txXfrm>
        <a:off x="0" y="2345"/>
        <a:ext cx="1224006" cy="729386"/>
      </dsp:txXfrm>
    </dsp:sp>
    <dsp:sp modelId="{CE28DD73-2E99-4D43-AFB4-62604128E487}">
      <dsp:nvSpPr>
        <dsp:cNvPr id="0" name=""/>
        <dsp:cNvSpPr/>
      </dsp:nvSpPr>
      <dsp:spPr>
        <a:xfrm>
          <a:off x="0" y="731732"/>
          <a:ext cx="4707719" cy="732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Publikasi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bereputasi</a:t>
          </a:r>
          <a:r>
            <a:rPr lang="en-US" sz="1600" kern="1200" dirty="0"/>
            <a:t> </a:t>
          </a:r>
          <a:r>
            <a:rPr lang="en-US" sz="1600" kern="1200" dirty="0" err="1"/>
            <a:t>sebanyak</a:t>
          </a:r>
          <a:r>
            <a:rPr lang="en-US" sz="1600" kern="1200" dirty="0"/>
            <a:t> </a:t>
          </a:r>
          <a:r>
            <a:rPr lang="en-US" sz="1600" kern="1200" dirty="0" err="1"/>
            <a:t>satu</a:t>
          </a:r>
          <a:r>
            <a:rPr lang="en-US" sz="1600" kern="1200" dirty="0"/>
            <a:t> </a:t>
          </a:r>
          <a:r>
            <a:rPr lang="en-US" sz="1600" kern="1200" dirty="0" err="1"/>
            <a:t>artikel</a:t>
          </a:r>
          <a:r>
            <a:rPr lang="en-US" sz="1600" kern="1200" dirty="0"/>
            <a:t> per </a:t>
          </a:r>
          <a:r>
            <a:rPr lang="en-US" sz="1600" kern="1200" dirty="0" err="1"/>
            <a:t>tahun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0" y="731732"/>
        <a:ext cx="4707719" cy="732837"/>
      </dsp:txXfrm>
    </dsp:sp>
    <dsp:sp modelId="{8DF41C57-58F3-4CC6-8B8E-F0C69A2C8877}">
      <dsp:nvSpPr>
        <dsp:cNvPr id="0" name=""/>
        <dsp:cNvSpPr/>
      </dsp:nvSpPr>
      <dsp:spPr>
        <a:xfrm>
          <a:off x="1224006" y="1501039"/>
          <a:ext cx="3483712" cy="72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Luaran</a:t>
          </a:r>
          <a:r>
            <a:rPr lang="en-US" sz="3600" kern="1200" dirty="0"/>
            <a:t> </a:t>
          </a:r>
          <a:r>
            <a:rPr lang="en-US" sz="3600" kern="1200" dirty="0" err="1"/>
            <a:t>Tambahan</a:t>
          </a:r>
          <a:endParaRPr lang="en-US" sz="3600" kern="1200" dirty="0"/>
        </a:p>
      </dsp:txBody>
      <dsp:txXfrm>
        <a:off x="1224006" y="1501039"/>
        <a:ext cx="3483712" cy="729386"/>
      </dsp:txXfrm>
    </dsp:sp>
    <dsp:sp modelId="{39FCFD70-A3BE-4D9B-A767-8C977284FF14}">
      <dsp:nvSpPr>
        <dsp:cNvPr id="0" name=""/>
        <dsp:cNvSpPr/>
      </dsp:nvSpPr>
      <dsp:spPr>
        <a:xfrm>
          <a:off x="0" y="1501039"/>
          <a:ext cx="1224006" cy="7293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2</a:t>
          </a:r>
        </a:p>
      </dsp:txBody>
      <dsp:txXfrm>
        <a:off x="0" y="1501039"/>
        <a:ext cx="1224006" cy="729386"/>
      </dsp:txXfrm>
    </dsp:sp>
    <dsp:sp modelId="{C4ABF912-F49B-42FF-AB85-74521CFD6B56}">
      <dsp:nvSpPr>
        <dsp:cNvPr id="0" name=""/>
        <dsp:cNvSpPr/>
      </dsp:nvSpPr>
      <dsp:spPr>
        <a:xfrm>
          <a:off x="0" y="2230425"/>
          <a:ext cx="4707719" cy="145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HKI, TTG, </a:t>
          </a:r>
          <a:r>
            <a:rPr lang="en-US" sz="1600" kern="1200" dirty="0" err="1"/>
            <a:t>atau</a:t>
          </a:r>
          <a:r>
            <a:rPr lang="en-US" sz="1600" kern="1200" dirty="0"/>
            <a:t> Model/</a:t>
          </a:r>
          <a:r>
            <a:rPr lang="en-US" sz="1600" kern="1200" dirty="0" err="1"/>
            <a:t>Purwarupa</a:t>
          </a:r>
          <a:r>
            <a:rPr lang="en-US" sz="1600" kern="1200" dirty="0"/>
            <a:t>/</a:t>
          </a:r>
          <a:r>
            <a:rPr lang="en-US" sz="1600" kern="1200" dirty="0" err="1"/>
            <a:t>Desain</a:t>
          </a:r>
          <a:r>
            <a:rPr lang="en-US" sz="1600" kern="1200" dirty="0"/>
            <a:t>/</a:t>
          </a:r>
          <a:r>
            <a:rPr lang="en-US" sz="1600" kern="1200" dirty="0" err="1"/>
            <a:t>Karya</a:t>
          </a:r>
          <a:r>
            <a:rPr lang="en-US" sz="1600" kern="1200" dirty="0"/>
            <a:t> </a:t>
          </a:r>
          <a:r>
            <a:rPr lang="en-US" sz="1600" kern="1200" dirty="0" err="1"/>
            <a:t>seni</a:t>
          </a:r>
          <a:r>
            <a:rPr lang="en-US" sz="1600" kern="1200" dirty="0"/>
            <a:t>/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 </a:t>
          </a:r>
        </a:p>
      </dsp:txBody>
      <dsp:txXfrm>
        <a:off x="0" y="2230425"/>
        <a:ext cx="4707719" cy="1458992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230425"/>
          <a:ext cx="470771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731732"/>
          <a:ext cx="470771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224006" y="2345"/>
          <a:ext cx="3483712" cy="72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Luaran</a:t>
          </a:r>
          <a:r>
            <a:rPr lang="en-US" sz="3600" kern="1200" dirty="0"/>
            <a:t> </a:t>
          </a:r>
          <a:r>
            <a:rPr lang="en-US" sz="3600" kern="1200" dirty="0" err="1"/>
            <a:t>Wajib</a:t>
          </a:r>
          <a:endParaRPr lang="en-US" sz="3600" kern="1200" dirty="0"/>
        </a:p>
      </dsp:txBody>
      <dsp:txXfrm>
        <a:off x="1224006" y="2345"/>
        <a:ext cx="3483712" cy="729386"/>
      </dsp:txXfrm>
    </dsp:sp>
    <dsp:sp modelId="{ED37E0DA-4E15-476C-8E3B-C3FADCFC2D51}">
      <dsp:nvSpPr>
        <dsp:cNvPr id="0" name=""/>
        <dsp:cNvSpPr/>
      </dsp:nvSpPr>
      <dsp:spPr>
        <a:xfrm>
          <a:off x="0" y="2345"/>
          <a:ext cx="1224006" cy="7293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1</a:t>
          </a:r>
        </a:p>
      </dsp:txBody>
      <dsp:txXfrm>
        <a:off x="0" y="2345"/>
        <a:ext cx="1224006" cy="729386"/>
      </dsp:txXfrm>
    </dsp:sp>
    <dsp:sp modelId="{CE28DD73-2E99-4D43-AFB4-62604128E487}">
      <dsp:nvSpPr>
        <dsp:cNvPr id="0" name=""/>
        <dsp:cNvSpPr/>
      </dsp:nvSpPr>
      <dsp:spPr>
        <a:xfrm>
          <a:off x="0" y="731732"/>
          <a:ext cx="4707719" cy="732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HKI, TTG, </a:t>
          </a:r>
          <a:r>
            <a:rPr lang="id-ID" sz="1600" kern="1200" dirty="0"/>
            <a:t>metode, </a:t>
          </a:r>
          <a:r>
            <a:rPr lang="id-ID" sz="1600" i="1" kern="1200" dirty="0"/>
            <a:t>blue print</a:t>
          </a:r>
          <a:r>
            <a:rPr lang="id-ID" sz="1600" kern="1200" dirty="0"/>
            <a:t>, purwarupa, sistem, kebijakan atau model </a:t>
          </a:r>
          <a:r>
            <a:rPr lang="en-US" sz="1600" kern="1200" dirty="0" err="1"/>
            <a:t>sesuai</a:t>
          </a:r>
          <a:r>
            <a:rPr lang="en-US" sz="1600" kern="1200" dirty="0"/>
            <a:t> yang </a:t>
          </a:r>
          <a:r>
            <a:rPr lang="en-US" sz="1600" kern="1200" dirty="0" err="1"/>
            <a:t>tercantum</a:t>
          </a:r>
          <a:r>
            <a:rPr lang="en-US" sz="1600" kern="1200" dirty="0"/>
            <a:t> </a:t>
          </a:r>
          <a:r>
            <a:rPr lang="en-US" sz="1600" kern="1200" dirty="0" err="1"/>
            <a:t>pada</a:t>
          </a:r>
          <a:r>
            <a:rPr lang="en-US" sz="1600" kern="1200" dirty="0"/>
            <a:t> </a:t>
          </a:r>
          <a:r>
            <a:rPr lang="en-US" sz="1600" kern="1200" dirty="0" err="1"/>
            <a:t>Renstra</a:t>
          </a:r>
          <a:r>
            <a:rPr lang="en-US" sz="1600" kern="1200" dirty="0"/>
            <a:t> PT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0" y="731732"/>
        <a:ext cx="4707719" cy="732837"/>
      </dsp:txXfrm>
    </dsp:sp>
    <dsp:sp modelId="{8DF41C57-58F3-4CC6-8B8E-F0C69A2C8877}">
      <dsp:nvSpPr>
        <dsp:cNvPr id="0" name=""/>
        <dsp:cNvSpPr/>
      </dsp:nvSpPr>
      <dsp:spPr>
        <a:xfrm>
          <a:off x="1224006" y="1501039"/>
          <a:ext cx="3483712" cy="72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Luaran</a:t>
          </a:r>
          <a:r>
            <a:rPr lang="en-US" sz="3600" kern="1200" dirty="0"/>
            <a:t> </a:t>
          </a:r>
          <a:r>
            <a:rPr lang="en-US" sz="3600" kern="1200" dirty="0" err="1"/>
            <a:t>Tambahan</a:t>
          </a:r>
          <a:endParaRPr lang="en-US" sz="3600" kern="1200" dirty="0"/>
        </a:p>
      </dsp:txBody>
      <dsp:txXfrm>
        <a:off x="1224006" y="1501039"/>
        <a:ext cx="3483712" cy="729386"/>
      </dsp:txXfrm>
    </dsp:sp>
    <dsp:sp modelId="{39FCFD70-A3BE-4D9B-A767-8C977284FF14}">
      <dsp:nvSpPr>
        <dsp:cNvPr id="0" name=""/>
        <dsp:cNvSpPr/>
      </dsp:nvSpPr>
      <dsp:spPr>
        <a:xfrm>
          <a:off x="0" y="1501039"/>
          <a:ext cx="1224006" cy="7293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2</a:t>
          </a:r>
        </a:p>
      </dsp:txBody>
      <dsp:txXfrm>
        <a:off x="0" y="1501039"/>
        <a:ext cx="1224006" cy="729386"/>
      </dsp:txXfrm>
    </dsp:sp>
    <dsp:sp modelId="{C4ABF912-F49B-42FF-AB85-74521CFD6B56}">
      <dsp:nvSpPr>
        <dsp:cNvPr id="0" name=""/>
        <dsp:cNvSpPr/>
      </dsp:nvSpPr>
      <dsp:spPr>
        <a:xfrm>
          <a:off x="0" y="2230425"/>
          <a:ext cx="4707719" cy="145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bereputasi</a:t>
          </a:r>
          <a:r>
            <a:rPr lang="en-US" sz="1600" kern="1200" dirty="0"/>
            <a:t>, </a:t>
          </a: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endParaRPr lang="en-US" sz="1600" kern="1200" dirty="0"/>
        </a:p>
      </dsp:txBody>
      <dsp:txXfrm>
        <a:off x="0" y="2230425"/>
        <a:ext cx="4707719" cy="1458992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230425"/>
          <a:ext cx="470771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731732"/>
          <a:ext cx="470771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224006" y="2345"/>
          <a:ext cx="3483712" cy="72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Luaran</a:t>
          </a:r>
          <a:r>
            <a:rPr lang="en-US" sz="3600" kern="1200" dirty="0"/>
            <a:t> </a:t>
          </a:r>
          <a:r>
            <a:rPr lang="en-US" sz="3600" kern="1200" dirty="0" err="1"/>
            <a:t>Wajib</a:t>
          </a:r>
          <a:endParaRPr lang="en-US" sz="3600" kern="1200" dirty="0"/>
        </a:p>
      </dsp:txBody>
      <dsp:txXfrm>
        <a:off x="1224006" y="2345"/>
        <a:ext cx="3483712" cy="729386"/>
      </dsp:txXfrm>
    </dsp:sp>
    <dsp:sp modelId="{ED37E0DA-4E15-476C-8E3B-C3FADCFC2D51}">
      <dsp:nvSpPr>
        <dsp:cNvPr id="0" name=""/>
        <dsp:cNvSpPr/>
      </dsp:nvSpPr>
      <dsp:spPr>
        <a:xfrm>
          <a:off x="0" y="2345"/>
          <a:ext cx="1224006" cy="7293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1</a:t>
          </a:r>
        </a:p>
      </dsp:txBody>
      <dsp:txXfrm>
        <a:off x="0" y="2345"/>
        <a:ext cx="1224006" cy="729386"/>
      </dsp:txXfrm>
    </dsp:sp>
    <dsp:sp modelId="{CE28DD73-2E99-4D43-AFB4-62604128E487}">
      <dsp:nvSpPr>
        <dsp:cNvPr id="0" name=""/>
        <dsp:cNvSpPr/>
      </dsp:nvSpPr>
      <dsp:spPr>
        <a:xfrm>
          <a:off x="0" y="731732"/>
          <a:ext cx="4707719" cy="732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HKI, TTG, </a:t>
          </a:r>
          <a:r>
            <a:rPr lang="id-ID" sz="1600" kern="1200" dirty="0"/>
            <a:t>metode, </a:t>
          </a:r>
          <a:r>
            <a:rPr lang="id-ID" sz="1600" i="1" kern="1200" dirty="0"/>
            <a:t>blue print</a:t>
          </a:r>
          <a:r>
            <a:rPr lang="id-ID" sz="1600" kern="1200" dirty="0"/>
            <a:t>, purwarupa, sistem, kebijakan atau model </a:t>
          </a:r>
          <a:r>
            <a:rPr lang="en-US" sz="1600" kern="1200" dirty="0"/>
            <a:t>yang </a:t>
          </a:r>
          <a:r>
            <a:rPr lang="en-US" sz="1600" kern="1200" dirty="0" err="1"/>
            <a:t>siap</a:t>
          </a:r>
          <a:r>
            <a:rPr lang="en-US" sz="1600" kern="1200" dirty="0"/>
            <a:t> </a:t>
          </a:r>
          <a:r>
            <a:rPr lang="en-US" sz="1600" kern="1200" dirty="0" err="1"/>
            <a:t>diterapkan</a:t>
          </a:r>
          <a:r>
            <a:rPr lang="en-US" sz="1600" kern="1200" dirty="0"/>
            <a:t> </a:t>
          </a:r>
          <a:r>
            <a:rPr lang="en-US" sz="1600" kern="1200" dirty="0" err="1"/>
            <a:t>sesuai</a:t>
          </a:r>
          <a:r>
            <a:rPr lang="en-US" sz="1600" kern="1200" dirty="0"/>
            <a:t> yang </a:t>
          </a:r>
          <a:r>
            <a:rPr lang="en-US" sz="1600" kern="1200" dirty="0" err="1"/>
            <a:t>tercantum</a:t>
          </a:r>
          <a:r>
            <a:rPr lang="en-US" sz="1600" kern="1200" dirty="0"/>
            <a:t> </a:t>
          </a:r>
          <a:r>
            <a:rPr lang="en-US" sz="1600" kern="1200" dirty="0" err="1"/>
            <a:t>pada</a:t>
          </a:r>
          <a:r>
            <a:rPr lang="en-US" sz="1600" kern="1200" dirty="0"/>
            <a:t> </a:t>
          </a:r>
          <a:r>
            <a:rPr lang="en-US" sz="1600" kern="1200" dirty="0" err="1"/>
            <a:t>Renstra</a:t>
          </a:r>
          <a:r>
            <a:rPr lang="en-US" sz="1600" kern="1200" dirty="0"/>
            <a:t> PT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0" y="731732"/>
        <a:ext cx="4707719" cy="732837"/>
      </dsp:txXfrm>
    </dsp:sp>
    <dsp:sp modelId="{8DF41C57-58F3-4CC6-8B8E-F0C69A2C8877}">
      <dsp:nvSpPr>
        <dsp:cNvPr id="0" name=""/>
        <dsp:cNvSpPr/>
      </dsp:nvSpPr>
      <dsp:spPr>
        <a:xfrm>
          <a:off x="1224006" y="1501039"/>
          <a:ext cx="3483712" cy="72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Luaran</a:t>
          </a:r>
          <a:r>
            <a:rPr lang="en-US" sz="3600" kern="1200" dirty="0"/>
            <a:t> </a:t>
          </a:r>
          <a:r>
            <a:rPr lang="en-US" sz="3600" kern="1200" dirty="0" err="1"/>
            <a:t>Tambahan</a:t>
          </a:r>
          <a:endParaRPr lang="en-US" sz="3600" kern="1200" dirty="0"/>
        </a:p>
      </dsp:txBody>
      <dsp:txXfrm>
        <a:off x="1224006" y="1501039"/>
        <a:ext cx="3483712" cy="729386"/>
      </dsp:txXfrm>
    </dsp:sp>
    <dsp:sp modelId="{39FCFD70-A3BE-4D9B-A767-8C977284FF14}">
      <dsp:nvSpPr>
        <dsp:cNvPr id="0" name=""/>
        <dsp:cNvSpPr/>
      </dsp:nvSpPr>
      <dsp:spPr>
        <a:xfrm>
          <a:off x="0" y="1501039"/>
          <a:ext cx="1224006" cy="7293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2</a:t>
          </a:r>
        </a:p>
      </dsp:txBody>
      <dsp:txXfrm>
        <a:off x="0" y="1501039"/>
        <a:ext cx="1224006" cy="729386"/>
      </dsp:txXfrm>
    </dsp:sp>
    <dsp:sp modelId="{C4ABF912-F49B-42FF-AB85-74521CFD6B56}">
      <dsp:nvSpPr>
        <dsp:cNvPr id="0" name=""/>
        <dsp:cNvSpPr/>
      </dsp:nvSpPr>
      <dsp:spPr>
        <a:xfrm>
          <a:off x="0" y="2230425"/>
          <a:ext cx="4707719" cy="145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bereputasi</a:t>
          </a:r>
          <a:r>
            <a:rPr lang="en-US" sz="1600" kern="1200" dirty="0"/>
            <a:t>, </a:t>
          </a: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endParaRPr lang="en-US" sz="1600" kern="1200" dirty="0"/>
        </a:p>
      </dsp:txBody>
      <dsp:txXfrm>
        <a:off x="0" y="2230425"/>
        <a:ext cx="4707719" cy="1458992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1E83F5-2CA8-4C49-B6FB-DACB4EC44046}">
      <dsp:nvSpPr>
        <dsp:cNvPr id="0" name=""/>
        <dsp:cNvSpPr/>
      </dsp:nvSpPr>
      <dsp:spPr>
        <a:xfrm>
          <a:off x="2567" y="298576"/>
          <a:ext cx="2284883" cy="913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PENILAIAN DOKUMEN PRA-PROPOSAL</a:t>
          </a:r>
        </a:p>
      </dsp:txBody>
      <dsp:txXfrm>
        <a:off x="2567" y="298576"/>
        <a:ext cx="2284883" cy="913953"/>
      </dsp:txXfrm>
    </dsp:sp>
    <dsp:sp modelId="{3712E1F9-5325-4B9E-B950-AF654D393ED4}">
      <dsp:nvSpPr>
        <dsp:cNvPr id="0" name=""/>
        <dsp:cNvSpPr/>
      </dsp:nvSpPr>
      <dsp:spPr>
        <a:xfrm>
          <a:off x="2058962" y="298576"/>
          <a:ext cx="2284883" cy="913953"/>
        </a:xfrm>
        <a:prstGeom prst="chevron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PENILAIAN PROPOSAL SECARA DARING</a:t>
          </a:r>
        </a:p>
      </dsp:txBody>
      <dsp:txXfrm>
        <a:off x="2058962" y="298576"/>
        <a:ext cx="2284883" cy="913953"/>
      </dsp:txXfrm>
    </dsp:sp>
    <dsp:sp modelId="{DBE0BB50-C38F-4C10-8CDE-36DFF509CBF4}">
      <dsp:nvSpPr>
        <dsp:cNvPr id="0" name=""/>
        <dsp:cNvSpPr/>
      </dsp:nvSpPr>
      <dsp:spPr>
        <a:xfrm>
          <a:off x="4115358" y="298576"/>
          <a:ext cx="2284883" cy="913953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PEMAPARAN/ PEMBAHASAN </a:t>
          </a:r>
        </a:p>
      </dsp:txBody>
      <dsp:txXfrm>
        <a:off x="4115358" y="298576"/>
        <a:ext cx="2284883" cy="913953"/>
      </dsp:txXfrm>
    </dsp:sp>
    <dsp:sp modelId="{7E9B9065-A22D-417F-83FD-FF218EF9C222}">
      <dsp:nvSpPr>
        <dsp:cNvPr id="0" name=""/>
        <dsp:cNvSpPr/>
      </dsp:nvSpPr>
      <dsp:spPr>
        <a:xfrm>
          <a:off x="6171753" y="298576"/>
          <a:ext cx="2284883" cy="913953"/>
        </a:xfrm>
        <a:prstGeom prst="chevron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KUNJUNGAN LAPANGAN</a:t>
          </a:r>
        </a:p>
      </dsp:txBody>
      <dsp:txXfrm>
        <a:off x="6171753" y="298576"/>
        <a:ext cx="2284883" cy="913953"/>
      </dsp:txXfrm>
    </dsp:sp>
    <dsp:sp modelId="{1E376223-6D70-4D07-8A31-AB75AA213A38}">
      <dsp:nvSpPr>
        <dsp:cNvPr id="0" name=""/>
        <dsp:cNvSpPr/>
      </dsp:nvSpPr>
      <dsp:spPr>
        <a:xfrm>
          <a:off x="8228148" y="298576"/>
          <a:ext cx="2284883" cy="913953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PENETAPAN PEMENANG</a:t>
          </a:r>
        </a:p>
      </dsp:txBody>
      <dsp:txXfrm>
        <a:off x="8228148" y="298576"/>
        <a:ext cx="2284883" cy="9139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1E83F5-2CA8-4C49-B6FB-DACB4EC44046}">
      <dsp:nvSpPr>
        <dsp:cNvPr id="0" name=""/>
        <dsp:cNvSpPr/>
      </dsp:nvSpPr>
      <dsp:spPr>
        <a:xfrm>
          <a:off x="2567" y="298576"/>
          <a:ext cx="2284883" cy="913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PENILAIAN DOKUMEN PRA-PROPOSAL</a:t>
          </a:r>
        </a:p>
      </dsp:txBody>
      <dsp:txXfrm>
        <a:off x="2567" y="298576"/>
        <a:ext cx="2284883" cy="913953"/>
      </dsp:txXfrm>
    </dsp:sp>
    <dsp:sp modelId="{3712E1F9-5325-4B9E-B950-AF654D393ED4}">
      <dsp:nvSpPr>
        <dsp:cNvPr id="0" name=""/>
        <dsp:cNvSpPr/>
      </dsp:nvSpPr>
      <dsp:spPr>
        <a:xfrm>
          <a:off x="2058962" y="298576"/>
          <a:ext cx="2284883" cy="913953"/>
        </a:xfrm>
        <a:prstGeom prst="chevron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PENILAIAN PROPOSAL SECARA DARING</a:t>
          </a:r>
        </a:p>
      </dsp:txBody>
      <dsp:txXfrm>
        <a:off x="2058962" y="298576"/>
        <a:ext cx="2284883" cy="913953"/>
      </dsp:txXfrm>
    </dsp:sp>
    <dsp:sp modelId="{DBE0BB50-C38F-4C10-8CDE-36DFF509CBF4}">
      <dsp:nvSpPr>
        <dsp:cNvPr id="0" name=""/>
        <dsp:cNvSpPr/>
      </dsp:nvSpPr>
      <dsp:spPr>
        <a:xfrm>
          <a:off x="4115358" y="298576"/>
          <a:ext cx="2284883" cy="913953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PEMAPARAN/ PEMBAHASAN </a:t>
          </a:r>
        </a:p>
      </dsp:txBody>
      <dsp:txXfrm>
        <a:off x="4115358" y="298576"/>
        <a:ext cx="2284883" cy="913953"/>
      </dsp:txXfrm>
    </dsp:sp>
    <dsp:sp modelId="{7E9B9065-A22D-417F-83FD-FF218EF9C222}">
      <dsp:nvSpPr>
        <dsp:cNvPr id="0" name=""/>
        <dsp:cNvSpPr/>
      </dsp:nvSpPr>
      <dsp:spPr>
        <a:xfrm>
          <a:off x="6171753" y="298576"/>
          <a:ext cx="2284883" cy="913953"/>
        </a:xfrm>
        <a:prstGeom prst="chevron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KUNJUNGAN LAPANGAN</a:t>
          </a:r>
        </a:p>
      </dsp:txBody>
      <dsp:txXfrm>
        <a:off x="6171753" y="298576"/>
        <a:ext cx="2284883" cy="913953"/>
      </dsp:txXfrm>
    </dsp:sp>
    <dsp:sp modelId="{1E376223-6D70-4D07-8A31-AB75AA213A38}">
      <dsp:nvSpPr>
        <dsp:cNvPr id="0" name=""/>
        <dsp:cNvSpPr/>
      </dsp:nvSpPr>
      <dsp:spPr>
        <a:xfrm>
          <a:off x="8228148" y="298576"/>
          <a:ext cx="2284883" cy="913953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PENETAPAN PEMENANG</a:t>
          </a:r>
        </a:p>
      </dsp:txBody>
      <dsp:txXfrm>
        <a:off x="8228148" y="298576"/>
        <a:ext cx="2284883" cy="913953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1E83F5-2CA8-4C49-B6FB-DACB4EC44046}">
      <dsp:nvSpPr>
        <dsp:cNvPr id="0" name=""/>
        <dsp:cNvSpPr/>
      </dsp:nvSpPr>
      <dsp:spPr>
        <a:xfrm>
          <a:off x="2567" y="298576"/>
          <a:ext cx="2284883" cy="913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PENILAIAN DOKUMEN PRA-PROPOSAL</a:t>
          </a:r>
        </a:p>
      </dsp:txBody>
      <dsp:txXfrm>
        <a:off x="2567" y="298576"/>
        <a:ext cx="2284883" cy="913953"/>
      </dsp:txXfrm>
    </dsp:sp>
    <dsp:sp modelId="{3712E1F9-5325-4B9E-B950-AF654D393ED4}">
      <dsp:nvSpPr>
        <dsp:cNvPr id="0" name=""/>
        <dsp:cNvSpPr/>
      </dsp:nvSpPr>
      <dsp:spPr>
        <a:xfrm>
          <a:off x="2058962" y="298576"/>
          <a:ext cx="2284883" cy="913953"/>
        </a:xfrm>
        <a:prstGeom prst="chevron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PENILAIAN PROPOSAL SECARA DARING </a:t>
          </a:r>
        </a:p>
      </dsp:txBody>
      <dsp:txXfrm>
        <a:off x="2058962" y="298576"/>
        <a:ext cx="2284883" cy="913953"/>
      </dsp:txXfrm>
    </dsp:sp>
    <dsp:sp modelId="{DBE0BB50-C38F-4C10-8CDE-36DFF509CBF4}">
      <dsp:nvSpPr>
        <dsp:cNvPr id="0" name=""/>
        <dsp:cNvSpPr/>
      </dsp:nvSpPr>
      <dsp:spPr>
        <a:xfrm>
          <a:off x="4115358" y="298576"/>
          <a:ext cx="2284883" cy="913953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PEMAPARAN/ PEMBAHASAN </a:t>
          </a:r>
        </a:p>
      </dsp:txBody>
      <dsp:txXfrm>
        <a:off x="4115358" y="298576"/>
        <a:ext cx="2284883" cy="913953"/>
      </dsp:txXfrm>
    </dsp:sp>
    <dsp:sp modelId="{7E9B9065-A22D-417F-83FD-FF218EF9C222}">
      <dsp:nvSpPr>
        <dsp:cNvPr id="0" name=""/>
        <dsp:cNvSpPr/>
      </dsp:nvSpPr>
      <dsp:spPr>
        <a:xfrm>
          <a:off x="6171753" y="298576"/>
          <a:ext cx="2284883" cy="913953"/>
        </a:xfrm>
        <a:prstGeom prst="chevron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KUNJUNGAN LAPANGAN</a:t>
          </a:r>
        </a:p>
      </dsp:txBody>
      <dsp:txXfrm>
        <a:off x="6171753" y="298576"/>
        <a:ext cx="2284883" cy="913953"/>
      </dsp:txXfrm>
    </dsp:sp>
    <dsp:sp modelId="{1E376223-6D70-4D07-8A31-AB75AA213A38}">
      <dsp:nvSpPr>
        <dsp:cNvPr id="0" name=""/>
        <dsp:cNvSpPr/>
      </dsp:nvSpPr>
      <dsp:spPr>
        <a:xfrm>
          <a:off x="8228148" y="298576"/>
          <a:ext cx="2284883" cy="913953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PENETAPAN PEMENANG</a:t>
          </a:r>
        </a:p>
      </dsp:txBody>
      <dsp:txXfrm>
        <a:off x="8228148" y="298576"/>
        <a:ext cx="2284883" cy="913953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1E83F5-2CA8-4C49-B6FB-DACB4EC44046}">
      <dsp:nvSpPr>
        <dsp:cNvPr id="0" name=""/>
        <dsp:cNvSpPr/>
      </dsp:nvSpPr>
      <dsp:spPr>
        <a:xfrm>
          <a:off x="2567" y="298576"/>
          <a:ext cx="2284883" cy="913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PENILAIAN DOKUMEN PRA-PROPOSAL</a:t>
          </a:r>
        </a:p>
      </dsp:txBody>
      <dsp:txXfrm>
        <a:off x="2567" y="298576"/>
        <a:ext cx="2284883" cy="913953"/>
      </dsp:txXfrm>
    </dsp:sp>
    <dsp:sp modelId="{3712E1F9-5325-4B9E-B950-AF654D393ED4}">
      <dsp:nvSpPr>
        <dsp:cNvPr id="0" name=""/>
        <dsp:cNvSpPr/>
      </dsp:nvSpPr>
      <dsp:spPr>
        <a:xfrm>
          <a:off x="2058962" y="298576"/>
          <a:ext cx="2284883" cy="913953"/>
        </a:xfrm>
        <a:prstGeom prst="chevron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PENILAIAN PROPOSAL SECARA DARING</a:t>
          </a:r>
        </a:p>
      </dsp:txBody>
      <dsp:txXfrm>
        <a:off x="2058962" y="298576"/>
        <a:ext cx="2284883" cy="913953"/>
      </dsp:txXfrm>
    </dsp:sp>
    <dsp:sp modelId="{DBE0BB50-C38F-4C10-8CDE-36DFF509CBF4}">
      <dsp:nvSpPr>
        <dsp:cNvPr id="0" name=""/>
        <dsp:cNvSpPr/>
      </dsp:nvSpPr>
      <dsp:spPr>
        <a:xfrm>
          <a:off x="4115358" y="298576"/>
          <a:ext cx="2284883" cy="913953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PEMAPARAN/ PEMBAHASAN </a:t>
          </a:r>
        </a:p>
      </dsp:txBody>
      <dsp:txXfrm>
        <a:off x="4115358" y="298576"/>
        <a:ext cx="2284883" cy="913953"/>
      </dsp:txXfrm>
    </dsp:sp>
    <dsp:sp modelId="{7E9B9065-A22D-417F-83FD-FF218EF9C222}">
      <dsp:nvSpPr>
        <dsp:cNvPr id="0" name=""/>
        <dsp:cNvSpPr/>
      </dsp:nvSpPr>
      <dsp:spPr>
        <a:xfrm>
          <a:off x="6171753" y="298576"/>
          <a:ext cx="2284883" cy="913953"/>
        </a:xfrm>
        <a:prstGeom prst="chevron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KUNJUNGAN LAPANGAN</a:t>
          </a:r>
        </a:p>
      </dsp:txBody>
      <dsp:txXfrm>
        <a:off x="6171753" y="298576"/>
        <a:ext cx="2284883" cy="913953"/>
      </dsp:txXfrm>
    </dsp:sp>
    <dsp:sp modelId="{1E376223-6D70-4D07-8A31-AB75AA213A38}">
      <dsp:nvSpPr>
        <dsp:cNvPr id="0" name=""/>
        <dsp:cNvSpPr/>
      </dsp:nvSpPr>
      <dsp:spPr>
        <a:xfrm>
          <a:off x="8228148" y="298576"/>
          <a:ext cx="2284883" cy="913953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PENETAPAN PEMENANG</a:t>
          </a:r>
        </a:p>
      </dsp:txBody>
      <dsp:txXfrm>
        <a:off x="8228148" y="298576"/>
        <a:ext cx="2284883" cy="913953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5155AA-B60D-4255-B797-E2BEFE881CFE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1347E-C468-4CC0-BAF2-907E8CCFCAA8}">
      <dsp:nvSpPr>
        <dsp:cNvPr id="0" name=""/>
        <dsp:cNvSpPr/>
      </dsp:nvSpPr>
      <dsp:spPr>
        <a:xfrm>
          <a:off x="604289" y="435133"/>
          <a:ext cx="9272492" cy="870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PENGISIAN CATATAN HARIAN</a:t>
          </a:r>
        </a:p>
      </dsp:txBody>
      <dsp:txXfrm>
        <a:off x="604289" y="435133"/>
        <a:ext cx="9272492" cy="870267"/>
      </dsp:txXfrm>
    </dsp:sp>
    <dsp:sp modelId="{8F6B843E-3B15-4005-AF55-095205AA98C8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1EDC2-9CE3-4A3F-9BCD-A126895CA23F}">
      <dsp:nvSpPr>
        <dsp:cNvPr id="0" name=""/>
        <dsp:cNvSpPr/>
      </dsp:nvSpPr>
      <dsp:spPr>
        <a:xfrm>
          <a:off x="920631" y="1740535"/>
          <a:ext cx="8956150" cy="870267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PENGUNGGAHAN LAPORAN KEMAJUAN</a:t>
          </a:r>
        </a:p>
      </dsp:txBody>
      <dsp:txXfrm>
        <a:off x="920631" y="1740535"/>
        <a:ext cx="8956150" cy="870267"/>
      </dsp:txXfrm>
    </dsp:sp>
    <dsp:sp modelId="{1FA9F433-A297-4A02-92FE-6233CF1EE604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5C166-6FD7-4D0D-B57E-4C149720FEE9}">
      <dsp:nvSpPr>
        <dsp:cNvPr id="0" name=""/>
        <dsp:cNvSpPr/>
      </dsp:nvSpPr>
      <dsp:spPr>
        <a:xfrm>
          <a:off x="604289" y="3045936"/>
          <a:ext cx="9272492" cy="87026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PENGAWASAN INTERNAL DAN EKSTERNAL</a:t>
          </a:r>
        </a:p>
      </dsp:txBody>
      <dsp:txXfrm>
        <a:off x="604289" y="3045936"/>
        <a:ext cx="9272492" cy="870267"/>
      </dsp:txXfrm>
    </dsp:sp>
    <dsp:sp modelId="{895D3818-3707-40A8-9CAC-9FFAF74DE86C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5155AA-B60D-4255-B797-E2BEFE881CFE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1347E-C468-4CC0-BAF2-907E8CCFCAA8}">
      <dsp:nvSpPr>
        <dsp:cNvPr id="0" name=""/>
        <dsp:cNvSpPr/>
      </dsp:nvSpPr>
      <dsp:spPr>
        <a:xfrm>
          <a:off x="411090" y="271871"/>
          <a:ext cx="9465692" cy="544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MENGUNGGAH LAPORAN AKHIR</a:t>
          </a:r>
        </a:p>
      </dsp:txBody>
      <dsp:txXfrm>
        <a:off x="411090" y="271871"/>
        <a:ext cx="9465692" cy="544091"/>
      </dsp:txXfrm>
    </dsp:sp>
    <dsp:sp modelId="{8F6B843E-3B15-4005-AF55-095205AA98C8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A1EB3-A149-4763-B2AB-05AA90AFE277}">
      <dsp:nvSpPr>
        <dsp:cNvPr id="0" name=""/>
        <dsp:cNvSpPr/>
      </dsp:nvSpPr>
      <dsp:spPr>
        <a:xfrm>
          <a:off x="800969" y="1087747"/>
          <a:ext cx="9075812" cy="544091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MENGISI LAPORAN LUARAN</a:t>
          </a:r>
        </a:p>
      </dsp:txBody>
      <dsp:txXfrm>
        <a:off x="800969" y="1087747"/>
        <a:ext cx="9075812" cy="544091"/>
      </dsp:txXfrm>
    </dsp:sp>
    <dsp:sp modelId="{342BD8CA-6A13-4300-98EA-4458F5FA7A4A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6E98F-513A-425E-A63D-99DF92472541}">
      <dsp:nvSpPr>
        <dsp:cNvPr id="0" name=""/>
        <dsp:cNvSpPr/>
      </dsp:nvSpPr>
      <dsp:spPr>
        <a:xfrm>
          <a:off x="920631" y="1903623"/>
          <a:ext cx="8956150" cy="54409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MENGUNGGAH ARTIKEL, POSTER, DAN PROFIL</a:t>
          </a:r>
        </a:p>
      </dsp:txBody>
      <dsp:txXfrm>
        <a:off x="920631" y="1903623"/>
        <a:ext cx="8956150" cy="544091"/>
      </dsp:txXfrm>
    </dsp:sp>
    <dsp:sp modelId="{895D3818-3707-40A8-9CAC-9FFAF74DE86C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D25CC-4B97-4D67-B711-F366FE677144}">
      <dsp:nvSpPr>
        <dsp:cNvPr id="0" name=""/>
        <dsp:cNvSpPr/>
      </dsp:nvSpPr>
      <dsp:spPr>
        <a:xfrm>
          <a:off x="800969" y="2719499"/>
          <a:ext cx="9075812" cy="544091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MENGIKUTI SEMINAR DAN PENILAIAN HASIL</a:t>
          </a:r>
        </a:p>
      </dsp:txBody>
      <dsp:txXfrm>
        <a:off x="800969" y="2719499"/>
        <a:ext cx="9075812" cy="544091"/>
      </dsp:txXfrm>
    </dsp:sp>
    <dsp:sp modelId="{4A806FC0-FE97-4AC8-92DE-FB84FB70C689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37CD1-E61E-4C84-B412-FA3740282284}">
      <dsp:nvSpPr>
        <dsp:cNvPr id="0" name=""/>
        <dsp:cNvSpPr/>
      </dsp:nvSpPr>
      <dsp:spPr>
        <a:xfrm>
          <a:off x="411090" y="3535375"/>
          <a:ext cx="9465692" cy="54409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MENGUNGGAH PROPOSAL LANJUTAN (MULTI TAHUN)</a:t>
          </a:r>
        </a:p>
      </dsp:txBody>
      <dsp:txXfrm>
        <a:off x="411090" y="3535375"/>
        <a:ext cx="9465692" cy="544091"/>
      </dsp:txXfrm>
    </dsp:sp>
    <dsp:sp modelId="{D7E2AB8F-24EA-4803-BD92-51ADCBB9F12A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376472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587448"/>
          <a:ext cx="4459944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159585" y="940"/>
          <a:ext cx="3300358" cy="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Luaran</a:t>
          </a:r>
          <a:r>
            <a:rPr lang="en-US" sz="3100" kern="1200" dirty="0"/>
            <a:t> </a:t>
          </a:r>
          <a:r>
            <a:rPr lang="en-US" sz="3100" kern="1200" dirty="0" err="1"/>
            <a:t>Wajib</a:t>
          </a:r>
          <a:endParaRPr lang="en-US" sz="3100" kern="1200" dirty="0"/>
        </a:p>
      </dsp:txBody>
      <dsp:txXfrm>
        <a:off x="1159585" y="940"/>
        <a:ext cx="3300358" cy="586507"/>
      </dsp:txXfrm>
    </dsp:sp>
    <dsp:sp modelId="{ED37E0DA-4E15-476C-8E3B-C3FADCFC2D51}">
      <dsp:nvSpPr>
        <dsp:cNvPr id="0" name=""/>
        <dsp:cNvSpPr/>
      </dsp:nvSpPr>
      <dsp:spPr>
        <a:xfrm>
          <a:off x="0" y="940"/>
          <a:ext cx="1159585" cy="58650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1</a:t>
          </a:r>
        </a:p>
      </dsp:txBody>
      <dsp:txXfrm>
        <a:off x="0" y="940"/>
        <a:ext cx="1159585" cy="586507"/>
      </dsp:txXfrm>
    </dsp:sp>
    <dsp:sp modelId="{CE28DD73-2E99-4D43-AFB4-62604128E487}">
      <dsp:nvSpPr>
        <dsp:cNvPr id="0" name=""/>
        <dsp:cNvSpPr/>
      </dsp:nvSpPr>
      <dsp:spPr>
        <a:xfrm>
          <a:off x="0" y="587448"/>
          <a:ext cx="4459944" cy="117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Publikasi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bereputasi</a:t>
          </a:r>
          <a:r>
            <a:rPr lang="en-US" sz="1600" kern="1200" dirty="0"/>
            <a:t> </a:t>
          </a:r>
          <a:r>
            <a:rPr lang="en-US" sz="1600" kern="1200" dirty="0" err="1"/>
            <a:t>sebanyak</a:t>
          </a:r>
          <a:r>
            <a:rPr lang="en-US" sz="1600" kern="1200" dirty="0"/>
            <a:t> </a:t>
          </a:r>
          <a:r>
            <a:rPr lang="en-US" sz="1600" kern="1200" dirty="0" err="1"/>
            <a:t>satu</a:t>
          </a:r>
          <a:r>
            <a:rPr lang="en-US" sz="1600" kern="1200" dirty="0"/>
            <a:t> </a:t>
          </a:r>
          <a:r>
            <a:rPr lang="en-US" sz="1600" kern="1200" dirty="0" err="1"/>
            <a:t>artikel</a:t>
          </a:r>
          <a:r>
            <a:rPr lang="en-US" sz="1600" kern="1200" dirty="0"/>
            <a:t> per </a:t>
          </a:r>
          <a:r>
            <a:rPr lang="en-US" sz="1600" kern="1200" dirty="0" err="1"/>
            <a:t>tahun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Buku</a:t>
          </a:r>
          <a:r>
            <a:rPr lang="en-US" sz="1600" kern="1200" dirty="0"/>
            <a:t> ajar </a:t>
          </a:r>
          <a:r>
            <a:rPr lang="en-US" sz="1600" kern="1200" dirty="0" err="1"/>
            <a:t>edar</a:t>
          </a:r>
          <a:r>
            <a:rPr lang="en-US" sz="1600" kern="1200" dirty="0"/>
            <a:t> </a:t>
          </a:r>
          <a:r>
            <a:rPr lang="en-US" sz="1600" kern="1200" dirty="0" err="1"/>
            <a:t>nasional</a:t>
          </a:r>
          <a:r>
            <a:rPr lang="en-US" sz="1600" kern="1200" dirty="0"/>
            <a:t> </a:t>
          </a:r>
          <a:r>
            <a:rPr lang="en-US" sz="1600" kern="1200" dirty="0" err="1"/>
            <a:t>terbit</a:t>
          </a:r>
          <a:r>
            <a:rPr lang="en-US" sz="1600" kern="1200" dirty="0"/>
            <a:t> </a:t>
          </a:r>
          <a:r>
            <a:rPr lang="en-US" sz="1600" kern="1200" dirty="0" err="1"/>
            <a:t>pada</a:t>
          </a:r>
          <a:r>
            <a:rPr lang="en-US" sz="1600" kern="1200" dirty="0"/>
            <a:t> </a:t>
          </a:r>
          <a:r>
            <a:rPr lang="en-US" sz="1600" kern="1200" dirty="0" err="1"/>
            <a:t>akhir</a:t>
          </a:r>
          <a:r>
            <a:rPr lang="en-US" sz="1600" kern="1200" dirty="0"/>
            <a:t> </a:t>
          </a:r>
          <a:r>
            <a:rPr lang="en-US" sz="1600" kern="1200" dirty="0" err="1"/>
            <a:t>tahun</a:t>
          </a:r>
          <a:r>
            <a:rPr lang="en-US" sz="1600" kern="1200" dirty="0"/>
            <a:t> </a:t>
          </a:r>
          <a:r>
            <a:rPr lang="en-US" sz="1600" kern="1200" dirty="0" err="1" smtClean="0"/>
            <a:t>pelaksanaan</a:t>
          </a:r>
          <a:endParaRPr lang="en-US" sz="1600" kern="1200" dirty="0"/>
        </a:p>
      </dsp:txBody>
      <dsp:txXfrm>
        <a:off x="0" y="587448"/>
        <a:ext cx="4459944" cy="1173191"/>
      </dsp:txXfrm>
    </dsp:sp>
    <dsp:sp modelId="{8DF41C57-58F3-4CC6-8B8E-F0C69A2C8877}">
      <dsp:nvSpPr>
        <dsp:cNvPr id="0" name=""/>
        <dsp:cNvSpPr/>
      </dsp:nvSpPr>
      <dsp:spPr>
        <a:xfrm>
          <a:off x="1159585" y="1789965"/>
          <a:ext cx="3300358" cy="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Luaran</a:t>
          </a:r>
          <a:r>
            <a:rPr lang="en-US" sz="3100" kern="1200" dirty="0"/>
            <a:t> </a:t>
          </a:r>
          <a:r>
            <a:rPr lang="en-US" sz="3100" kern="1200" dirty="0" err="1"/>
            <a:t>Tambahan</a:t>
          </a:r>
          <a:endParaRPr lang="en-US" sz="3100" kern="1200" dirty="0"/>
        </a:p>
      </dsp:txBody>
      <dsp:txXfrm>
        <a:off x="1159585" y="1789965"/>
        <a:ext cx="3300358" cy="586507"/>
      </dsp:txXfrm>
    </dsp:sp>
    <dsp:sp modelId="{39FCFD70-A3BE-4D9B-A767-8C977284FF14}">
      <dsp:nvSpPr>
        <dsp:cNvPr id="0" name=""/>
        <dsp:cNvSpPr/>
      </dsp:nvSpPr>
      <dsp:spPr>
        <a:xfrm>
          <a:off x="0" y="1789965"/>
          <a:ext cx="1159585" cy="586507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2</a:t>
          </a:r>
        </a:p>
      </dsp:txBody>
      <dsp:txXfrm>
        <a:off x="0" y="1789965"/>
        <a:ext cx="1159585" cy="586507"/>
      </dsp:txXfrm>
    </dsp:sp>
    <dsp:sp modelId="{C4ABF912-F49B-42FF-AB85-74521CFD6B56}">
      <dsp:nvSpPr>
        <dsp:cNvPr id="0" name=""/>
        <dsp:cNvSpPr/>
      </dsp:nvSpPr>
      <dsp:spPr>
        <a:xfrm>
          <a:off x="0" y="2376472"/>
          <a:ext cx="4459944" cy="117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HKI, TTG, </a:t>
          </a:r>
          <a:r>
            <a:rPr lang="en-US" sz="1600" kern="1200" dirty="0" err="1"/>
            <a:t>atau</a:t>
          </a:r>
          <a:r>
            <a:rPr lang="en-US" sz="1600" kern="1200" dirty="0"/>
            <a:t> Model/</a:t>
          </a:r>
          <a:r>
            <a:rPr lang="en-US" sz="1600" kern="1200" dirty="0" err="1"/>
            <a:t>Purwarupa</a:t>
          </a:r>
          <a:r>
            <a:rPr lang="en-US" sz="1600" kern="1200" dirty="0"/>
            <a:t>/</a:t>
          </a:r>
          <a:r>
            <a:rPr lang="en-US" sz="1600" kern="1200" dirty="0" err="1"/>
            <a:t>Desain</a:t>
          </a:r>
          <a:r>
            <a:rPr lang="en-US" sz="1600" kern="1200" dirty="0"/>
            <a:t>/</a:t>
          </a:r>
          <a:r>
            <a:rPr lang="en-US" sz="1600" kern="1200" dirty="0" err="1"/>
            <a:t>Karya</a:t>
          </a:r>
          <a:r>
            <a:rPr lang="en-US" sz="1600" kern="1200" dirty="0"/>
            <a:t> </a:t>
          </a:r>
          <a:r>
            <a:rPr lang="en-US" sz="1600" kern="1200" dirty="0" err="1"/>
            <a:t>seni</a:t>
          </a:r>
          <a:r>
            <a:rPr lang="en-US" sz="1600" kern="1200" dirty="0"/>
            <a:t>/ </a:t>
          </a:r>
          <a:r>
            <a:rPr lang="en-US" sz="1600" kern="1200" dirty="0" err="1"/>
            <a:t>Rekayasa</a:t>
          </a:r>
          <a:r>
            <a:rPr lang="en-US" sz="1600" kern="1200" dirty="0"/>
            <a:t> </a:t>
          </a:r>
          <a:r>
            <a:rPr lang="en-US" sz="1600" kern="1200" dirty="0" err="1"/>
            <a:t>Sosial</a:t>
          </a:r>
          <a:r>
            <a:rPr lang="en-US" sz="1600" kern="1200" dirty="0"/>
            <a:t> </a:t>
          </a:r>
        </a:p>
      </dsp:txBody>
      <dsp:txXfrm>
        <a:off x="0" y="2376472"/>
        <a:ext cx="4459944" cy="117319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707162"/>
          <a:ext cx="356108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669192"/>
          <a:ext cx="356108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925880" y="1071"/>
          <a:ext cx="2635199" cy="66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Luaran</a:t>
          </a:r>
          <a:r>
            <a:rPr lang="en-US" sz="2700" kern="1200" dirty="0"/>
            <a:t> </a:t>
          </a:r>
          <a:r>
            <a:rPr lang="en-US" sz="2700" kern="1200" dirty="0" err="1"/>
            <a:t>Wajib</a:t>
          </a:r>
          <a:endParaRPr lang="en-US" sz="2700" kern="1200" dirty="0"/>
        </a:p>
      </dsp:txBody>
      <dsp:txXfrm>
        <a:off x="925880" y="1071"/>
        <a:ext cx="2635199" cy="668121"/>
      </dsp:txXfrm>
    </dsp:sp>
    <dsp:sp modelId="{ED37E0DA-4E15-476C-8E3B-C3FADCFC2D51}">
      <dsp:nvSpPr>
        <dsp:cNvPr id="0" name=""/>
        <dsp:cNvSpPr/>
      </dsp:nvSpPr>
      <dsp:spPr>
        <a:xfrm>
          <a:off x="0" y="1071"/>
          <a:ext cx="925880" cy="6681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</a:t>
          </a:r>
        </a:p>
      </dsp:txBody>
      <dsp:txXfrm>
        <a:off x="0" y="1071"/>
        <a:ext cx="925880" cy="668121"/>
      </dsp:txXfrm>
    </dsp:sp>
    <dsp:sp modelId="{CE28DD73-2E99-4D43-AFB4-62604128E487}">
      <dsp:nvSpPr>
        <dsp:cNvPr id="0" name=""/>
        <dsp:cNvSpPr/>
      </dsp:nvSpPr>
      <dsp:spPr>
        <a:xfrm>
          <a:off x="0" y="669192"/>
          <a:ext cx="3561080" cy="133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HKI, TTG, </a:t>
          </a:r>
          <a:r>
            <a:rPr lang="id-ID" sz="1600" kern="1200" dirty="0"/>
            <a:t>metode, </a:t>
          </a:r>
          <a:r>
            <a:rPr lang="id-ID" sz="1600" i="1" kern="1200" dirty="0"/>
            <a:t>blue print</a:t>
          </a:r>
          <a:r>
            <a:rPr lang="id-ID" sz="1600" kern="1200" dirty="0"/>
            <a:t>, purwarupa, sistem, kebijakan atau model yang bersifat strategis dan berskala nasional</a:t>
          </a:r>
          <a:endParaRPr lang="en-US" sz="1600" kern="1200" dirty="0"/>
        </a:p>
      </dsp:txBody>
      <dsp:txXfrm>
        <a:off x="0" y="669192"/>
        <a:ext cx="3561080" cy="1336442"/>
      </dsp:txXfrm>
    </dsp:sp>
    <dsp:sp modelId="{8DF41C57-58F3-4CC6-8B8E-F0C69A2C8877}">
      <dsp:nvSpPr>
        <dsp:cNvPr id="0" name=""/>
        <dsp:cNvSpPr/>
      </dsp:nvSpPr>
      <dsp:spPr>
        <a:xfrm>
          <a:off x="925880" y="2039041"/>
          <a:ext cx="2635199" cy="66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Luaran</a:t>
          </a:r>
          <a:r>
            <a:rPr lang="en-US" sz="2700" kern="1200" dirty="0"/>
            <a:t> </a:t>
          </a:r>
          <a:r>
            <a:rPr lang="en-US" sz="2700" kern="1200" dirty="0" err="1"/>
            <a:t>Tambahan</a:t>
          </a:r>
          <a:endParaRPr lang="en-US" sz="2700" kern="1200" dirty="0"/>
        </a:p>
      </dsp:txBody>
      <dsp:txXfrm>
        <a:off x="925880" y="2039041"/>
        <a:ext cx="2635199" cy="668121"/>
      </dsp:txXfrm>
    </dsp:sp>
    <dsp:sp modelId="{39FCFD70-A3BE-4D9B-A767-8C977284FF14}">
      <dsp:nvSpPr>
        <dsp:cNvPr id="0" name=""/>
        <dsp:cNvSpPr/>
      </dsp:nvSpPr>
      <dsp:spPr>
        <a:xfrm>
          <a:off x="0" y="2039041"/>
          <a:ext cx="925880" cy="6681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</a:t>
          </a:r>
        </a:p>
      </dsp:txBody>
      <dsp:txXfrm>
        <a:off x="0" y="2039041"/>
        <a:ext cx="925880" cy="668121"/>
      </dsp:txXfrm>
    </dsp:sp>
    <dsp:sp modelId="{C4ABF912-F49B-42FF-AB85-74521CFD6B56}">
      <dsp:nvSpPr>
        <dsp:cNvPr id="0" name=""/>
        <dsp:cNvSpPr/>
      </dsp:nvSpPr>
      <dsp:spPr>
        <a:xfrm>
          <a:off x="0" y="2707162"/>
          <a:ext cx="3561080" cy="133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bereputasi</a:t>
          </a:r>
          <a:r>
            <a:rPr lang="en-US" sz="1600" kern="1200" dirty="0"/>
            <a:t>, </a:t>
          </a: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buku</a:t>
          </a:r>
          <a:endParaRPr lang="en-US" sz="1600" kern="1200" dirty="0"/>
        </a:p>
      </dsp:txBody>
      <dsp:txXfrm>
        <a:off x="0" y="2707162"/>
        <a:ext cx="3561080" cy="133644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DA476D-2099-4479-A550-9C3C4B7F85FD}">
      <dsp:nvSpPr>
        <dsp:cNvPr id="0" name=""/>
        <dsp:cNvSpPr/>
      </dsp:nvSpPr>
      <dsp:spPr>
        <a:xfrm>
          <a:off x="0" y="2470952"/>
          <a:ext cx="4975643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B5AA-F22A-4F44-AD75-72149927F69C}">
      <dsp:nvSpPr>
        <dsp:cNvPr id="0" name=""/>
        <dsp:cNvSpPr/>
      </dsp:nvSpPr>
      <dsp:spPr>
        <a:xfrm>
          <a:off x="0" y="610803"/>
          <a:ext cx="4975643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3DF14-7973-42AB-983B-68F7E4B56145}">
      <dsp:nvSpPr>
        <dsp:cNvPr id="0" name=""/>
        <dsp:cNvSpPr/>
      </dsp:nvSpPr>
      <dsp:spPr>
        <a:xfrm>
          <a:off x="1293667" y="977"/>
          <a:ext cx="3681975" cy="609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Luaran</a:t>
          </a:r>
          <a:r>
            <a:rPr lang="en-US" sz="3200" kern="1200" dirty="0"/>
            <a:t> </a:t>
          </a:r>
          <a:r>
            <a:rPr lang="en-US" sz="3200" kern="1200" dirty="0" err="1"/>
            <a:t>Wajib</a:t>
          </a:r>
          <a:endParaRPr lang="en-US" sz="3200" kern="1200" dirty="0"/>
        </a:p>
      </dsp:txBody>
      <dsp:txXfrm>
        <a:off x="1293667" y="977"/>
        <a:ext cx="3681975" cy="609825"/>
      </dsp:txXfrm>
    </dsp:sp>
    <dsp:sp modelId="{ED37E0DA-4E15-476C-8E3B-C3FADCFC2D51}">
      <dsp:nvSpPr>
        <dsp:cNvPr id="0" name=""/>
        <dsp:cNvSpPr/>
      </dsp:nvSpPr>
      <dsp:spPr>
        <a:xfrm>
          <a:off x="0" y="977"/>
          <a:ext cx="1293667" cy="609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1</a:t>
          </a:r>
        </a:p>
      </dsp:txBody>
      <dsp:txXfrm>
        <a:off x="0" y="977"/>
        <a:ext cx="1293667" cy="609825"/>
      </dsp:txXfrm>
    </dsp:sp>
    <dsp:sp modelId="{CE28DD73-2E99-4D43-AFB4-62604128E487}">
      <dsp:nvSpPr>
        <dsp:cNvPr id="0" name=""/>
        <dsp:cNvSpPr/>
      </dsp:nvSpPr>
      <dsp:spPr>
        <a:xfrm>
          <a:off x="0" y="610803"/>
          <a:ext cx="4975643" cy="121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HKI</a:t>
          </a:r>
          <a:r>
            <a:rPr lang="id-ID" sz="1600" kern="1200" dirty="0"/>
            <a:t> </a:t>
          </a:r>
          <a:r>
            <a:rPr lang="en-US" sz="1600" i="0" kern="1200" dirty="0" err="1"/>
            <a:t>penciptaan</a:t>
          </a:r>
          <a:r>
            <a:rPr lang="en-US" sz="1600" i="0" kern="1200" dirty="0"/>
            <a:t> </a:t>
          </a:r>
          <a:r>
            <a:rPr lang="en-US" sz="1600" i="0" kern="1200" dirty="0" err="1"/>
            <a:t>dan</a:t>
          </a:r>
          <a:r>
            <a:rPr lang="en-US" sz="1600" i="0" kern="1200" dirty="0"/>
            <a:t> </a:t>
          </a:r>
          <a:r>
            <a:rPr lang="en-US" sz="1600" i="0" kern="1200" dirty="0" err="1"/>
            <a:t>penyajian</a:t>
          </a:r>
          <a:r>
            <a:rPr lang="en-US" sz="1600" i="0" kern="1200" dirty="0"/>
            <a:t> </a:t>
          </a:r>
          <a:r>
            <a:rPr lang="en-US" sz="1600" i="0" kern="1200" dirty="0" err="1"/>
            <a:t>seni</a:t>
          </a:r>
          <a:r>
            <a:rPr lang="en-US" sz="1600" i="0" kern="1200" dirty="0"/>
            <a:t> </a:t>
          </a:r>
          <a:r>
            <a:rPr lang="en-US" sz="1600" i="0" kern="1200" dirty="0" smtClean="0"/>
            <a:t>yang </a:t>
          </a:r>
          <a:r>
            <a:rPr lang="en-US" sz="1600" i="0" kern="1200" dirty="0" err="1"/>
            <a:t>dipertunjukkan</a:t>
          </a:r>
          <a:r>
            <a:rPr lang="en-US" sz="1600" i="0" kern="1200" dirty="0"/>
            <a:t>, </a:t>
          </a:r>
          <a:r>
            <a:rPr lang="en-US" sz="1600" i="0" kern="1200" dirty="0" err="1"/>
            <a:t>dipamerkan</a:t>
          </a:r>
          <a:r>
            <a:rPr lang="en-US" sz="1600" i="0" kern="1200" dirty="0"/>
            <a:t>, </a:t>
          </a:r>
          <a:r>
            <a:rPr lang="en-US" sz="1600" i="0" kern="1200" dirty="0" err="1"/>
            <a:t>atau</a:t>
          </a:r>
          <a:r>
            <a:rPr lang="en-US" sz="1600" i="0" kern="1200" dirty="0"/>
            <a:t> </a:t>
          </a:r>
          <a:r>
            <a:rPr lang="en-US" sz="1600" i="0" kern="1200" dirty="0" err="1"/>
            <a:t>ditayangkan</a:t>
          </a:r>
          <a:r>
            <a:rPr lang="en-US" sz="1600" i="0" kern="1200" dirty="0"/>
            <a:t> di </a:t>
          </a:r>
          <a:r>
            <a:rPr lang="en-US" sz="1600" i="0" kern="1200" dirty="0" err="1"/>
            <a:t>tingkat</a:t>
          </a:r>
          <a:r>
            <a:rPr lang="en-US" sz="1600" i="0" kern="1200" dirty="0"/>
            <a:t> </a:t>
          </a:r>
          <a:r>
            <a:rPr lang="en-US" sz="1600" i="0" kern="1200" dirty="0" err="1"/>
            <a:t>lokal</a:t>
          </a:r>
          <a:r>
            <a:rPr lang="en-US" sz="1600" i="0" kern="1200" dirty="0"/>
            <a:t>, regional, </a:t>
          </a:r>
          <a:r>
            <a:rPr lang="en-US" sz="1600" i="0" kern="1200" dirty="0" err="1"/>
            <a:t>nasional</a:t>
          </a:r>
          <a:r>
            <a:rPr lang="en-US" sz="1600" i="0" kern="1200" dirty="0"/>
            <a:t>, </a:t>
          </a:r>
          <a:r>
            <a:rPr lang="en-US" sz="1600" i="0" kern="1200" dirty="0" err="1"/>
            <a:t>maupun</a:t>
          </a:r>
          <a:r>
            <a:rPr lang="en-US" sz="1600" i="0" kern="1200" dirty="0"/>
            <a:t> </a:t>
          </a:r>
          <a:r>
            <a:rPr lang="en-US" sz="1600" i="0" kern="1200" dirty="0" err="1"/>
            <a:t>internasional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/>
            <a:t>Buku dokumentasi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0" y="610803"/>
        <a:ext cx="4975643" cy="1219833"/>
      </dsp:txXfrm>
    </dsp:sp>
    <dsp:sp modelId="{8DF41C57-58F3-4CC6-8B8E-F0C69A2C8877}">
      <dsp:nvSpPr>
        <dsp:cNvPr id="0" name=""/>
        <dsp:cNvSpPr/>
      </dsp:nvSpPr>
      <dsp:spPr>
        <a:xfrm>
          <a:off x="1293667" y="1861127"/>
          <a:ext cx="3681975" cy="609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Luaran</a:t>
          </a:r>
          <a:r>
            <a:rPr lang="en-US" sz="3200" kern="1200" dirty="0"/>
            <a:t> </a:t>
          </a:r>
          <a:r>
            <a:rPr lang="en-US" sz="3200" kern="1200" dirty="0" err="1"/>
            <a:t>Tambahan</a:t>
          </a:r>
          <a:endParaRPr lang="en-US" sz="3200" kern="1200" dirty="0"/>
        </a:p>
      </dsp:txBody>
      <dsp:txXfrm>
        <a:off x="1293667" y="1861127"/>
        <a:ext cx="3681975" cy="609825"/>
      </dsp:txXfrm>
    </dsp:sp>
    <dsp:sp modelId="{39FCFD70-A3BE-4D9B-A767-8C977284FF14}">
      <dsp:nvSpPr>
        <dsp:cNvPr id="0" name=""/>
        <dsp:cNvSpPr/>
      </dsp:nvSpPr>
      <dsp:spPr>
        <a:xfrm>
          <a:off x="0" y="1861127"/>
          <a:ext cx="1293667" cy="609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2</a:t>
          </a:r>
        </a:p>
      </dsp:txBody>
      <dsp:txXfrm>
        <a:off x="0" y="1861127"/>
        <a:ext cx="1293667" cy="609825"/>
      </dsp:txXfrm>
    </dsp:sp>
    <dsp:sp modelId="{C4ABF912-F49B-42FF-AB85-74521CFD6B56}">
      <dsp:nvSpPr>
        <dsp:cNvPr id="0" name=""/>
        <dsp:cNvSpPr/>
      </dsp:nvSpPr>
      <dsp:spPr>
        <a:xfrm>
          <a:off x="0" y="2470952"/>
          <a:ext cx="4975643" cy="121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/>
            <a:t>HKI</a:t>
          </a:r>
          <a:r>
            <a:rPr lang="en-US" sz="1600" kern="1200" dirty="0"/>
            <a:t> </a:t>
          </a:r>
          <a:r>
            <a:rPr lang="en-US" sz="1600" kern="1200" dirty="0" err="1"/>
            <a:t>Lainnya</a:t>
          </a:r>
          <a:r>
            <a:rPr lang="en-US" sz="1600" kern="1200" dirty="0"/>
            <a:t>, </a:t>
          </a: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jurnal</a:t>
          </a:r>
          <a:r>
            <a:rPr lang="en-US" sz="1600" kern="1200" dirty="0"/>
            <a:t> </a:t>
          </a:r>
          <a:r>
            <a:rPr lang="en-US" sz="1600" kern="1200" dirty="0" err="1"/>
            <a:t>ilmiah</a:t>
          </a:r>
          <a:r>
            <a:rPr lang="en-US" sz="1600" kern="1200" dirty="0"/>
            <a:t> </a:t>
          </a:r>
          <a:r>
            <a:rPr lang="en-US" sz="1600" kern="1200" dirty="0" err="1"/>
            <a:t>internasional</a:t>
          </a:r>
          <a:r>
            <a:rPr lang="en-US" sz="1600" kern="1200" dirty="0"/>
            <a:t> </a:t>
          </a:r>
          <a:r>
            <a:rPr lang="en-US" sz="1600" kern="1200" dirty="0" err="1"/>
            <a:t>bereputasi</a:t>
          </a:r>
          <a:r>
            <a:rPr lang="en-US" sz="1600" kern="1200" dirty="0"/>
            <a:t>, </a:t>
          </a:r>
          <a:r>
            <a:rPr lang="en-US" sz="1600" kern="1200" dirty="0" err="1"/>
            <a:t>artikel</a:t>
          </a:r>
          <a:r>
            <a:rPr lang="en-US" sz="1600" kern="1200" dirty="0"/>
            <a:t> di </a:t>
          </a:r>
          <a:r>
            <a:rPr lang="en-US" sz="1600" kern="1200" dirty="0" err="1"/>
            <a:t>proseding</a:t>
          </a:r>
          <a:r>
            <a:rPr lang="en-US" sz="1600" kern="1200" dirty="0"/>
            <a:t>,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naskah</a:t>
          </a:r>
          <a:r>
            <a:rPr lang="en-US" sz="1600" kern="1200" dirty="0"/>
            <a:t> </a:t>
          </a:r>
          <a:r>
            <a:rPr lang="en-US" sz="1600" kern="1200" dirty="0" err="1"/>
            <a:t>pembicara</a:t>
          </a:r>
          <a:r>
            <a:rPr lang="en-US" sz="1600" kern="1200" dirty="0"/>
            <a:t> </a:t>
          </a:r>
          <a:r>
            <a:rPr lang="en-US" sz="1600" kern="1200" dirty="0" err="1"/>
            <a:t>kunci</a:t>
          </a:r>
          <a:r>
            <a:rPr lang="en-US" sz="1600" kern="1200" dirty="0"/>
            <a:t> </a:t>
          </a:r>
        </a:p>
      </dsp:txBody>
      <dsp:txXfrm>
        <a:off x="0" y="2470952"/>
        <a:ext cx="4975643" cy="121983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#5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#6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#6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#7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#7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#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#8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8#9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#9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8#10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#1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abList#10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8#1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abList#11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8#12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abList#12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8#13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TabList#13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8#14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1/layout/TabList#14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#2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#2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#3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#3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#4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#4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#5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#1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#1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#2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#2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#2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#2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#2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#2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#2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#2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#2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#2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#3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#3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#3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#3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#3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64973-D137-4F78-A115-19C56B098D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5B214-C2F3-4744-AC9C-B8BA4485B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178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1CF4C-C26B-4105-A60A-60A464AE4160}" type="slidenum">
              <a:rPr lang="id-ID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414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214-C2F3-4744-AC9C-B8BA4485B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604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214-C2F3-4744-AC9C-B8BA4485B5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48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D28B8C7-E7CD-421B-9DEB-13FE17D416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58EE50E-ACA4-4FA6-9E74-997D39501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8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diagramColors" Target="../diagrams/colors10.xml"/><Relationship Id="rId5" Type="http://schemas.openxmlformats.org/officeDocument/2006/relationships/diagramColors" Target="../diagrams/colors9.xml"/><Relationship Id="rId10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9.xml"/><Relationship Id="rId9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8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8.jpeg"/><Relationship Id="rId12" Type="http://schemas.microsoft.com/office/2007/relationships/diagramDrawing" Target="../diagrams/drawing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diagramColors" Target="../diagrams/colors14.xml"/><Relationship Id="rId5" Type="http://schemas.openxmlformats.org/officeDocument/2006/relationships/diagramColors" Target="../diagrams/colors13.xml"/><Relationship Id="rId10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3.xml"/><Relationship Id="rId9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8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image" Target="../media/image8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image" Target="../media/image8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image" Target="../media/image8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12" Type="http://schemas.openxmlformats.org/officeDocument/2006/relationships/image" Target="../media/image8.jpe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image" Target="../media/image8.jpe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12" Type="http://schemas.openxmlformats.org/officeDocument/2006/relationships/image" Target="../media/image8.jpe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361455"/>
            <a:ext cx="12192000" cy="1865487"/>
          </a:xfrm>
          <a:prstGeom prst="rect">
            <a:avLst/>
          </a:prstGeo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defRPr/>
            </a:pPr>
            <a:endParaRPr lang="id-ID" sz="1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8220" y="2466685"/>
            <a:ext cx="9893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PANDUAN </a:t>
            </a: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PENELITIAN DAN PENGABDIAN KEPADA MASYARAKAT </a:t>
            </a:r>
          </a:p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Arial Rounded MT Bold" pitchFamily="34" charset="0"/>
              </a:rPr>
              <a:t>DI PERGURUAN TINGGI TAHUN 2017 (EDISI XI)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A4D18-D6DB-45F2-8CA2-9A85E0156FB4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id-ID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53633" y="6357938"/>
            <a:ext cx="214313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43880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DRPM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Ditjen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Penguatan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Riset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Pengembangan</a:t>
            </a:r>
            <a:endParaRPr lang="id-ID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6478" y="238989"/>
            <a:ext cx="2060252" cy="191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PERUBAHAN NAMA SKEMA PENGABDIAN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5110" y="951722"/>
            <a:ext cx="10588690" cy="933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9574554"/>
              </p:ext>
            </p:extLst>
          </p:nvPr>
        </p:nvGraphicFramePr>
        <p:xfrm>
          <a:off x="965718" y="1144487"/>
          <a:ext cx="10336763" cy="5632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071"/>
                <a:gridCol w="4956857"/>
                <a:gridCol w="4521835"/>
              </a:tblGrid>
              <a:tr h="485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Skema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Edisi</a:t>
                      </a:r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X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Skema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Edisi</a:t>
                      </a:r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XI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Iptek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bagi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Masyarakat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IbM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Kemitraan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Masyarakat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Iptek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bagi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Kewirausahaan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IbK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Pengembangan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Kewirausahaan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Iptek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bagi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Produk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Ekspor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IbPE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Pengembangan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Produk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Eksport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Iptek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bagi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Produk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Unggulan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Daerah (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IbPUD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Pengembangan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Produk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Unggulan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Daerah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Iptek bagi Inovasi Kreativitas Kampus (IbKIK)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Pengembangan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Unit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Produk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Intelektual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Kampus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Iptek bagi Wilayah (IbW)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Kemitraan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spc="5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Wilayah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Iptek </a:t>
                      </a: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id-ID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agi Wilayah</a:t>
                      </a: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antara PT-CSR atau PT-Pemda-CSR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</a:t>
                      </a:r>
                      <a:r>
                        <a:rPr lang="en-US" sz="1800" spc="5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Kemitraan</a:t>
                      </a:r>
                      <a:r>
                        <a:rPr lang="en-US" sz="1800" spc="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Wilayah 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Iptek bagi Desa Mitra (IbDM)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</a:t>
                      </a:r>
                      <a:r>
                        <a:rPr 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Pengembangan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Desa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Mitra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Hi-Link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Tetap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 Kuliah Kerja Nyata Pembelajaran dan Pemberdayaan Masyarakat (KKN-PPM)</a:t>
                      </a:r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Tetap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11356910" y="891073"/>
            <a:ext cx="139959" cy="1399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49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7191309"/>
              </p:ext>
            </p:extLst>
          </p:nvPr>
        </p:nvGraphicFramePr>
        <p:xfrm>
          <a:off x="439947" y="784786"/>
          <a:ext cx="11404121" cy="5909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9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2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1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32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64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84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29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 err="1">
                          <a:solidFill>
                            <a:schemeClr val="tx1"/>
                          </a:solidFill>
                          <a:effectLst/>
                        </a:rPr>
                        <a:t>Kategori</a:t>
                      </a:r>
                      <a:r>
                        <a:rPr lang="en-US" sz="16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 err="1">
                          <a:solidFill>
                            <a:schemeClr val="tx1"/>
                          </a:solidFill>
                          <a:effectLst/>
                        </a:rPr>
                        <a:t>Skema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 err="1">
                          <a:solidFill>
                            <a:schemeClr val="tx1"/>
                          </a:solidFill>
                          <a:effectLst/>
                        </a:rPr>
                        <a:t>Pengelolaan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chemeClr val="tx1"/>
                          </a:solidFill>
                          <a:effectLst/>
                        </a:rPr>
                        <a:t>Kelompok Perguruan Tinggi Pengusul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0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Kompetitif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Nasional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Desentralisasi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Mandiri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Utama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Madya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Binaan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455">
                <a:tc gridSpan="8">
                  <a:txBody>
                    <a:bodyPr/>
                    <a:lstStyle/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1200" spc="5" dirty="0">
                          <a:solidFill>
                            <a:schemeClr val="tx1"/>
                          </a:solidFill>
                          <a:effectLst/>
                        </a:rPr>
                        <a:t>SKEMA KOMPETITIF NASIONAL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4972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Dasar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4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Kerja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Sama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Luar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Negeri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(PKLN)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4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Berbasis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Kompetensi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(PBK)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4972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Terapan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Strategis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Nasiona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(PSN)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40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Penciptaan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Penyajian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Seni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(P3S)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4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>
                          <a:solidFill>
                            <a:schemeClr val="tx1"/>
                          </a:solidFill>
                          <a:effectLst/>
                        </a:rPr>
                        <a:t>Penelitian Unggulan Strategis Nasional (PUSN)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4972">
                <a:tc rowSpan="6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Peningkatan</a:t>
                      </a: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Kapasitas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Dosen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Pemula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(PDP)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Kerjasama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Antar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Perguruan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Tinggi (PKPT)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4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Tim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Pascasarjana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(PTP)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4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Disertasi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Doktor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(PDD)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Pendidikan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Magister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menuju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Doktor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untuk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Sarjana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Unggul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(PMSDU)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4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Pascadoktor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(PPD)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3455">
                <a:tc gridSpan="8">
                  <a:txBody>
                    <a:bodyPr/>
                    <a:lstStyle/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SKEMA DESENTRALISASI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29946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Unggulan</a:t>
                      </a: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Perguruan</a:t>
                      </a: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 Tinggi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Dasar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Unggulan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Perguruan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Tinggi (PDUPT)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29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Terapan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Unggulan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Perguruan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Tinggi (PTUPT)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29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Pengembangan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Unggulan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 err="1">
                          <a:solidFill>
                            <a:schemeClr val="tx1"/>
                          </a:solidFill>
                          <a:effectLst/>
                        </a:rPr>
                        <a:t>Perguruan</a:t>
                      </a:r>
                      <a:r>
                        <a:rPr lang="en-US" sz="1200" b="1" spc="5" dirty="0">
                          <a:solidFill>
                            <a:schemeClr val="tx1"/>
                          </a:solidFill>
                          <a:effectLst/>
                        </a:rPr>
                        <a:t> Tinggi (PPUPT)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527" marR="565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3" name="Title 1"/>
          <p:cNvSpPr txBox="1"/>
          <p:nvPr/>
        </p:nvSpPr>
        <p:spPr>
          <a:xfrm>
            <a:off x="1344899" y="204092"/>
            <a:ext cx="10515600" cy="4513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PENGELOLAAN DAN </a:t>
            </a:r>
            <a:r>
              <a:rPr lang="en-US" sz="3200" dirty="0" smtClean="0"/>
              <a:t>PENGUSULAN SKEMA PENELITIAN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454" y="-14946"/>
            <a:ext cx="789023" cy="735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8238715"/>
              </p:ext>
            </p:extLst>
          </p:nvPr>
        </p:nvGraphicFramePr>
        <p:xfrm>
          <a:off x="558410" y="859951"/>
          <a:ext cx="9994512" cy="5825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6513"/>
                <a:gridCol w="3666930"/>
                <a:gridCol w="3191069"/>
              </a:tblGrid>
              <a:tr h="201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 smtClean="0">
                          <a:solidFill>
                            <a:schemeClr val="tx1"/>
                          </a:solidFill>
                          <a:effectLst/>
                        </a:rPr>
                        <a:t>KATEGORI PENELITIAN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 smtClean="0">
                          <a:solidFill>
                            <a:schemeClr val="tx1"/>
                          </a:solidFill>
                          <a:effectLst/>
                        </a:rPr>
                        <a:t>SKEMA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 smtClean="0">
                          <a:solidFill>
                            <a:schemeClr val="tx1"/>
                          </a:solidFill>
                          <a:effectLst/>
                        </a:rPr>
                        <a:t>ACUAN SBK RISET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44">
                <a:tc gridSpan="3">
                  <a:txBody>
                    <a:bodyPr/>
                    <a:lstStyle/>
                    <a:p>
                      <a:pPr marL="1143000" marR="0" lvl="2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+mj-lt"/>
                        <a:buAutoNum type="alphaUcPeriod"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SKEMA KOMPETITIF NASIONAL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25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Dasar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Kerja Sama Luar Negeri (PKLN)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SBK Riset Dasar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Berbasis Kompetensi (PBK)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SBK Riset Dasar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79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Terapan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Strategis Nasiona (PSN)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SBK Riset Terapan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 Penciptaan dan Penyajian Seni (P3S)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SBK Riset Terapan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Unggulan Strategis Nasional (PUSNS)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SBK Riset Pengembangan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528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Peningkatan Kapasitas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Dosen Pemula (PDP)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SBK Penelitian Pembinaan/ Kapasitas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Antar Kerja Sama Perguruan Tinggi (PKPT)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SBK Riset Dasar atau SBK Riset Terapan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Tim Pascasarjana (PTP)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SBK Riset Dasar atau SBK Riset Terapan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9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Desertasi Doktor (PDD)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SBK Riset Dasar atau SBK Riset Terapan (maksimal Rp.60.000.000)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9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Pendidikan Magister menuju Doktor untuk Sarjana Unggul (PMDSU)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SBK Riset Dasar atau SBK Riset Terapan (maksimal Rp.60.000.000)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Pascadoktor (PPD)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SBK Riset Dasar atau SBK Riset Terapan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44">
                <a:tc gridSpan="3">
                  <a:txBody>
                    <a:bodyPr/>
                    <a:lstStyle/>
                    <a:p>
                      <a:pPr marL="1143000" marR="0" lvl="2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+mj-lt"/>
                        <a:buAutoNum type="alphaUcPeriod"/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SKEMA DESENTRALISASI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252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 err="1" smtClean="0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r>
                        <a:rPr lang="en-US" sz="1400" spc="5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Unggulan</a:t>
                      </a:r>
                      <a:r>
                        <a:rPr lang="en-US" sz="1400" spc="5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dirty="0" err="1" smtClean="0">
                          <a:solidFill>
                            <a:schemeClr val="tx1"/>
                          </a:solidFill>
                          <a:effectLst/>
                        </a:rPr>
                        <a:t>Perguruan</a:t>
                      </a:r>
                      <a:r>
                        <a:rPr lang="en-US" sz="1400" spc="5" dirty="0" smtClean="0">
                          <a:solidFill>
                            <a:schemeClr val="tx1"/>
                          </a:solidFill>
                          <a:effectLst/>
                        </a:rPr>
                        <a:t> Tinggi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Dasar Unggulan Perguruan Tinggi (PDUPT)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SBK Riset Dasar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Terapan Unggulan Perguruan Tinggi (PTUPT)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SBK Riset Terapan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>
                          <a:solidFill>
                            <a:schemeClr val="tx1"/>
                          </a:solidFill>
                          <a:effectLst/>
                        </a:rPr>
                        <a:t>Penelitian Pengembangan Unggulan Perguruan Tinggi (PPUPT)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SBK </a:t>
                      </a: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Riset</a:t>
                      </a: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spc="5" dirty="0" err="1">
                          <a:solidFill>
                            <a:schemeClr val="tx1"/>
                          </a:solidFill>
                          <a:effectLst/>
                        </a:rPr>
                        <a:t>Pengembangan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45" marR="128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/>
          <p:nvPr/>
        </p:nvSpPr>
        <p:spPr>
          <a:xfrm>
            <a:off x="1576873" y="269409"/>
            <a:ext cx="10283626" cy="4513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PENDANAAN PENELITIAN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454" y="50371"/>
            <a:ext cx="789023" cy="7350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622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475" y="3076575"/>
            <a:ext cx="9144000" cy="9810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KARAKTERISTIK SETIAP SKEMA PENELITIAN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175" y="1425292"/>
            <a:ext cx="1828800" cy="1703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6" y="146084"/>
            <a:ext cx="10945904" cy="8853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PENELITIAN KERJA SAMA LUAR NEGERI (PKLN)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46611" y="2097741"/>
            <a:ext cx="3563471" cy="35634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93856" y="2232916"/>
          <a:ext cx="4459944" cy="3550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598310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3768" y="3063845"/>
            <a:ext cx="31929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Memperluas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jejaring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penelitian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mitra</a:t>
            </a:r>
            <a:r>
              <a:rPr lang="en-US" sz="2000" dirty="0">
                <a:solidFill>
                  <a:schemeClr val="bg1"/>
                </a:solidFill>
              </a:rPr>
              <a:t> LN </a:t>
            </a:r>
            <a:r>
              <a:rPr lang="en-US" sz="2000" dirty="0" err="1">
                <a:solidFill>
                  <a:schemeClr val="bg1"/>
                </a:solidFill>
              </a:rPr>
              <a:t>bereputasi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Meningkatkan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produktifitas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publikasi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jurnal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internasional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bereputasi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3333" y="2580164"/>
            <a:ext cx="24300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62986" y="2951134"/>
            <a:ext cx="2530718" cy="127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414" y="4999492"/>
            <a:ext cx="340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pengusul</a:t>
            </a:r>
            <a:r>
              <a:rPr lang="en-US" sz="1600" dirty="0"/>
              <a:t> </a:t>
            </a:r>
            <a:r>
              <a:rPr lang="en-US" sz="1600" dirty="0" err="1"/>
              <a:t>berpendidikan</a:t>
            </a:r>
            <a:r>
              <a:rPr lang="en-US" sz="1600" dirty="0"/>
              <a:t> S-3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smtClean="0"/>
              <a:t>1-2 </a:t>
            </a:r>
            <a:r>
              <a:rPr lang="en-US" sz="1600" dirty="0"/>
              <a:t>orang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PT </a:t>
            </a:r>
            <a:r>
              <a:rPr lang="en-US" sz="1600" dirty="0" err="1"/>
              <a:t>pengusul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07896" y="1626524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310505" y="5949134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7897" y="941448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61000" y="941448"/>
          <a:ext cx="4357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7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0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2-3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SBK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Penelitian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Dasar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15" y="585485"/>
          <a:ext cx="11691788" cy="6146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5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2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2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06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5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46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61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52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Jenis Luaran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Indikator Capaian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Kategori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Sub Kategori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Wajib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Tambahan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Tahun</a:t>
                      </a:r>
                      <a:r>
                        <a:rPr lang="en-US" sz="1200" dirty="0" smtClean="0"/>
                        <a:t> 2018</a:t>
                      </a:r>
                      <a:endParaRPr lang="en-US" sz="1200" dirty="0"/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Tahun</a:t>
                      </a:r>
                      <a:r>
                        <a:rPr lang="en-US" sz="1200" dirty="0" smtClean="0"/>
                        <a:t> 2019</a:t>
                      </a:r>
                      <a:endParaRPr lang="en-US" sz="1200" dirty="0"/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Tahun</a:t>
                      </a:r>
                      <a:r>
                        <a:rPr lang="en-US" sz="1200" dirty="0" smtClean="0"/>
                        <a:t> 2020</a:t>
                      </a:r>
                      <a:endParaRPr lang="en-US" sz="1200" dirty="0"/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79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Artikel ilmiah dimuat di jurnal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Internasional bereputasi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 dirty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400" spc="5" dirty="0" smtClean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400" spc="5" dirty="0" smtClean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400" spc="5" dirty="0" smtClean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Nasional Terakreditasi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79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Artikel ilmiah dimuat di prosiding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Internasional Terindeks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2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Invited speaker dalam temu ilmiah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Internasional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Visiting Lecturer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Internasional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207"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Hak Kekayaan Intelektual (HKI)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Paten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Paten sederhana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5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Hak Cipta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5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Merek dagang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5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Rahasia dagang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Desain Produk Industri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Indikasi Geografis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79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Perlindungan Varietas Tanaman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3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Perlindungan Topografi Sirkuit Terpadu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Teknologi Tepat Guna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15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Model/Purwarupa/Desain/Karya seni/ Rekayasa Sosial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57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</a:rPr>
                        <a:t>Buku Ajar (ISBN)</a:t>
                      </a:r>
                      <a:r>
                        <a:rPr lang="id-ID" sz="1600" baseline="30000" dirty="0">
                          <a:solidFill>
                            <a:srgbClr val="FF0000"/>
                          </a:solidFill>
                          <a:effectLst/>
                        </a:rPr>
                        <a:t>9)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spc="5" dirty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6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600" spc="5" dirty="0" smtClean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315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Tingkat </a:t>
                      </a:r>
                      <a:r>
                        <a:rPr lang="id-ID" sz="1400" dirty="0" smtClean="0">
                          <a:solidFill>
                            <a:schemeClr val="tx1"/>
                          </a:solidFill>
                          <a:effectLst/>
                        </a:rPr>
                        <a:t>Kesiap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terapan</a:t>
                      </a:r>
                      <a:r>
                        <a:rPr lang="id-ID" sz="1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Teknologi (TKT)</a:t>
                      </a:r>
                      <a:r>
                        <a:rPr lang="id-ID" sz="1400" baseline="30000" dirty="0">
                          <a:solidFill>
                            <a:schemeClr val="tx1"/>
                          </a:solidFill>
                          <a:effectLst/>
                        </a:rPr>
                        <a:t>10)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07896" y="67402"/>
            <a:ext cx="10945904" cy="7750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CONTOH LUARAN PENELITIAN BERBASIS KOMPETENSI (PBK)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8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5533813"/>
              </p:ext>
            </p:extLst>
          </p:nvPr>
        </p:nvGraphicFramePr>
        <p:xfrm>
          <a:off x="402772" y="761999"/>
          <a:ext cx="11599931" cy="5549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2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0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61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76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1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25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05286">
                <a:tc rowSpan="2">
                  <a:txBody>
                    <a:bodyPr/>
                    <a:lstStyle/>
                    <a:p>
                      <a:pPr marL="0" marR="0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Luaran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Penelitian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Tahun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effectLst/>
                        </a:rPr>
                        <a:t>pelaksanaan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effectLst/>
                        </a:rPr>
                        <a:t>pendanaan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ke-1 </a:t>
                      </a:r>
                    </a:p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(Tahun 2018)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ke-2</a:t>
                      </a:r>
                    </a:p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(Tahun 2019)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ke-3</a:t>
                      </a:r>
                    </a:p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(Tahun 2020)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ke-4</a:t>
                      </a:r>
                    </a:p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(Tahun 2021)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ke-5 </a:t>
                      </a:r>
                    </a:p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(Tahun 2022)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6428">
                <a:tc>
                  <a:txBody>
                    <a:bodyPr/>
                    <a:lstStyle/>
                    <a:p>
                      <a:pPr marL="0" marR="0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Laporan komprehensif: laporan penelitian dan luaran wajib.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0571">
                <a:tc>
                  <a:txBody>
                    <a:bodyPr/>
                    <a:lstStyle/>
                    <a:p>
                      <a:pPr marL="0" marR="0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Luaran tambahan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-6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6" y="365126"/>
            <a:ext cx="10945904" cy="775036"/>
          </a:xfrm>
        </p:spPr>
        <p:txBody>
          <a:bodyPr/>
          <a:lstStyle/>
          <a:p>
            <a:r>
              <a:rPr lang="en-US" b="1" dirty="0"/>
              <a:t>PENELITIAN BERBASIS KOMPETENSI (PBK)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46611" y="2097741"/>
            <a:ext cx="3563471" cy="35634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10190242"/>
              </p:ext>
            </p:extLst>
          </p:nvPr>
        </p:nvGraphicFramePr>
        <p:xfrm>
          <a:off x="6893856" y="2338566"/>
          <a:ext cx="4459944" cy="3550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598310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45540" y="3080051"/>
            <a:ext cx="3192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Rekam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jejak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peneliti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harus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kuat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Meningkatkan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kompetensi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peneliti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bidang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ilmunya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5105" y="2525732"/>
            <a:ext cx="24300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9629" y="2937990"/>
            <a:ext cx="2732314" cy="18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20" y="4957684"/>
            <a:ext cx="3660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pengusul</a:t>
            </a:r>
            <a:r>
              <a:rPr lang="en-US" sz="1600" dirty="0"/>
              <a:t> </a:t>
            </a:r>
            <a:r>
              <a:rPr lang="en-US" sz="1600" dirty="0" err="1"/>
              <a:t>berpendidikan</a:t>
            </a:r>
            <a:r>
              <a:rPr lang="en-US" sz="1600" dirty="0"/>
              <a:t> S-3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berjumlah</a:t>
            </a:r>
            <a:r>
              <a:rPr lang="en-US" sz="1600" dirty="0"/>
              <a:t> 1-2 orang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endParaRPr lang="en-US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198367" y="5880120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407896" y="1819564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97" y="1134488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501640" y="1115092"/>
          <a:ext cx="4357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7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0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2-3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SBK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Penelitian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Dasar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6" y="127522"/>
            <a:ext cx="10945904" cy="9903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PENELITIAN STRATEGIS </a:t>
            </a:r>
            <a:r>
              <a:rPr lang="en-US" b="1" dirty="0" smtClean="0"/>
              <a:t>NASIONAL (PSN)-(</a:t>
            </a:r>
            <a:r>
              <a:rPr lang="en-US" b="1" dirty="0" err="1"/>
              <a:t>Gabungan</a:t>
            </a:r>
            <a:r>
              <a:rPr lang="en-US" b="1" dirty="0"/>
              <a:t> PPT, STRANAS, MP3EI, </a:t>
            </a:r>
            <a:r>
              <a:rPr lang="en-US" b="1" dirty="0" err="1"/>
              <a:t>dan</a:t>
            </a:r>
            <a:r>
              <a:rPr lang="en-US" b="1" dirty="0"/>
              <a:t> PSHP)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014097" y="2060621"/>
            <a:ext cx="3563471" cy="35634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7792720" y="2173857"/>
          <a:ext cx="3561080" cy="4044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19" y="2153622"/>
            <a:ext cx="1004938" cy="1351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46900" y="3206426"/>
            <a:ext cx="3192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Menghasilkan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inovasi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untuk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membantu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penyelesaian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permasalahan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strategis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nasional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9535" y="2486555"/>
            <a:ext cx="2723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TERAPAN</a:t>
            </a:r>
            <a:endParaRPr lang="en-US" sz="2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592549" y="283711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633" y="3322153"/>
            <a:ext cx="3788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Institusi</a:t>
            </a:r>
            <a:r>
              <a:rPr lang="en-US" sz="12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ketua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minimum </a:t>
            </a:r>
            <a:r>
              <a:rPr lang="en-US" sz="1200" dirty="0" err="1"/>
              <a:t>satu</a:t>
            </a:r>
            <a:r>
              <a:rPr lang="en-US" sz="1200" dirty="0"/>
              <a:t> orang </a:t>
            </a:r>
            <a:r>
              <a:rPr lang="en-US" sz="1200" dirty="0" err="1"/>
              <a:t>anggota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berpendidikan</a:t>
            </a:r>
            <a:r>
              <a:rPr lang="en-US" sz="1200" dirty="0"/>
              <a:t> </a:t>
            </a:r>
            <a:r>
              <a:rPr lang="en-US" sz="1200" dirty="0" err="1"/>
              <a:t>doktor</a:t>
            </a:r>
            <a:r>
              <a:rPr lang="en-US" sz="1200" dirty="0"/>
              <a:t> (S-3</a:t>
            </a:r>
            <a:r>
              <a:rPr lang="en-US" sz="1200" dirty="0" smtClean="0"/>
              <a:t>) </a:t>
            </a: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atau</a:t>
            </a:r>
            <a:r>
              <a:rPr lang="en-US" sz="1200" dirty="0" smtClean="0">
                <a:solidFill>
                  <a:srgbClr val="FF0000"/>
                </a:solidFill>
              </a:rPr>
              <a:t> S2 </a:t>
            </a:r>
            <a:r>
              <a:rPr lang="en-US" sz="1200" dirty="0" err="1" smtClean="0">
                <a:solidFill>
                  <a:srgbClr val="FF0000"/>
                </a:solidFill>
              </a:rPr>
              <a:t>Lektor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Kapala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Anggota</a:t>
            </a:r>
            <a:r>
              <a:rPr lang="en-US" sz="1200" dirty="0"/>
              <a:t> </a:t>
            </a:r>
            <a:r>
              <a:rPr lang="en-US" sz="1200" dirty="0" err="1"/>
              <a:t>peneliti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1-3 orang</a:t>
            </a:r>
          </a:p>
          <a:p>
            <a:endParaRPr lang="en-US" sz="1200" b="1" dirty="0"/>
          </a:p>
          <a:p>
            <a:r>
              <a:rPr lang="en-US" sz="1200" b="1" dirty="0" err="1"/>
              <a:t>Konsorsium</a:t>
            </a:r>
            <a:r>
              <a:rPr lang="en-US" sz="12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Tim </a:t>
            </a:r>
            <a:r>
              <a:rPr lang="en-US" sz="1200" dirty="0" err="1"/>
              <a:t>pengusul</a:t>
            </a:r>
            <a:r>
              <a:rPr lang="en-US" sz="1200" dirty="0"/>
              <a:t> </a:t>
            </a:r>
            <a:r>
              <a:rPr lang="en-US" sz="1200" dirty="0" err="1"/>
              <a:t>konsorsium</a:t>
            </a:r>
            <a:r>
              <a:rPr lang="en-US" sz="1200" dirty="0"/>
              <a:t> </a:t>
            </a:r>
            <a:r>
              <a:rPr lang="en-US" sz="1200" dirty="0" err="1"/>
              <a:t>riset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tiga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perguruan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tim</a:t>
            </a:r>
            <a:r>
              <a:rPr lang="en-US" sz="1200" dirty="0"/>
              <a:t> </a:t>
            </a:r>
            <a:r>
              <a:rPr lang="en-US" sz="1200" dirty="0" err="1"/>
              <a:t>pengusul</a:t>
            </a:r>
            <a:r>
              <a:rPr lang="en-US" sz="1200" dirty="0"/>
              <a:t> </a:t>
            </a:r>
            <a:r>
              <a:rPr lang="en-US" sz="1200" dirty="0" err="1"/>
              <a:t>berjumlah</a:t>
            </a:r>
            <a:r>
              <a:rPr lang="en-US" sz="1200" dirty="0"/>
              <a:t> 5-6 orang (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ketua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maksimum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 di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perguruan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Ketua</a:t>
            </a:r>
            <a:r>
              <a:rPr lang="en-US" sz="1200" dirty="0"/>
              <a:t> </a:t>
            </a:r>
            <a:r>
              <a:rPr lang="en-US" sz="1200" dirty="0" err="1"/>
              <a:t>peneliti</a:t>
            </a:r>
            <a:r>
              <a:rPr lang="en-US" sz="1200" dirty="0"/>
              <a:t> </a:t>
            </a:r>
            <a:r>
              <a:rPr lang="en-US" sz="1200" dirty="0" err="1"/>
              <a:t>pengusul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perguruan</a:t>
            </a:r>
            <a:r>
              <a:rPr lang="en-US" sz="1200" dirty="0"/>
              <a:t> </a:t>
            </a:r>
            <a:r>
              <a:rPr lang="en-US" sz="1200" dirty="0" err="1"/>
              <a:t>tingginya</a:t>
            </a:r>
            <a:r>
              <a:rPr lang="en-US" sz="12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Tim </a:t>
            </a:r>
            <a:r>
              <a:rPr lang="en-US" sz="1200" dirty="0" err="1"/>
              <a:t>peneliti</a:t>
            </a:r>
            <a:r>
              <a:rPr lang="en-US" sz="1200" dirty="0"/>
              <a:t> </a:t>
            </a:r>
            <a:r>
              <a:rPr lang="en-US" sz="1200" dirty="0" err="1"/>
              <a:t>diutamakan</a:t>
            </a:r>
            <a:r>
              <a:rPr lang="en-US" sz="1200" dirty="0"/>
              <a:t> </a:t>
            </a:r>
            <a:r>
              <a:rPr lang="en-US" sz="1200" dirty="0" err="1"/>
              <a:t>multidisiplin</a:t>
            </a:r>
            <a:r>
              <a:rPr lang="en-US" sz="1200" dirty="0"/>
              <a:t>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ketua</a:t>
            </a:r>
            <a:r>
              <a:rPr lang="en-US" sz="1200" dirty="0"/>
              <a:t> </a:t>
            </a:r>
            <a:r>
              <a:rPr lang="en-US" sz="1200" dirty="0" smtClean="0"/>
              <a:t>di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/>
              <a:t>perguruan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berpendidikan</a:t>
            </a:r>
            <a:r>
              <a:rPr lang="en-US" sz="1200" dirty="0"/>
              <a:t> </a:t>
            </a:r>
            <a:r>
              <a:rPr lang="en-US" sz="1200" dirty="0" err="1"/>
              <a:t>doktor</a:t>
            </a:r>
            <a:r>
              <a:rPr lang="en-US" sz="1200" dirty="0"/>
              <a:t> (S-3)</a:t>
            </a:r>
            <a:br>
              <a:rPr lang="en-US" sz="1200" dirty="0"/>
            </a:b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14101" y="5880120"/>
          <a:ext cx="765632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8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88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88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88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88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88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88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188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flipV="1">
            <a:off x="407896" y="1926316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07897" y="1215768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61000" y="1215768"/>
          <a:ext cx="4357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7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0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2-3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SBK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Penelitian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Terapan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33" y="67908"/>
            <a:ext cx="10990967" cy="1109843"/>
          </a:xfrm>
        </p:spPr>
        <p:txBody>
          <a:bodyPr>
            <a:normAutofit/>
          </a:bodyPr>
          <a:lstStyle/>
          <a:p>
            <a:r>
              <a:rPr lang="en-US" sz="4000" b="1" dirty="0"/>
              <a:t>PENELITIAN PENCIPTAAN DAN PENYAJIAN SENI (P3S)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3021977"/>
              </p:ext>
            </p:extLst>
          </p:nvPr>
        </p:nvGraphicFramePr>
        <p:xfrm>
          <a:off x="6988079" y="2188977"/>
          <a:ext cx="4975643" cy="369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7" y="2271891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4609" y="3408640"/>
            <a:ext cx="3192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Menghasilkan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penciptaan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penyajian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seni</a:t>
            </a:r>
            <a:r>
              <a:rPr lang="en-US" sz="2000" b="1" dirty="0">
                <a:solidFill>
                  <a:schemeClr val="bg1"/>
                </a:solidFill>
              </a:rPr>
              <a:t> di forum </a:t>
            </a:r>
            <a:r>
              <a:rPr lang="en-US" sz="2000" b="1" dirty="0" err="1">
                <a:solidFill>
                  <a:schemeClr val="bg1"/>
                </a:solidFill>
              </a:rPr>
              <a:t>nasional</a:t>
            </a:r>
            <a:r>
              <a:rPr lang="en-US" sz="2000" b="1" dirty="0">
                <a:solidFill>
                  <a:schemeClr val="bg1"/>
                </a:solidFill>
              </a:rPr>
              <a:t>/</a:t>
            </a:r>
            <a:r>
              <a:rPr lang="en-US" sz="2000" b="1" dirty="0" err="1">
                <a:solidFill>
                  <a:schemeClr val="bg1"/>
                </a:solidFill>
              </a:rPr>
              <a:t>internasional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sehingga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dapat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mengangkat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citra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bangsa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7244" y="2748003"/>
            <a:ext cx="2723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TERAPAN</a:t>
            </a:r>
            <a:endParaRPr lang="en-US" sz="2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962" y="4631265"/>
            <a:ext cx="3406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magister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</a:t>
            </a:r>
            <a:r>
              <a:rPr lang="en-US" sz="1600" dirty="0" err="1"/>
              <a:t>lektor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1-3 orang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magister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</a:t>
            </a:r>
            <a:r>
              <a:rPr lang="en-US" sz="1600" dirty="0" err="1"/>
              <a:t>lektor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407896" y="1651996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07897" y="941448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1000" y="941448"/>
          <a:ext cx="4357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7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0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2-3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SBK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Penelitian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Terapan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DASAR KEBIJAKAN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Undang-Undang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2003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Pendidikan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Nasional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Undang-Undang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12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2012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Pendidikan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Tinggi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Undang-undang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18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2002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Nasional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Penelitian,Pengembangan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Penerapan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Ilmu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Pengetahuan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Teknologi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Peraturan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Presiden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13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2015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Kementrian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Riset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Teknologi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Pendidikan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Tinggi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Permenristekdikti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13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2015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Rencana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Strategis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Kementerian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Riset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Teknologi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Pendidikan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Tinggi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2015-2019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Permenristekdikti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15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2015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Organisasi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Tata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Kerja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Kementerian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Riset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Teknologi,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Pendidikan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Tinggi</a:t>
            </a:r>
          </a:p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Permenristekdikti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44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2015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Standar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Nasional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Pendidikan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Tinggi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1426029"/>
            <a:ext cx="10439400" cy="2177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33" y="271629"/>
            <a:ext cx="11600567" cy="1046123"/>
          </a:xfrm>
        </p:spPr>
        <p:txBody>
          <a:bodyPr>
            <a:normAutofit/>
          </a:bodyPr>
          <a:lstStyle/>
          <a:p>
            <a:r>
              <a:rPr lang="en-US" sz="4000" b="1" dirty="0"/>
              <a:t>PENELITIAN UNGGULAN STRATEGIS NASIONAL (PUSN)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7" y="2419555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64796" y="3148270"/>
            <a:ext cx="3192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Institusi</a:t>
            </a:r>
            <a:r>
              <a:rPr lang="en-US" sz="2000" b="1" dirty="0">
                <a:solidFill>
                  <a:schemeClr val="bg1"/>
                </a:solidFill>
              </a:rPr>
              <a:t>/PT </a:t>
            </a:r>
            <a:r>
              <a:rPr lang="en-US" sz="2000" b="1" dirty="0" err="1">
                <a:solidFill>
                  <a:schemeClr val="bg1"/>
                </a:solidFill>
              </a:rPr>
              <a:t>bersama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mitra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menghasilkan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inovasi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dengan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menuntaskan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melalui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</a:t>
            </a:r>
            <a:r>
              <a:rPr lang="en-US" sz="2000" dirty="0" err="1">
                <a:solidFill>
                  <a:schemeClr val="bg1"/>
                </a:solidFill>
              </a:rPr>
              <a:t>ekayasa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teknologi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rekayasa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sosial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membangun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karakter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bangsa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id-ID" sz="2000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7244" y="2748003"/>
            <a:ext cx="2723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TERAPAN</a:t>
            </a:r>
            <a:endParaRPr lang="en-US" sz="2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962" y="4778929"/>
            <a:ext cx="34062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2-5 orang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mitra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 2 orang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407896" y="1966956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6978256"/>
              </p:ext>
            </p:extLst>
          </p:nvPr>
        </p:nvGraphicFramePr>
        <p:xfrm>
          <a:off x="407897" y="1256408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-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61000" y="1256408"/>
          <a:ext cx="4902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9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7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0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2-3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SBK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Penelitian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Pengembangan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Diagram 23"/>
          <p:cNvGraphicFramePr/>
          <p:nvPr/>
        </p:nvGraphicFramePr>
        <p:xfrm>
          <a:off x="7792720" y="2173857"/>
          <a:ext cx="3561080" cy="4044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33" y="271630"/>
            <a:ext cx="11600567" cy="712838"/>
          </a:xfrm>
        </p:spPr>
        <p:txBody>
          <a:bodyPr>
            <a:normAutofit/>
          </a:bodyPr>
          <a:lstStyle/>
          <a:p>
            <a:r>
              <a:rPr lang="en-US" b="1" dirty="0"/>
              <a:t>PENELITIAN DOSEN PEMULA (PDP)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89754" y="2155412"/>
          <a:ext cx="4459944" cy="369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598310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4609" y="3408640"/>
            <a:ext cx="319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Ajang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dosen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pemula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659" y="2596036"/>
            <a:ext cx="264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KAPASITAS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21" y="4957684"/>
            <a:ext cx="3406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 </a:t>
            </a:r>
            <a:r>
              <a:rPr lang="en-US" sz="1600" dirty="0" err="1"/>
              <a:t>berpendidikan</a:t>
            </a:r>
            <a:r>
              <a:rPr lang="en-US" sz="1600" dirty="0"/>
              <a:t> S-2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</a:t>
            </a:r>
            <a:r>
              <a:rPr lang="en-US" sz="1600" dirty="0" err="1"/>
              <a:t>Asisten</a:t>
            </a:r>
            <a:r>
              <a:rPr lang="en-US" sz="1600" dirty="0"/>
              <a:t> Ahli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</a:t>
            </a:r>
            <a:r>
              <a:rPr lang="en-US" sz="1600" dirty="0" err="1"/>
              <a:t>fungsional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1-2 orang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07896" y="1966956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07897" y="1256408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60999" y="1256408"/>
          <a:ext cx="58927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5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1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Pembinaan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Kapasitas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06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23" y="-24212"/>
            <a:ext cx="11709400" cy="1351261"/>
          </a:xfrm>
        </p:spPr>
        <p:txBody>
          <a:bodyPr>
            <a:normAutofit/>
          </a:bodyPr>
          <a:lstStyle/>
          <a:p>
            <a:r>
              <a:rPr lang="en-US" b="1" dirty="0"/>
              <a:t>PENELITIAN KERJA SAMA ANTAR PERGURUAN TINGGI (PKPT)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2" y="2332349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4609" y="3408640"/>
            <a:ext cx="3192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Transfer </a:t>
            </a:r>
            <a:r>
              <a:rPr lang="en-US" sz="2000" dirty="0" err="1">
                <a:solidFill>
                  <a:schemeClr val="bg1"/>
                </a:solidFill>
              </a:rPr>
              <a:t>budaya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pengembangan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iptek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</a:rPr>
              <a:t>Magang p</a:t>
            </a:r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id-ID" sz="2000" dirty="0">
                <a:solidFill>
                  <a:schemeClr val="bg1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id-ID" sz="2000" dirty="0">
                <a:solidFill>
                  <a:schemeClr val="bg1"/>
                </a:solidFill>
              </a:rPr>
              <a:t> peneliti senior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277" y="4691723"/>
            <a:ext cx="3406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pengusul</a:t>
            </a:r>
            <a:r>
              <a:rPr lang="en-US" sz="1600" dirty="0"/>
              <a:t> (TPP)  </a:t>
            </a:r>
            <a:r>
              <a:rPr lang="en-US" sz="1600" dirty="0" err="1"/>
              <a:t>maksimum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magister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 </a:t>
            </a:r>
            <a:r>
              <a:rPr lang="en-US" sz="1600" dirty="0" err="1"/>
              <a:t>Lektor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1-2 orang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Tim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mitra</a:t>
            </a:r>
            <a:r>
              <a:rPr lang="en-US" sz="1600" dirty="0"/>
              <a:t> (TPM)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keduanya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659" y="2563378"/>
            <a:ext cx="264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KAPASITAS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6889754" y="2261631"/>
          <a:ext cx="4459944" cy="369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407896" y="1966956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07897" y="1256408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60999" y="1256408"/>
          <a:ext cx="58927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5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Terapan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0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13" y="-69155"/>
            <a:ext cx="11600567" cy="1325563"/>
          </a:xfrm>
        </p:spPr>
        <p:txBody>
          <a:bodyPr>
            <a:normAutofit/>
          </a:bodyPr>
          <a:lstStyle/>
          <a:p>
            <a:r>
              <a:rPr lang="en-US" b="1" dirty="0"/>
              <a:t>PENELITIAN TIM PASCA SARJANA (PTP)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40639882"/>
              </p:ext>
            </p:extLst>
          </p:nvPr>
        </p:nvGraphicFramePr>
        <p:xfrm>
          <a:off x="6893856" y="2179394"/>
          <a:ext cx="4459944" cy="4039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598310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4609" y="3408640"/>
            <a:ext cx="3192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Meningkatkan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kemampuan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mahasiswa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pascasarjana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meneliti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melakukan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publikasi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menyelesaikan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tugas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akhirnya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121" y="4957684"/>
            <a:ext cx="340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1-2 </a:t>
            </a:r>
            <a:r>
              <a:rPr lang="en-US" sz="1600" dirty="0" smtClean="0"/>
              <a:t>orang </a:t>
            </a:r>
            <a:r>
              <a:rPr lang="en-US" sz="1600" dirty="0" err="1" smtClean="0"/>
              <a:t>bergelar</a:t>
            </a:r>
            <a:r>
              <a:rPr lang="en-US" sz="1600" dirty="0" smtClean="0"/>
              <a:t> </a:t>
            </a:r>
            <a:r>
              <a:rPr lang="en-US" sz="1600" dirty="0" err="1" smtClean="0"/>
              <a:t>doktor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659" y="2563378"/>
            <a:ext cx="264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KAPASITAS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07896" y="1966956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7897" y="1256408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-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60999" y="1256408"/>
          <a:ext cx="58927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5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2-3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Terapan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93" y="-183372"/>
            <a:ext cx="11600567" cy="1325563"/>
          </a:xfrm>
        </p:spPr>
        <p:txBody>
          <a:bodyPr>
            <a:normAutofit/>
          </a:bodyPr>
          <a:lstStyle/>
          <a:p>
            <a:r>
              <a:rPr lang="en-US" b="1" dirty="0"/>
              <a:t>PENELITIAN DISERTASI DOKTOR (PDD)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48826077"/>
              </p:ext>
            </p:extLst>
          </p:nvPr>
        </p:nvGraphicFramePr>
        <p:xfrm>
          <a:off x="6893856" y="2526769"/>
          <a:ext cx="4459944" cy="369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598310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4609" y="3408640"/>
            <a:ext cx="319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Mempercepat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penyelesaian</a:t>
            </a:r>
            <a:r>
              <a:rPr lang="en-US" sz="2000" b="1" dirty="0">
                <a:solidFill>
                  <a:schemeClr val="bg1"/>
                </a:solidFill>
              </a:rPr>
              <a:t> Program S-3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publikasi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internasional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121" y="4957684"/>
            <a:ext cx="340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Seorang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aktif</a:t>
            </a:r>
            <a:r>
              <a:rPr lang="en-US" sz="1600" dirty="0"/>
              <a:t> program </a:t>
            </a:r>
            <a:r>
              <a:rPr lang="en-US" sz="1600" dirty="0" err="1"/>
              <a:t>doktor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659" y="2563378"/>
            <a:ext cx="264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KAPASITAS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07896" y="1824953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7897" y="1114405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60999" y="1114405"/>
          <a:ext cx="62128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1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Terapan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maks</a:t>
                      </a: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</a:t>
                      </a: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33" y="98914"/>
            <a:ext cx="11600567" cy="92712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PENELITIAN PENDIDIKAN MAGISTER MENUJU DOKTOR UNTUK SARJANA UNGGUL (PMDSU)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902722835"/>
              </p:ext>
            </p:extLst>
          </p:nvPr>
        </p:nvGraphicFramePr>
        <p:xfrm>
          <a:off x="6893856" y="2526769"/>
          <a:ext cx="4459944" cy="320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598310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4609" y="3408640"/>
            <a:ext cx="3192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Mempercepat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penyelesaian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disertasi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mahasiswa</a:t>
            </a:r>
            <a:r>
              <a:rPr lang="en-US" sz="2000" b="1" dirty="0">
                <a:solidFill>
                  <a:schemeClr val="bg1"/>
                </a:solidFill>
              </a:rPr>
              <a:t> S-3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produktivitas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publikasi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internasional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121" y="4957684"/>
            <a:ext cx="3406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promotor </a:t>
            </a:r>
            <a:r>
              <a:rPr lang="en-US" sz="1600" dirty="0" err="1"/>
              <a:t>mahasiswa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dibimbing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kopromotor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di program PMDSU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659" y="2563378"/>
            <a:ext cx="264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KAPASITAS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07896" y="1824953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7897" y="1114405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-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293360" y="1114405"/>
          <a:ext cx="667003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3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Terapan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maks</a:t>
                      </a: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</a:t>
                      </a: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33" y="271629"/>
            <a:ext cx="11600567" cy="845971"/>
          </a:xfrm>
        </p:spPr>
        <p:txBody>
          <a:bodyPr>
            <a:normAutofit/>
          </a:bodyPr>
          <a:lstStyle/>
          <a:p>
            <a:r>
              <a:rPr lang="en-US" b="1" dirty="0"/>
              <a:t>PENELITIAN PASCADOKTOR (PPD)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89754" y="2305674"/>
          <a:ext cx="4459944" cy="3477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598310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62347" y="3283226"/>
            <a:ext cx="3192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Memfasilitasi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doktor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muda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melakukan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kerja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sama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riset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dengan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dosen</a:t>
            </a:r>
            <a:r>
              <a:rPr lang="en-US" sz="2000" b="1" dirty="0">
                <a:solidFill>
                  <a:schemeClr val="bg1"/>
                </a:solidFill>
              </a:rPr>
              <a:t> senior yang </a:t>
            </a:r>
            <a:r>
              <a:rPr lang="en-US" sz="2000" b="1" dirty="0" err="1">
                <a:solidFill>
                  <a:schemeClr val="bg1"/>
                </a:solidFill>
              </a:rPr>
              <a:t>memiliki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rekam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jejak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publikasi</a:t>
            </a:r>
            <a:r>
              <a:rPr lang="en-US" sz="2000" b="1" dirty="0">
                <a:solidFill>
                  <a:schemeClr val="bg1"/>
                </a:solidFill>
              </a:rPr>
              <a:t> yang </a:t>
            </a:r>
            <a:r>
              <a:rPr lang="en-US" sz="2000" b="1" dirty="0" err="1">
                <a:solidFill>
                  <a:schemeClr val="bg1"/>
                </a:solidFill>
              </a:rPr>
              <a:t>baik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121" y="4957684"/>
            <a:ext cx="3406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(</a:t>
            </a:r>
            <a:r>
              <a:rPr lang="en-US" sz="1600" dirty="0" err="1"/>
              <a:t>maksimum</a:t>
            </a:r>
            <a:r>
              <a:rPr lang="en-US" sz="1600" dirty="0"/>
              <a:t> 3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lulus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mengusulkan</a:t>
            </a:r>
            <a:r>
              <a:rPr lang="en-US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pengarah</a:t>
            </a:r>
            <a:r>
              <a:rPr lang="en-US" sz="1600" dirty="0"/>
              <a:t> </a:t>
            </a:r>
            <a:r>
              <a:rPr lang="en-US" sz="1600" dirty="0" err="1"/>
              <a:t>bergelag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minimal </a:t>
            </a:r>
            <a:r>
              <a:rPr lang="en-US" sz="1600" dirty="0" err="1"/>
              <a:t>lektor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659" y="2563378"/>
            <a:ext cx="264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KAPASITAS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407896" y="1824953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07897" y="1114405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293360" y="1114405"/>
          <a:ext cx="667003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Terapan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24486"/>
            <a:ext cx="12192000" cy="823453"/>
          </a:xfrm>
        </p:spPr>
        <p:txBody>
          <a:bodyPr>
            <a:noAutofit/>
          </a:bodyPr>
          <a:lstStyle/>
          <a:p>
            <a:r>
              <a:rPr lang="en-US" sz="4800" b="1" dirty="0"/>
              <a:t>PENELITIAN DASAR UNGGULAN PERGURUAN TINGGI (PDUPT)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93855" y="2526769"/>
          <a:ext cx="4707719" cy="369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339157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4609" y="3408640"/>
            <a:ext cx="3192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Percepatan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pencapaian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Rentra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perguruan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tinggi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berupa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temuan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dasar</a:t>
            </a:r>
            <a:endParaRPr lang="id-ID" sz="2000" dirty="0"/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114" y="2748003"/>
            <a:ext cx="249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DASAR</a:t>
            </a:r>
            <a:r>
              <a:rPr lang="id-ID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21" y="4698531"/>
            <a:ext cx="3406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magister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</a:t>
            </a:r>
            <a:r>
              <a:rPr lang="en-US" sz="1600" dirty="0" err="1" smtClean="0"/>
              <a:t>lektor</a:t>
            </a: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1-3 orang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doctor </a:t>
            </a:r>
            <a:r>
              <a:rPr lang="en-US" sz="1600" dirty="0" err="1"/>
              <a:t>atau</a:t>
            </a:r>
            <a:r>
              <a:rPr lang="en-US" sz="1600" dirty="0"/>
              <a:t> magister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 </a:t>
            </a:r>
            <a:r>
              <a:rPr lang="en-US" sz="1600" dirty="0" err="1"/>
              <a:t>lektor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408220" y="2122455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08221" y="1411907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-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293685" y="1381427"/>
          <a:ext cx="61871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0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0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57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2-5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24486"/>
            <a:ext cx="12192000" cy="823453"/>
          </a:xfrm>
        </p:spPr>
        <p:txBody>
          <a:bodyPr>
            <a:noAutofit/>
          </a:bodyPr>
          <a:lstStyle/>
          <a:p>
            <a:r>
              <a:rPr lang="en-US" sz="4800" b="1" dirty="0"/>
              <a:t>PENELITIAN TERAPAN UNGGULAN PERGURUAN TINGGI (PTUPT)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93855" y="2526769"/>
          <a:ext cx="4707719" cy="369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339157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4609" y="3408640"/>
            <a:ext cx="3192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Percepatan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pencapaian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Rentra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perguruan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tinggi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berupa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temuan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terapan</a:t>
            </a:r>
            <a:endParaRPr lang="id-ID" sz="2000" dirty="0"/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7070" y="2770894"/>
            <a:ext cx="2788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TERAPAN</a:t>
            </a:r>
            <a:r>
              <a:rPr lang="id-ID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24609" y="3148270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21" y="4698531"/>
            <a:ext cx="3406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magister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</a:t>
            </a:r>
            <a:r>
              <a:rPr lang="en-US" sz="1600" dirty="0" err="1" smtClean="0"/>
              <a:t>lektor</a:t>
            </a: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1-3 orang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doctor </a:t>
            </a:r>
            <a:r>
              <a:rPr lang="en-US" sz="1600" dirty="0" err="1"/>
              <a:t>atau</a:t>
            </a:r>
            <a:r>
              <a:rPr lang="en-US" sz="1600" dirty="0"/>
              <a:t> magister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 </a:t>
            </a:r>
            <a:r>
              <a:rPr lang="en-US" sz="1600" dirty="0" err="1"/>
              <a:t>lektor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408220" y="2122455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08221" y="1411907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-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293685" y="1381427"/>
          <a:ext cx="61871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0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0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57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2-5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Terapan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24486"/>
            <a:ext cx="12192000" cy="823453"/>
          </a:xfrm>
        </p:spPr>
        <p:txBody>
          <a:bodyPr>
            <a:noAutofit/>
          </a:bodyPr>
          <a:lstStyle/>
          <a:p>
            <a:r>
              <a:rPr lang="en-US" sz="4800" b="1" dirty="0"/>
              <a:t>PENELITIAN PENGEMBANGAN UNGGULAN PERGURUAN TINGGI (PPUPT)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04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191806" y="2262835"/>
            <a:ext cx="3563471" cy="3563471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93855" y="2526769"/>
          <a:ext cx="4707719" cy="369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ead Symbol Yellow Person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" y="2339157"/>
            <a:ext cx="1632884" cy="2196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4609" y="3408640"/>
            <a:ext cx="3192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Percepatan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pencapaian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Rentra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perguruan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tinggi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berupa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pengembangan</a:t>
            </a:r>
            <a:endParaRPr lang="id-ID" sz="2000" dirty="0"/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7771" y="2932308"/>
            <a:ext cx="312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PENGEMBANGAN</a:t>
            </a:r>
            <a:r>
              <a:rPr lang="id-ID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393272" y="3309684"/>
            <a:ext cx="3071160" cy="3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21" y="4698531"/>
            <a:ext cx="3406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Ketua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</a:t>
            </a:r>
            <a:r>
              <a:rPr lang="en-US" sz="1600" dirty="0" err="1"/>
              <a:t>doktor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magister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</a:t>
            </a:r>
            <a:r>
              <a:rPr lang="en-US" sz="1600" dirty="0" err="1"/>
              <a:t>lektor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2-5 orang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bergelar</a:t>
            </a:r>
            <a:r>
              <a:rPr lang="en-US" sz="1600" dirty="0"/>
              <a:t> doctor </a:t>
            </a:r>
            <a:r>
              <a:rPr lang="en-US" sz="1600" dirty="0" err="1"/>
              <a:t>atau</a:t>
            </a:r>
            <a:r>
              <a:rPr lang="en-US" sz="1600" dirty="0"/>
              <a:t> magister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 </a:t>
            </a:r>
            <a:r>
              <a:rPr lang="en-US" sz="1600" dirty="0" err="1"/>
              <a:t>lektor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91665" y="5880741"/>
          <a:ext cx="84720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47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38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/>
                        <a:t>Target Tingkat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Kesiapan</a:t>
                      </a:r>
                      <a:r>
                        <a:rPr lang="en-US" sz="1400" b="1" baseline="0" dirty="0"/>
                        <a:t> Teknologi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408220" y="2122455"/>
            <a:ext cx="10945904" cy="711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08221" y="1411907"/>
          <a:ext cx="4787691" cy="70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567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PENGUSUL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Mandiri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Utama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Madya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Binaan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-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293685" y="1381427"/>
          <a:ext cx="61871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0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0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Jangka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Waktu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Pendanaan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57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2-5 </a:t>
                      </a:r>
                      <a:r>
                        <a:rPr lang="en-US" sz="1600" b="1" baseline="0" dirty="0" err="1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Tahun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DASAR KEBIJAKAN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Undang-Undang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13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2016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Paten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Peraturan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Menteri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Keuangan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106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2016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Standar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Biaya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Keluaran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2017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Permenristekdikti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42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2016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Tingkat </a:t>
            </a:r>
            <a:r>
              <a:rPr lang="en-US" dirty="0" err="1"/>
              <a:t>Kesiapterapan</a:t>
            </a:r>
            <a:r>
              <a:rPr lang="en-US" dirty="0"/>
              <a:t> Teknologi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Permenristekdikti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Nomor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69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2016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Pedoman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Pembentukan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Komite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Penilaian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atau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Reviewer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Tatacara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Pelaksanaan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Penilaian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Penelitian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Standar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Biaya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Keluaran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Dirjen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: 603/E1.2/2016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Capaian</a:t>
            </a:r>
            <a:r>
              <a:rPr lang="en-US" dirty="0"/>
              <a:t> Tingkat </a:t>
            </a:r>
            <a:r>
              <a:rPr lang="en-US" dirty="0" err="1"/>
              <a:t>Kesiapterapan</a:t>
            </a:r>
            <a:r>
              <a:rPr lang="en-US" dirty="0"/>
              <a:t> Teknologi.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1426029"/>
            <a:ext cx="10439400" cy="2177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475" y="3076575"/>
            <a:ext cx="9144000" cy="98107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TAHAPAN KEGIATAN PENELITIAN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175" y="1425292"/>
            <a:ext cx="1828800" cy="17036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0795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416" y="90782"/>
            <a:ext cx="10245012" cy="67672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3063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TAHAPAN PENELITIAN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367868" y="703665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16238" y="3043658"/>
            <a:ext cx="1721257" cy="771282"/>
            <a:chOff x="638629" y="1287322"/>
            <a:chExt cx="1727200" cy="536969"/>
          </a:xfrm>
          <a:solidFill>
            <a:schemeClr val="accent6">
              <a:lumMod val="7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638629" y="1287322"/>
              <a:ext cx="1727200" cy="53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3084" y="1414748"/>
              <a:ext cx="1632745" cy="2571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Pengusulan</a:t>
              </a:r>
              <a:endParaRPr lang="en-US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52010" y="3046322"/>
            <a:ext cx="1727200" cy="7686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52011" y="3248886"/>
            <a:ext cx="172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Seleksi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8751" y="3048328"/>
            <a:ext cx="2254740" cy="7686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8751" y="3105751"/>
            <a:ext cx="22547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Pelaksanaan</a:t>
            </a:r>
            <a:endParaRPr lang="en-US" b="1" dirty="0">
              <a:solidFill>
                <a:srgbClr val="FFFFFF"/>
              </a:solidFill>
            </a:endParaRPr>
          </a:p>
          <a:p>
            <a:pPr algn="ctr"/>
            <a:r>
              <a:rPr lang="en-US" b="1" dirty="0" err="1">
                <a:solidFill>
                  <a:srgbClr val="FFFFFF"/>
                </a:solidFill>
              </a:rPr>
              <a:t>Kegiatan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68006" y="3049126"/>
            <a:ext cx="1727200" cy="7686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68007" y="3251690"/>
            <a:ext cx="172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Pelaporan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230" y="4301929"/>
            <a:ext cx="883848" cy="124436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437556" y="3812314"/>
            <a:ext cx="6008" cy="450555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1612" y="556260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Usulan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126121" y="2573616"/>
            <a:ext cx="0" cy="470042"/>
          </a:xfrm>
          <a:prstGeom prst="straightConnector1">
            <a:avLst/>
          </a:prstGeom>
          <a:ln w="381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31464" y="1365322"/>
            <a:ext cx="4102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Catatan</a:t>
            </a:r>
            <a:r>
              <a:rPr lang="en-US" b="1" dirty="0"/>
              <a:t> </a:t>
            </a:r>
            <a:r>
              <a:rPr lang="en-US" b="1" dirty="0" err="1"/>
              <a:t>Harian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Kemajuan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Pengawasan</a:t>
            </a:r>
            <a:r>
              <a:rPr lang="en-US" b="1" dirty="0"/>
              <a:t> Internal/</a:t>
            </a:r>
            <a:r>
              <a:rPr lang="en-US" b="1" dirty="0" err="1"/>
              <a:t>Eksternal</a:t>
            </a:r>
            <a:endParaRPr 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616" y="1234975"/>
            <a:ext cx="883848" cy="1244365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7180184" y="3812314"/>
            <a:ext cx="1031336" cy="713548"/>
            <a:chOff x="7936655" y="3620670"/>
            <a:chExt cx="1031336" cy="71354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939992" y="3620670"/>
              <a:ext cx="0" cy="713548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7936655" y="4317307"/>
              <a:ext cx="1031336" cy="1344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2165" y="3812314"/>
            <a:ext cx="883848" cy="1244365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245055" y="4169088"/>
            <a:ext cx="648180" cy="64818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3260358" y="1872790"/>
            <a:ext cx="648180" cy="64818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5531464" y="2439744"/>
            <a:ext cx="648180" cy="64818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" name="Oval 38"/>
          <p:cNvSpPr/>
          <p:nvPr/>
        </p:nvSpPr>
        <p:spPr>
          <a:xfrm>
            <a:off x="7347026" y="4608901"/>
            <a:ext cx="648180" cy="64818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33365" y="3947396"/>
            <a:ext cx="2965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Akhir</a:t>
            </a:r>
            <a:r>
              <a:rPr lang="en-US" b="1" dirty="0"/>
              <a:t>  </a:t>
            </a:r>
            <a:r>
              <a:rPr lang="en-US" b="1" dirty="0" err="1"/>
              <a:t>Tahun</a:t>
            </a:r>
            <a:r>
              <a:rPr lang="en-US" b="1" dirty="0"/>
              <a:t>/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Dokumen</a:t>
            </a:r>
            <a:r>
              <a:rPr lang="en-US" b="1" dirty="0"/>
              <a:t> </a:t>
            </a:r>
            <a:r>
              <a:rPr lang="en-US" b="1" dirty="0" err="1"/>
              <a:t>Pendukung</a:t>
            </a:r>
            <a:r>
              <a:rPr lang="en-US" b="1" dirty="0"/>
              <a:t> (</a:t>
            </a:r>
            <a:r>
              <a:rPr lang="en-US" b="1" dirty="0" err="1"/>
              <a:t>artikel</a:t>
            </a:r>
            <a:r>
              <a:rPr lang="en-US" b="1" dirty="0"/>
              <a:t>, poster, </a:t>
            </a:r>
            <a:r>
              <a:rPr lang="en-US" b="1" dirty="0" err="1"/>
              <a:t>profil</a:t>
            </a:r>
            <a:r>
              <a:rPr lang="en-U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Seminar </a:t>
            </a:r>
            <a:r>
              <a:rPr lang="en-US" b="1" dirty="0" err="1"/>
              <a:t>Hasil</a:t>
            </a:r>
            <a:r>
              <a:rPr lang="en-US" b="1" dirty="0"/>
              <a:t>/</a:t>
            </a:r>
            <a:r>
              <a:rPr lang="en-US" b="1" dirty="0" err="1"/>
              <a:t>Penilaian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3464" y="1234975"/>
            <a:ext cx="2551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Penilaian</a:t>
            </a:r>
            <a:r>
              <a:rPr lang="en-US" sz="1600" b="1" dirty="0"/>
              <a:t> </a:t>
            </a:r>
            <a:r>
              <a:rPr lang="en-US" sz="1600" b="1" dirty="0" err="1"/>
              <a:t>Pra</a:t>
            </a:r>
            <a:r>
              <a:rPr lang="en-US" sz="1600" b="1" dirty="0"/>
              <a:t>-Proposal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Penilaian</a:t>
            </a:r>
            <a:r>
              <a:rPr lang="en-US" sz="1600" b="1" dirty="0"/>
              <a:t> 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Pembahasaan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Kunjungan</a:t>
            </a:r>
            <a:r>
              <a:rPr lang="en-US" sz="1600" b="1" dirty="0"/>
              <a:t> </a:t>
            </a:r>
            <a:r>
              <a:rPr lang="en-US" sz="1600" b="1" dirty="0" err="1"/>
              <a:t>Lapangan</a:t>
            </a:r>
            <a:endParaRPr lang="en-US" sz="16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584269" y="2528651"/>
            <a:ext cx="0" cy="470042"/>
          </a:xfrm>
          <a:prstGeom prst="straightConnector1">
            <a:avLst/>
          </a:prstGeom>
          <a:ln w="381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4129" y="1529732"/>
            <a:ext cx="883848" cy="1244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10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6" grpId="0" animBg="1"/>
      <p:bldP spid="37" grpId="0" animBg="1"/>
      <p:bldP spid="38" grpId="0" animBg="1"/>
      <p:bldP spid="39" grpId="0" animBg="1"/>
      <p:bldP spid="43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3119" y="2241277"/>
            <a:ext cx="4466667" cy="72381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89892" y="1088725"/>
            <a:ext cx="1727200" cy="771282"/>
            <a:chOff x="638629" y="1287322"/>
            <a:chExt cx="1727200" cy="536969"/>
          </a:xfrm>
        </p:grpSpPr>
        <p:sp>
          <p:nvSpPr>
            <p:cNvPr id="11" name="Rectangle 10"/>
            <p:cNvSpPr/>
            <p:nvPr/>
          </p:nvSpPr>
          <p:spPr>
            <a:xfrm>
              <a:off x="638629" y="1287322"/>
              <a:ext cx="1727200" cy="53696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629" y="1414748"/>
              <a:ext cx="1727200" cy="2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Pengusulan</a:t>
              </a:r>
              <a:endParaRPr lang="en-US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9891" y="1950593"/>
            <a:ext cx="1727200" cy="76861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9892" y="21531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Seleksi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91" y="2828898"/>
            <a:ext cx="1727200" cy="76861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9891" y="2886321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Pelaksanaan</a:t>
            </a:r>
            <a:endParaRPr lang="en-US" b="1" dirty="0">
              <a:solidFill>
                <a:srgbClr val="FFFFFF"/>
              </a:solidFill>
            </a:endParaRPr>
          </a:p>
          <a:p>
            <a:pPr algn="ctr"/>
            <a:r>
              <a:rPr lang="en-US" b="1" dirty="0" err="1">
                <a:solidFill>
                  <a:srgbClr val="FFFFFF"/>
                </a:solidFill>
              </a:rPr>
              <a:t>Kegiatan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91" y="3707203"/>
            <a:ext cx="1727200" cy="76861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892" y="390976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Pelaporan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122" y="1139030"/>
            <a:ext cx="8543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Calon</a:t>
            </a:r>
            <a:r>
              <a:rPr lang="en-US" sz="2000" dirty="0"/>
              <a:t> </a:t>
            </a:r>
            <a:r>
              <a:rPr lang="en-US" sz="2000" dirty="0" err="1"/>
              <a:t>Pengusul</a:t>
            </a:r>
            <a:r>
              <a:rPr lang="en-US" sz="2000" dirty="0"/>
              <a:t> </a:t>
            </a:r>
            <a:r>
              <a:rPr lang="en-US" sz="2000" dirty="0" err="1"/>
              <a:t>mendaftarkan</a:t>
            </a:r>
            <a:r>
              <a:rPr lang="en-US" sz="2000" dirty="0"/>
              <a:t> </a:t>
            </a:r>
            <a:r>
              <a:rPr lang="en-US" sz="2000" dirty="0" err="1"/>
              <a:t>usulan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Ketua</a:t>
            </a:r>
            <a:r>
              <a:rPr lang="en-US" sz="2000" dirty="0"/>
              <a:t> </a:t>
            </a:r>
            <a:r>
              <a:rPr lang="en-US" sz="2000" dirty="0" err="1"/>
              <a:t>pengusul</a:t>
            </a:r>
            <a:r>
              <a:rPr lang="en-US" sz="2000" dirty="0"/>
              <a:t> </a:t>
            </a:r>
            <a:r>
              <a:rPr lang="en-US" sz="2000" dirty="0" err="1"/>
              <a:t>melengkapi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usulan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ngunggah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usulan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862015" y="1770489"/>
            <a:ext cx="4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pengusul</a:t>
            </a:r>
            <a:r>
              <a:rPr lang="en-US" dirty="0"/>
              <a:t> login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04609" y="2337955"/>
            <a:ext cx="905560" cy="548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 flipV="1">
            <a:off x="6610169" y="2604170"/>
            <a:ext cx="605118" cy="7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9024" y="5217939"/>
            <a:ext cx="4344366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Catatan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</a:rPr>
              <a:t>user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password </a:t>
            </a:r>
            <a:r>
              <a:rPr lang="en-US" dirty="0" err="1">
                <a:solidFill>
                  <a:schemeClr val="bg1"/>
                </a:solidFill>
              </a:rPr>
              <a:t>pengusul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operator </a:t>
            </a:r>
            <a:r>
              <a:rPr lang="en-US" dirty="0" err="1">
                <a:solidFill>
                  <a:schemeClr val="bg1"/>
                </a:solidFill>
              </a:rPr>
              <a:t>Perguruan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Tinggi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8286" y="1965271"/>
            <a:ext cx="2942990" cy="3134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51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37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015" y="2600243"/>
            <a:ext cx="2247619" cy="261904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89892" y="1088725"/>
            <a:ext cx="1727200" cy="771282"/>
            <a:chOff x="638629" y="1287322"/>
            <a:chExt cx="1727200" cy="536969"/>
          </a:xfrm>
        </p:grpSpPr>
        <p:sp>
          <p:nvSpPr>
            <p:cNvPr id="11" name="Rectangle 10"/>
            <p:cNvSpPr/>
            <p:nvPr/>
          </p:nvSpPr>
          <p:spPr>
            <a:xfrm>
              <a:off x="638629" y="1287322"/>
              <a:ext cx="1727200" cy="53696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629" y="1414748"/>
              <a:ext cx="1727200" cy="2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Pengusulan</a:t>
              </a:r>
              <a:endParaRPr lang="en-US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9891" y="1950593"/>
            <a:ext cx="1727200" cy="76861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9892" y="21531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Seleksi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91" y="2828898"/>
            <a:ext cx="1727200" cy="76861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9891" y="2886321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Pelaksanaan</a:t>
            </a:r>
            <a:endParaRPr lang="en-US" b="1" dirty="0">
              <a:solidFill>
                <a:srgbClr val="FFFFFF"/>
              </a:solidFill>
            </a:endParaRPr>
          </a:p>
          <a:p>
            <a:pPr algn="ctr"/>
            <a:r>
              <a:rPr lang="en-US" b="1" dirty="0" err="1">
                <a:solidFill>
                  <a:srgbClr val="FFFFFF"/>
                </a:solidFill>
              </a:rPr>
              <a:t>Kegiatan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91" y="3707203"/>
            <a:ext cx="1727200" cy="76861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892" y="390976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Pelaporan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122" y="1139030"/>
            <a:ext cx="8543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Calon</a:t>
            </a:r>
            <a:r>
              <a:rPr lang="en-US" sz="2000" dirty="0"/>
              <a:t> </a:t>
            </a:r>
            <a:r>
              <a:rPr lang="en-US" sz="2000" dirty="0" err="1"/>
              <a:t>Pengusul</a:t>
            </a:r>
            <a:r>
              <a:rPr lang="en-US" sz="2000" dirty="0"/>
              <a:t> </a:t>
            </a:r>
            <a:r>
              <a:rPr lang="en-US" sz="2000" dirty="0" err="1"/>
              <a:t>mendaftarkan</a:t>
            </a:r>
            <a:r>
              <a:rPr lang="en-US" sz="2000" dirty="0"/>
              <a:t> </a:t>
            </a:r>
            <a:r>
              <a:rPr lang="en-US" sz="2000" dirty="0" err="1"/>
              <a:t>usulan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Ketua</a:t>
            </a:r>
            <a:r>
              <a:rPr lang="en-US" sz="2000" dirty="0"/>
              <a:t> </a:t>
            </a:r>
            <a:r>
              <a:rPr lang="en-US" sz="2000" dirty="0" err="1"/>
              <a:t>pengusul</a:t>
            </a:r>
            <a:r>
              <a:rPr lang="en-US" sz="2000" dirty="0"/>
              <a:t> </a:t>
            </a:r>
            <a:r>
              <a:rPr lang="en-US" sz="2000" dirty="0" err="1"/>
              <a:t>melengkapi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usulan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ngunggah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usulan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62015" y="1770489"/>
            <a:ext cx="8952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pengusul</a:t>
            </a:r>
            <a:r>
              <a:rPr lang="en-US" dirty="0"/>
              <a:t> login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pengusul</a:t>
            </a:r>
            <a:r>
              <a:rPr lang="en-US" dirty="0"/>
              <a:t> </a:t>
            </a:r>
            <a:r>
              <a:rPr lang="en-US" dirty="0" err="1"/>
              <a:t>melengkapi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usulan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usulan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62014" y="3048278"/>
            <a:ext cx="2247620" cy="484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9634" y="3256155"/>
            <a:ext cx="605118" cy="7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52" y="2719211"/>
            <a:ext cx="5885408" cy="237233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1059297" y="2719211"/>
            <a:ext cx="591280" cy="329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28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0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" y="808647"/>
            <a:ext cx="10108524" cy="562375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41564" y="6002337"/>
            <a:ext cx="4043543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44476" y="5835414"/>
            <a:ext cx="910624" cy="44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56499" y="3368054"/>
            <a:ext cx="15401" cy="1536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8628" y="3705089"/>
            <a:ext cx="2657143" cy="61904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742970" y="4010629"/>
            <a:ext cx="735658" cy="561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7770" y="301387"/>
            <a:ext cx="5638095" cy="306666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353276" y="5295900"/>
            <a:ext cx="3125352" cy="348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00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952" y="836928"/>
            <a:ext cx="10838095" cy="505714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98829" y="5338334"/>
            <a:ext cx="4043543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38176" y="5293513"/>
            <a:ext cx="985050" cy="426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29" y="4942703"/>
            <a:ext cx="948479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943544" y="2138002"/>
            <a:ext cx="27813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Rumpun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Level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544" y="2673478"/>
            <a:ext cx="27813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Rumpun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Level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3544" y="3194178"/>
            <a:ext cx="27813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Rumpun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Level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86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15" y="585485"/>
          <a:ext cx="11691788" cy="6279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5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2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2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06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5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46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61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52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Jenis Luaran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Indikator Capaian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Kategori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Sub Kategori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Wajib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Tambahan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Tahun</a:t>
                      </a:r>
                      <a:r>
                        <a:rPr lang="en-US" sz="1200" dirty="0" smtClean="0"/>
                        <a:t> 2018</a:t>
                      </a:r>
                      <a:endParaRPr lang="en-US" sz="1200" dirty="0"/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Tahun</a:t>
                      </a:r>
                      <a:r>
                        <a:rPr lang="en-US" sz="1200" dirty="0" smtClean="0"/>
                        <a:t> 2019</a:t>
                      </a:r>
                      <a:endParaRPr lang="en-US" sz="1200" dirty="0"/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Tahun</a:t>
                      </a:r>
                      <a:r>
                        <a:rPr lang="en-US" sz="1200" dirty="0" smtClean="0"/>
                        <a:t> 2020</a:t>
                      </a:r>
                      <a:endParaRPr lang="en-US" sz="1200" dirty="0"/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79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Artikel ilmiah dimuat di jurnal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Internasional bereputasi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 dirty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400" spc="5" dirty="0" smtClean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400" spc="5" dirty="0" smtClean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400" spc="5" dirty="0" smtClean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Nasional Terakreditasi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79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Artikel ilmiah dimuat di prosiding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Internasional Terindeks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2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Invited speaker dalam temu ilmiah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Internasional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Visiting Lecturer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Internasional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207"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Hak Kekayaan Intelektual (HKI)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Paten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Paten sederhana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5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Hak Cipta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5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Merek dagang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5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Rahasia dagang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Desain Produk Industri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Indikasi Geografis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79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Perlindungan Varietas Tanaman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3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Perlindungan Topografi Sirkuit Terpadu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25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Teknologi Tepat Guna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15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Model/Purwarupa/Desain/Karya seni/ Rekayasa Sosial</a:t>
                      </a:r>
                      <a:r>
                        <a:rPr lang="id-ID" sz="1400" baseline="3000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spc="5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57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</a:rPr>
                        <a:t>Buku Ajar (ISBN)</a:t>
                      </a:r>
                      <a:r>
                        <a:rPr lang="id-ID" sz="1600" baseline="30000" dirty="0">
                          <a:solidFill>
                            <a:srgbClr val="FF0000"/>
                          </a:solidFill>
                          <a:effectLst/>
                        </a:rPr>
                        <a:t>9)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spc="5" dirty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6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600" spc="5" dirty="0" smtClean="0">
                          <a:solidFill>
                            <a:srgbClr val="FF0000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315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Tingkat </a:t>
                      </a:r>
                      <a:r>
                        <a:rPr lang="id-ID" sz="1400" dirty="0" smtClean="0">
                          <a:solidFill>
                            <a:schemeClr val="tx1"/>
                          </a:solidFill>
                          <a:effectLst/>
                        </a:rPr>
                        <a:t>Kesiap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terapan</a:t>
                      </a:r>
                      <a:r>
                        <a:rPr lang="id-ID" sz="1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Teknologi (TKT)</a:t>
                      </a:r>
                      <a:r>
                        <a:rPr lang="id-ID" sz="1400" baseline="30000" dirty="0">
                          <a:solidFill>
                            <a:schemeClr val="tx1"/>
                          </a:solidFill>
                          <a:effectLst/>
                        </a:rPr>
                        <a:t>10)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spc="5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434" marR="52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07896" y="67402"/>
            <a:ext cx="10945904" cy="7750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CONTOH LUARAN PENELITIAN BERBASIS KOMPETENSI (PBK)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8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951" y="2673478"/>
            <a:ext cx="8500219" cy="3673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25729" y="5978096"/>
            <a:ext cx="4043543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6150" y="5881157"/>
            <a:ext cx="751150" cy="358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29" y="4942703"/>
            <a:ext cx="948479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676952" y="841733"/>
            <a:ext cx="9025848" cy="4496601"/>
            <a:chOff x="676952" y="841733"/>
            <a:chExt cx="9025848" cy="4496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952" y="841733"/>
              <a:ext cx="8500219" cy="4496601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8131776" y="3302514"/>
              <a:ext cx="1571024" cy="716751"/>
            </a:xfrm>
            <a:prstGeom prst="wedgeRoundRectCallout">
              <a:avLst>
                <a:gd name="adj1" fmla="val -93055"/>
                <a:gd name="adj2" fmla="val 625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Luaran</a:t>
              </a:r>
              <a:r>
                <a:rPr lang="en-US" dirty="0" smtClean="0"/>
                <a:t> </a:t>
              </a:r>
              <a:r>
                <a:rPr lang="en-US" dirty="0" err="1" smtClean="0"/>
                <a:t>wajib</a:t>
              </a:r>
              <a:r>
                <a:rPr lang="en-US" dirty="0" smtClean="0"/>
                <a:t> </a:t>
              </a:r>
              <a:r>
                <a:rPr lang="en-US" dirty="0" err="1" smtClean="0"/>
                <a:t>skema</a:t>
              </a:r>
              <a:r>
                <a:rPr lang="en-US" dirty="0" smtClean="0"/>
                <a:t> PKPT</a:t>
              </a:r>
              <a:endParaRPr lang="id-ID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7815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72" y="799103"/>
            <a:ext cx="8521476" cy="55786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25729" y="5869236"/>
            <a:ext cx="4043543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5892" y="5902929"/>
            <a:ext cx="751150" cy="358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29" y="4942703"/>
            <a:ext cx="948479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82304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87" y="524933"/>
            <a:ext cx="9834113" cy="534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5486401" y="5808824"/>
            <a:ext cx="1449915" cy="4395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534" y="2335162"/>
            <a:ext cx="1156566" cy="15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4222636" y="3738309"/>
            <a:ext cx="1866106" cy="2063839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6261101" y="2001835"/>
            <a:ext cx="2120900" cy="362818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4355750" y="5774341"/>
            <a:ext cx="156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solidFill>
                  <a:schemeClr val="accent6">
                    <a:lumMod val="75000"/>
                  </a:schemeClr>
                </a:solidFill>
              </a:rPr>
              <a:t>RENSTRA </a:t>
            </a:r>
          </a:p>
          <a:p>
            <a:pPr algn="ctr"/>
            <a:r>
              <a:rPr lang="id-ID" sz="1400" b="1" dirty="0">
                <a:solidFill>
                  <a:schemeClr val="accent6">
                    <a:lumMod val="75000"/>
                  </a:schemeClr>
                </a:solidFill>
              </a:rPr>
              <a:t>2009-2014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5774341"/>
            <a:ext cx="156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solidFill>
                  <a:srgbClr val="C00000"/>
                </a:solidFill>
              </a:rPr>
              <a:t>RENSTRA </a:t>
            </a:r>
          </a:p>
          <a:p>
            <a:pPr algn="ctr"/>
            <a:r>
              <a:rPr lang="id-ID" sz="1400" b="1" dirty="0">
                <a:solidFill>
                  <a:srgbClr val="C00000"/>
                </a:solidFill>
              </a:rPr>
              <a:t>2015-2019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38687" y="6279938"/>
            <a:ext cx="9834113" cy="42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rgbClr val="C00000"/>
                </a:solidFill>
              </a:rPr>
              <a:t>PERGURUAN TINGGI MENGHASILKAN INOVASI YANG BISA MENINGKATKAN DAYA SAING DAN KESEJAHTERAAN MASYARAKAT DAN BANGSA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CD00-6A0E-4FAA-BEDB-E101727C8A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</a:rPr>
              <a:t>Ekspektasi Masyarakat Terhadap Perguruan Tinggi</a:t>
            </a:r>
          </a:p>
        </p:txBody>
      </p:sp>
    </p:spTree>
    <p:extLst>
      <p:ext uri="{BB962C8B-B14F-4D97-AF65-F5344CB8AC3E}">
        <p14:creationId xmlns="" xmlns:p14="http://schemas.microsoft.com/office/powerpoint/2010/main" val="34833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955" y="819747"/>
            <a:ext cx="8998862" cy="585917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52729" y="6262936"/>
            <a:ext cx="4043543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94992" y="6245829"/>
            <a:ext cx="751150" cy="358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29" y="5252023"/>
            <a:ext cx="948479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5896272" y="2009199"/>
            <a:ext cx="16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NIDN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7770567" y="2014803"/>
            <a:ext cx="484433" cy="358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6272" y="4194925"/>
            <a:ext cx="2358728" cy="352726"/>
          </a:xfrm>
          <a:prstGeom prst="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6272" y="4812765"/>
            <a:ext cx="2358728" cy="352726"/>
          </a:xfrm>
          <a:prstGeom prst="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3919" y="5635592"/>
            <a:ext cx="1122223" cy="358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7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  <p:bldP spid="13" grpId="0" animBg="1"/>
      <p:bldP spid="14" grpId="0" animBg="1"/>
      <p:bldP spid="1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72" y="818608"/>
            <a:ext cx="9983728" cy="571252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78129" y="6034336"/>
            <a:ext cx="4043543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68635" y="5996236"/>
            <a:ext cx="826265" cy="358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29" y="4942703"/>
            <a:ext cx="948479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3997991" y="3624068"/>
            <a:ext cx="3761709" cy="1527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2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72" y="808647"/>
            <a:ext cx="8916928" cy="5832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78129" y="6034336"/>
            <a:ext cx="4043543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43135" y="6136281"/>
            <a:ext cx="826265" cy="358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29" y="4942703"/>
            <a:ext cx="948479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2778791" y="1731768"/>
            <a:ext cx="2237709" cy="294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3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72" y="875657"/>
            <a:ext cx="9206085" cy="371085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92874" y="4157370"/>
            <a:ext cx="1325031" cy="39023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4283" y="4868298"/>
            <a:ext cx="8751498" cy="1477328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CATATAN: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dokumen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usulan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disatukan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Pastikan</a:t>
            </a:r>
            <a:r>
              <a:rPr lang="en-US" dirty="0">
                <a:solidFill>
                  <a:schemeClr val="bg1"/>
                </a:solidFill>
              </a:rPr>
              <a:t> format file </a:t>
            </a:r>
            <a:r>
              <a:rPr lang="en-US" dirty="0" err="1">
                <a:solidFill>
                  <a:schemeClr val="bg1"/>
                </a:solidFill>
              </a:rPr>
              <a:t>dokumen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usulan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ukuran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melebihi</a:t>
            </a:r>
            <a:r>
              <a:rPr lang="en-US" dirty="0">
                <a:solidFill>
                  <a:schemeClr val="bg1"/>
                </a:solidFill>
              </a:rPr>
              <a:t> 5 Mbytes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internet </a:t>
            </a:r>
            <a:r>
              <a:rPr lang="en-US" dirty="0" err="1">
                <a:solidFill>
                  <a:schemeClr val="bg1"/>
                </a:solidFill>
              </a:rPr>
              <a:t>yg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stabil</a:t>
            </a:r>
            <a:r>
              <a:rPr lang="en-US" dirty="0">
                <a:solidFill>
                  <a:schemeClr val="bg1"/>
                </a:solidFill>
              </a:rPr>
              <a:t> (agar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terputus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mengunggah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55389" y="4547601"/>
            <a:ext cx="0" cy="295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494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1526" y="42336"/>
            <a:ext cx="8534400" cy="7567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PENGUSULAN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681" y="875657"/>
            <a:ext cx="9874275" cy="5254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94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64086112"/>
              </p:ext>
            </p:extLst>
          </p:nvPr>
        </p:nvGraphicFramePr>
        <p:xfrm>
          <a:off x="1103086" y="885201"/>
          <a:ext cx="10515600" cy="151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/>
          <p:nvPr/>
        </p:nvSpPr>
        <p:spPr>
          <a:xfrm>
            <a:off x="1001526" y="42336"/>
            <a:ext cx="8534400" cy="756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SELEKSI PENELITIAN DASAR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079171" y="2111829"/>
            <a:ext cx="65315" cy="355962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6567" y="2111829"/>
            <a:ext cx="32658" cy="362494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5212" y="2122715"/>
            <a:ext cx="94343" cy="370114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48184" y="2111829"/>
            <a:ext cx="105456" cy="369025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506729" y="2111829"/>
            <a:ext cx="5492" cy="371202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41286" y="2924466"/>
            <a:ext cx="907143" cy="507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PKLN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41286" y="3760544"/>
            <a:ext cx="907143" cy="4751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PBK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2227981"/>
              </p:ext>
            </p:extLst>
          </p:nvPr>
        </p:nvGraphicFramePr>
        <p:xfrm>
          <a:off x="921201" y="2755323"/>
          <a:ext cx="10617160" cy="1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048429" y="3190240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48429" y="4013212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23391205"/>
              </p:ext>
            </p:extLst>
          </p:nvPr>
        </p:nvGraphicFramePr>
        <p:xfrm>
          <a:off x="1103086" y="885201"/>
          <a:ext cx="10515600" cy="151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/>
          <p:nvPr/>
        </p:nvSpPr>
        <p:spPr>
          <a:xfrm>
            <a:off x="1001526" y="42336"/>
            <a:ext cx="8534400" cy="756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SELEKSI PENELITIAN TERAPAN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997588" y="2111829"/>
            <a:ext cx="65315" cy="355962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6567" y="2111829"/>
            <a:ext cx="32658" cy="362494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5212" y="2122715"/>
            <a:ext cx="94343" cy="370114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48184" y="2111829"/>
            <a:ext cx="105456" cy="369025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506729" y="2111829"/>
            <a:ext cx="5492" cy="371202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41286" y="2924466"/>
            <a:ext cx="907143" cy="507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41286" y="3760544"/>
            <a:ext cx="907143" cy="4751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21201" y="2755323"/>
          <a:ext cx="10617160" cy="1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048429" y="3190240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48429" y="4013212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1446" y="4611026"/>
            <a:ext cx="907143" cy="507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31361" y="4441883"/>
          <a:ext cx="10617160" cy="1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1058589" y="4876800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70752852"/>
              </p:ext>
            </p:extLst>
          </p:nvPr>
        </p:nvGraphicFramePr>
        <p:xfrm>
          <a:off x="1117621" y="599877"/>
          <a:ext cx="10515600" cy="151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/>
          <p:nvPr/>
        </p:nvSpPr>
        <p:spPr>
          <a:xfrm>
            <a:off x="1001525" y="42336"/>
            <a:ext cx="10536835" cy="756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SELEKSI PENELITIAN PENINGKATAN KAPASITAS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159497" y="1827349"/>
            <a:ext cx="38767" cy="4553131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06893" y="1827349"/>
            <a:ext cx="65556" cy="4553131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25538" y="1838235"/>
            <a:ext cx="49883" cy="454224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28510" y="1827349"/>
            <a:ext cx="84360" cy="4553131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565959" y="1827349"/>
            <a:ext cx="26588" cy="4553131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21611" y="2142146"/>
            <a:ext cx="907143" cy="507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21611" y="2978224"/>
            <a:ext cx="907143" cy="4751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PKPT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01526" y="1973003"/>
          <a:ext cx="10617160" cy="195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128754" y="2407920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28754" y="3230892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1611" y="3721156"/>
            <a:ext cx="907143" cy="507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PTP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1611" y="4557234"/>
            <a:ext cx="907143" cy="4751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01526" y="3552013"/>
          <a:ext cx="10617160" cy="1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1128754" y="3986930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8754" y="4809902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1611" y="5217883"/>
            <a:ext cx="907143" cy="507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PMDSU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21611" y="6053961"/>
            <a:ext cx="907143" cy="4751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PPD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001526" y="5048740"/>
          <a:ext cx="10617160" cy="195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128754" y="5483657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28754" y="6306629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44310990"/>
              </p:ext>
            </p:extLst>
          </p:nvPr>
        </p:nvGraphicFramePr>
        <p:xfrm>
          <a:off x="1103086" y="885201"/>
          <a:ext cx="10515600" cy="151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/>
          <p:nvPr/>
        </p:nvSpPr>
        <p:spPr>
          <a:xfrm>
            <a:off x="1001526" y="42336"/>
            <a:ext cx="10113514" cy="756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SELEKSI PENELITIAN UNGGULAN PERGURUAN TINGGI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7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347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" y="53988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079171" y="2111829"/>
            <a:ext cx="65315" cy="355962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6567" y="2111829"/>
            <a:ext cx="32658" cy="362494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5212" y="2122715"/>
            <a:ext cx="94343" cy="370114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48184" y="2111829"/>
            <a:ext cx="105456" cy="369025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506729" y="2111829"/>
            <a:ext cx="5492" cy="371202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3930" y="2600804"/>
            <a:ext cx="907143" cy="507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PDUPT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3930" y="3436882"/>
            <a:ext cx="907143" cy="4751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PTUPT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83845" y="2431661"/>
          <a:ext cx="10617160" cy="1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011073" y="2866578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1073" y="3689550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03930" y="4160937"/>
            <a:ext cx="907143" cy="5072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PPUPT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3845" y="3991794"/>
          <a:ext cx="10617160" cy="1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3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92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1011073" y="4426711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11073" y="5249683"/>
            <a:ext cx="9784080" cy="53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475" y="3076575"/>
            <a:ext cx="9144000" cy="98107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TAHAP PELAKSANAAN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175" y="1425292"/>
            <a:ext cx="1828800" cy="1703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24947" y="762000"/>
            <a:ext cx="8863542" cy="354813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Flowchart: Manual Input 46"/>
          <p:cNvSpPr/>
          <p:nvPr/>
        </p:nvSpPr>
        <p:spPr>
          <a:xfrm rot="10800000">
            <a:off x="9024918" y="2514597"/>
            <a:ext cx="1776498" cy="385105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Flowchart: Manual Input 46"/>
          <p:cNvSpPr/>
          <p:nvPr/>
        </p:nvSpPr>
        <p:spPr>
          <a:xfrm>
            <a:off x="2424948" y="2514601"/>
            <a:ext cx="3861961" cy="3851057"/>
          </a:xfrm>
          <a:custGeom>
            <a:avLst/>
            <a:gdLst>
              <a:gd name="connsiteX0" fmla="*/ 0 w 3700596"/>
              <a:gd name="connsiteY0" fmla="*/ 0 h 3851057"/>
              <a:gd name="connsiteX1" fmla="*/ 3083818 w 3700596"/>
              <a:gd name="connsiteY1" fmla="*/ 0 h 3851057"/>
              <a:gd name="connsiteX2" fmla="*/ 3700596 w 3700596"/>
              <a:gd name="connsiteY2" fmla="*/ 616778 h 3851057"/>
              <a:gd name="connsiteX3" fmla="*/ 3700596 w 3700596"/>
              <a:gd name="connsiteY3" fmla="*/ 3851057 h 3851057"/>
              <a:gd name="connsiteX4" fmla="*/ 0 w 3700596"/>
              <a:gd name="connsiteY4" fmla="*/ 3851057 h 3851057"/>
              <a:gd name="connsiteX5" fmla="*/ 0 w 3700596"/>
              <a:gd name="connsiteY5" fmla="*/ 0 h 3851057"/>
              <a:gd name="connsiteX0-1" fmla="*/ 0 w 3700596"/>
              <a:gd name="connsiteY0-2" fmla="*/ 13447 h 3864504"/>
              <a:gd name="connsiteX1-3" fmla="*/ 2303889 w 3700596"/>
              <a:gd name="connsiteY1-4" fmla="*/ 0 h 3864504"/>
              <a:gd name="connsiteX2-5" fmla="*/ 3700596 w 3700596"/>
              <a:gd name="connsiteY2-6" fmla="*/ 630225 h 3864504"/>
              <a:gd name="connsiteX3-7" fmla="*/ 3700596 w 3700596"/>
              <a:gd name="connsiteY3-8" fmla="*/ 3864504 h 3864504"/>
              <a:gd name="connsiteX4-9" fmla="*/ 0 w 3700596"/>
              <a:gd name="connsiteY4-10" fmla="*/ 3864504 h 3864504"/>
              <a:gd name="connsiteX5-11" fmla="*/ 0 w 3700596"/>
              <a:gd name="connsiteY5-12" fmla="*/ 13447 h 3864504"/>
              <a:gd name="connsiteX0-13" fmla="*/ 0 w 3700596"/>
              <a:gd name="connsiteY0-14" fmla="*/ 13447 h 3864504"/>
              <a:gd name="connsiteX1-15" fmla="*/ 2303889 w 3700596"/>
              <a:gd name="connsiteY1-16" fmla="*/ 0 h 3864504"/>
              <a:gd name="connsiteX2-17" fmla="*/ 3700596 w 3700596"/>
              <a:gd name="connsiteY2-18" fmla="*/ 2405237 h 3864504"/>
              <a:gd name="connsiteX3-19" fmla="*/ 3700596 w 3700596"/>
              <a:gd name="connsiteY3-20" fmla="*/ 3864504 h 3864504"/>
              <a:gd name="connsiteX4-21" fmla="*/ 0 w 3700596"/>
              <a:gd name="connsiteY4-22" fmla="*/ 3864504 h 3864504"/>
              <a:gd name="connsiteX5-23" fmla="*/ 0 w 3700596"/>
              <a:gd name="connsiteY5-24" fmla="*/ 13447 h 3864504"/>
              <a:gd name="connsiteX0-25" fmla="*/ 0 w 3700596"/>
              <a:gd name="connsiteY0-26" fmla="*/ 13447 h 3864504"/>
              <a:gd name="connsiteX1-27" fmla="*/ 1940818 w 3700596"/>
              <a:gd name="connsiteY1-28" fmla="*/ 0 h 3864504"/>
              <a:gd name="connsiteX2-29" fmla="*/ 3700596 w 3700596"/>
              <a:gd name="connsiteY2-30" fmla="*/ 2405237 h 3864504"/>
              <a:gd name="connsiteX3-31" fmla="*/ 3700596 w 3700596"/>
              <a:gd name="connsiteY3-32" fmla="*/ 3864504 h 3864504"/>
              <a:gd name="connsiteX4-33" fmla="*/ 0 w 3700596"/>
              <a:gd name="connsiteY4-34" fmla="*/ 3864504 h 3864504"/>
              <a:gd name="connsiteX5-35" fmla="*/ 0 w 3700596"/>
              <a:gd name="connsiteY5-36" fmla="*/ 13447 h 3864504"/>
              <a:gd name="connsiteX0-37" fmla="*/ 0 w 3700596"/>
              <a:gd name="connsiteY0-38" fmla="*/ 13447 h 3864504"/>
              <a:gd name="connsiteX1-39" fmla="*/ 1940818 w 3700596"/>
              <a:gd name="connsiteY1-40" fmla="*/ 0 h 3864504"/>
              <a:gd name="connsiteX2-41" fmla="*/ 3418208 w 3700596"/>
              <a:gd name="connsiteY2-42" fmla="*/ 2499366 h 3864504"/>
              <a:gd name="connsiteX3-43" fmla="*/ 3700596 w 3700596"/>
              <a:gd name="connsiteY3-44" fmla="*/ 3864504 h 3864504"/>
              <a:gd name="connsiteX4-45" fmla="*/ 0 w 3700596"/>
              <a:gd name="connsiteY4-46" fmla="*/ 3864504 h 3864504"/>
              <a:gd name="connsiteX5-47" fmla="*/ 0 w 3700596"/>
              <a:gd name="connsiteY5-48" fmla="*/ 13447 h 3864504"/>
              <a:gd name="connsiteX0-49" fmla="*/ 0 w 3431655"/>
              <a:gd name="connsiteY0-50" fmla="*/ 13447 h 3864504"/>
              <a:gd name="connsiteX1-51" fmla="*/ 1940818 w 3431655"/>
              <a:gd name="connsiteY1-52" fmla="*/ 0 h 3864504"/>
              <a:gd name="connsiteX2-53" fmla="*/ 3418208 w 3431655"/>
              <a:gd name="connsiteY2-54" fmla="*/ 2499366 h 3864504"/>
              <a:gd name="connsiteX3-55" fmla="*/ 3431655 w 3431655"/>
              <a:gd name="connsiteY3-56" fmla="*/ 3864504 h 3864504"/>
              <a:gd name="connsiteX4-57" fmla="*/ 0 w 3431655"/>
              <a:gd name="connsiteY4-58" fmla="*/ 3864504 h 3864504"/>
              <a:gd name="connsiteX5-59" fmla="*/ 0 w 3431655"/>
              <a:gd name="connsiteY5-60" fmla="*/ 13447 h 3864504"/>
              <a:gd name="connsiteX0-61" fmla="*/ 0 w 3714043"/>
              <a:gd name="connsiteY0-62" fmla="*/ 13447 h 3864504"/>
              <a:gd name="connsiteX1-63" fmla="*/ 1940818 w 3714043"/>
              <a:gd name="connsiteY1-64" fmla="*/ 0 h 3864504"/>
              <a:gd name="connsiteX2-65" fmla="*/ 3714043 w 3714043"/>
              <a:gd name="connsiteY2-66" fmla="*/ 2539707 h 3864504"/>
              <a:gd name="connsiteX3-67" fmla="*/ 3431655 w 3714043"/>
              <a:gd name="connsiteY3-68" fmla="*/ 3864504 h 3864504"/>
              <a:gd name="connsiteX4-69" fmla="*/ 0 w 3714043"/>
              <a:gd name="connsiteY4-70" fmla="*/ 3864504 h 3864504"/>
              <a:gd name="connsiteX5-71" fmla="*/ 0 w 3714043"/>
              <a:gd name="connsiteY5-72" fmla="*/ 13447 h 3864504"/>
              <a:gd name="connsiteX0-73" fmla="*/ 0 w 3740937"/>
              <a:gd name="connsiteY0-74" fmla="*/ 13447 h 3877951"/>
              <a:gd name="connsiteX1-75" fmla="*/ 1940818 w 3740937"/>
              <a:gd name="connsiteY1-76" fmla="*/ 0 h 3877951"/>
              <a:gd name="connsiteX2-77" fmla="*/ 3714043 w 3740937"/>
              <a:gd name="connsiteY2-78" fmla="*/ 2539707 h 3877951"/>
              <a:gd name="connsiteX3-79" fmla="*/ 3740937 w 3740937"/>
              <a:gd name="connsiteY3-80" fmla="*/ 3877951 h 3877951"/>
              <a:gd name="connsiteX4-81" fmla="*/ 0 w 3740937"/>
              <a:gd name="connsiteY4-82" fmla="*/ 3864504 h 3877951"/>
              <a:gd name="connsiteX5-83" fmla="*/ 0 w 3740937"/>
              <a:gd name="connsiteY5-84" fmla="*/ 13447 h 3877951"/>
              <a:gd name="connsiteX0-85" fmla="*/ 0 w 3740937"/>
              <a:gd name="connsiteY0-86" fmla="*/ 0 h 3864504"/>
              <a:gd name="connsiteX1-87" fmla="*/ 1913924 w 3740937"/>
              <a:gd name="connsiteY1-88" fmla="*/ 0 h 3864504"/>
              <a:gd name="connsiteX2-89" fmla="*/ 3714043 w 3740937"/>
              <a:gd name="connsiteY2-90" fmla="*/ 2526260 h 3864504"/>
              <a:gd name="connsiteX3-91" fmla="*/ 3740937 w 3740937"/>
              <a:gd name="connsiteY3-92" fmla="*/ 3864504 h 3864504"/>
              <a:gd name="connsiteX4-93" fmla="*/ 0 w 3740937"/>
              <a:gd name="connsiteY4-94" fmla="*/ 3851057 h 3864504"/>
              <a:gd name="connsiteX5-95" fmla="*/ 0 w 3740937"/>
              <a:gd name="connsiteY5-96" fmla="*/ 0 h 3864504"/>
              <a:gd name="connsiteX0-97" fmla="*/ 0 w 3848513"/>
              <a:gd name="connsiteY0-98" fmla="*/ 0 h 3864504"/>
              <a:gd name="connsiteX1-99" fmla="*/ 1913924 w 3848513"/>
              <a:gd name="connsiteY1-100" fmla="*/ 0 h 3864504"/>
              <a:gd name="connsiteX2-101" fmla="*/ 3848513 w 3848513"/>
              <a:gd name="connsiteY2-102" fmla="*/ 2405236 h 3864504"/>
              <a:gd name="connsiteX3-103" fmla="*/ 3740937 w 3848513"/>
              <a:gd name="connsiteY3-104" fmla="*/ 3864504 h 3864504"/>
              <a:gd name="connsiteX4-105" fmla="*/ 0 w 3848513"/>
              <a:gd name="connsiteY4-106" fmla="*/ 3851057 h 3864504"/>
              <a:gd name="connsiteX5-107" fmla="*/ 0 w 3848513"/>
              <a:gd name="connsiteY5-108" fmla="*/ 0 h 3864504"/>
              <a:gd name="connsiteX0-109" fmla="*/ 0 w 3861961"/>
              <a:gd name="connsiteY0-110" fmla="*/ 0 h 3851057"/>
              <a:gd name="connsiteX1-111" fmla="*/ 1913924 w 3861961"/>
              <a:gd name="connsiteY1-112" fmla="*/ 0 h 3851057"/>
              <a:gd name="connsiteX2-113" fmla="*/ 3848513 w 3861961"/>
              <a:gd name="connsiteY2-114" fmla="*/ 2405236 h 3851057"/>
              <a:gd name="connsiteX3-115" fmla="*/ 3861961 w 3861961"/>
              <a:gd name="connsiteY3-116" fmla="*/ 3851057 h 3851057"/>
              <a:gd name="connsiteX4-117" fmla="*/ 0 w 3861961"/>
              <a:gd name="connsiteY4-118" fmla="*/ 3851057 h 3851057"/>
              <a:gd name="connsiteX5-119" fmla="*/ 0 w 3861961"/>
              <a:gd name="connsiteY5-120" fmla="*/ 0 h 3851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61961" h="3851057">
                <a:moveTo>
                  <a:pt x="0" y="0"/>
                </a:moveTo>
                <a:lnTo>
                  <a:pt x="1913924" y="0"/>
                </a:lnTo>
                <a:lnTo>
                  <a:pt x="3848513" y="2405236"/>
                </a:lnTo>
                <a:lnTo>
                  <a:pt x="3861961" y="3851057"/>
                </a:lnTo>
                <a:lnTo>
                  <a:pt x="0" y="3851057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Flowchart: Manual Input 46"/>
          <p:cNvSpPr/>
          <p:nvPr/>
        </p:nvSpPr>
        <p:spPr>
          <a:xfrm rot="10800000">
            <a:off x="4344869" y="2506805"/>
            <a:ext cx="4652984" cy="3853652"/>
          </a:xfrm>
          <a:custGeom>
            <a:avLst/>
            <a:gdLst>
              <a:gd name="connsiteX0" fmla="*/ 0 w 3861961"/>
              <a:gd name="connsiteY0" fmla="*/ 0 h 3851057"/>
              <a:gd name="connsiteX1" fmla="*/ 3220105 w 3861961"/>
              <a:gd name="connsiteY1" fmla="*/ 0 h 3851057"/>
              <a:gd name="connsiteX2" fmla="*/ 3861961 w 3861961"/>
              <a:gd name="connsiteY2" fmla="*/ 641856 h 3851057"/>
              <a:gd name="connsiteX3" fmla="*/ 3861961 w 3861961"/>
              <a:gd name="connsiteY3" fmla="*/ 3851057 h 3851057"/>
              <a:gd name="connsiteX4" fmla="*/ 0 w 3861961"/>
              <a:gd name="connsiteY4" fmla="*/ 3851057 h 3851057"/>
              <a:gd name="connsiteX5" fmla="*/ 0 w 3861961"/>
              <a:gd name="connsiteY5" fmla="*/ 0 h 3851057"/>
              <a:gd name="connsiteX0-1" fmla="*/ 0 w 3861961"/>
              <a:gd name="connsiteY0-2" fmla="*/ 0 h 3851057"/>
              <a:gd name="connsiteX1-3" fmla="*/ 3220105 w 3861961"/>
              <a:gd name="connsiteY1-4" fmla="*/ 0 h 3851057"/>
              <a:gd name="connsiteX2-5" fmla="*/ 2880326 w 3861961"/>
              <a:gd name="connsiteY2-6" fmla="*/ 1367997 h 3851057"/>
              <a:gd name="connsiteX3-7" fmla="*/ 3861961 w 3861961"/>
              <a:gd name="connsiteY3-8" fmla="*/ 3851057 h 3851057"/>
              <a:gd name="connsiteX4-9" fmla="*/ 0 w 3861961"/>
              <a:gd name="connsiteY4-10" fmla="*/ 3851057 h 3851057"/>
              <a:gd name="connsiteX5-11" fmla="*/ 0 w 3861961"/>
              <a:gd name="connsiteY5-12" fmla="*/ 0 h 3851057"/>
              <a:gd name="connsiteX0-13" fmla="*/ 0 w 3861961"/>
              <a:gd name="connsiteY0-14" fmla="*/ 0 h 3851057"/>
              <a:gd name="connsiteX1-15" fmla="*/ 2883929 w 3861961"/>
              <a:gd name="connsiteY1-16" fmla="*/ 0 h 3851057"/>
              <a:gd name="connsiteX2-17" fmla="*/ 2880326 w 3861961"/>
              <a:gd name="connsiteY2-18" fmla="*/ 1367997 h 3851057"/>
              <a:gd name="connsiteX3-19" fmla="*/ 3861961 w 3861961"/>
              <a:gd name="connsiteY3-20" fmla="*/ 3851057 h 3851057"/>
              <a:gd name="connsiteX4-21" fmla="*/ 0 w 3861961"/>
              <a:gd name="connsiteY4-22" fmla="*/ 3851057 h 3851057"/>
              <a:gd name="connsiteX5-23" fmla="*/ 0 w 3861961"/>
              <a:gd name="connsiteY5-24" fmla="*/ 0 h 3851057"/>
              <a:gd name="connsiteX0-25" fmla="*/ 0 w 3861961"/>
              <a:gd name="connsiteY0-26" fmla="*/ 0 h 3851057"/>
              <a:gd name="connsiteX1-27" fmla="*/ 2883929 w 3861961"/>
              <a:gd name="connsiteY1-28" fmla="*/ 0 h 3851057"/>
              <a:gd name="connsiteX2-29" fmla="*/ 2893773 w 3861961"/>
              <a:gd name="connsiteY2-30" fmla="*/ 1381444 h 3851057"/>
              <a:gd name="connsiteX3-31" fmla="*/ 3861961 w 3861961"/>
              <a:gd name="connsiteY3-32" fmla="*/ 3851057 h 3851057"/>
              <a:gd name="connsiteX4-33" fmla="*/ 0 w 3861961"/>
              <a:gd name="connsiteY4-34" fmla="*/ 3851057 h 3851057"/>
              <a:gd name="connsiteX5-35" fmla="*/ 0 w 3861961"/>
              <a:gd name="connsiteY5-36" fmla="*/ 0 h 3851057"/>
              <a:gd name="connsiteX0-37" fmla="*/ 0 w 3861961"/>
              <a:gd name="connsiteY0-38" fmla="*/ 0 h 3851057"/>
              <a:gd name="connsiteX1-39" fmla="*/ 2883929 w 3861961"/>
              <a:gd name="connsiteY1-40" fmla="*/ 0 h 3851057"/>
              <a:gd name="connsiteX2-41" fmla="*/ 2893773 w 3861961"/>
              <a:gd name="connsiteY2-42" fmla="*/ 1381444 h 3851057"/>
              <a:gd name="connsiteX3-43" fmla="*/ 3861961 w 3861961"/>
              <a:gd name="connsiteY3-44" fmla="*/ 3851057 h 3851057"/>
              <a:gd name="connsiteX4-45" fmla="*/ 0 w 3861961"/>
              <a:gd name="connsiteY4-46" fmla="*/ 3851057 h 3851057"/>
              <a:gd name="connsiteX5-47" fmla="*/ 0 w 3861961"/>
              <a:gd name="connsiteY5-48" fmla="*/ 0 h 3851057"/>
              <a:gd name="connsiteX0-49" fmla="*/ 0 w 4480526"/>
              <a:gd name="connsiteY0-50" fmla="*/ 0 h 3851057"/>
              <a:gd name="connsiteX1-51" fmla="*/ 2883929 w 4480526"/>
              <a:gd name="connsiteY1-52" fmla="*/ 0 h 3851057"/>
              <a:gd name="connsiteX2-53" fmla="*/ 2893773 w 4480526"/>
              <a:gd name="connsiteY2-54" fmla="*/ 1381444 h 3851057"/>
              <a:gd name="connsiteX3-55" fmla="*/ 4480526 w 4480526"/>
              <a:gd name="connsiteY3-56" fmla="*/ 3837610 h 3851057"/>
              <a:gd name="connsiteX4-57" fmla="*/ 0 w 4480526"/>
              <a:gd name="connsiteY4-58" fmla="*/ 3851057 h 3851057"/>
              <a:gd name="connsiteX5-59" fmla="*/ 0 w 4480526"/>
              <a:gd name="connsiteY5-60" fmla="*/ 0 h 3851057"/>
              <a:gd name="connsiteX0-61" fmla="*/ 0 w 4480526"/>
              <a:gd name="connsiteY0-62" fmla="*/ 0 h 3851057"/>
              <a:gd name="connsiteX1-63" fmla="*/ 2883929 w 4480526"/>
              <a:gd name="connsiteY1-64" fmla="*/ 0 h 3851057"/>
              <a:gd name="connsiteX2-65" fmla="*/ 2893773 w 4480526"/>
              <a:gd name="connsiteY2-66" fmla="*/ 1381444 h 3851057"/>
              <a:gd name="connsiteX3-67" fmla="*/ 4480526 w 4480526"/>
              <a:gd name="connsiteY3-68" fmla="*/ 3837610 h 3851057"/>
              <a:gd name="connsiteX4-69" fmla="*/ 0 w 4480526"/>
              <a:gd name="connsiteY4-70" fmla="*/ 3851057 h 3851057"/>
              <a:gd name="connsiteX5-71" fmla="*/ 0 w 4480526"/>
              <a:gd name="connsiteY5-72" fmla="*/ 0 h 3851057"/>
              <a:gd name="connsiteX0-73" fmla="*/ 0 w 4480526"/>
              <a:gd name="connsiteY0-74" fmla="*/ 0 h 3851057"/>
              <a:gd name="connsiteX1-75" fmla="*/ 2883929 w 4480526"/>
              <a:gd name="connsiteY1-76" fmla="*/ 0 h 3851057"/>
              <a:gd name="connsiteX2-77" fmla="*/ 2893773 w 4480526"/>
              <a:gd name="connsiteY2-78" fmla="*/ 1381444 h 3851057"/>
              <a:gd name="connsiteX3-79" fmla="*/ 4480526 w 4480526"/>
              <a:gd name="connsiteY3-80" fmla="*/ 3837610 h 3851057"/>
              <a:gd name="connsiteX4-81" fmla="*/ 0 w 4480526"/>
              <a:gd name="connsiteY4-82" fmla="*/ 3851057 h 3851057"/>
              <a:gd name="connsiteX5-83" fmla="*/ 0 w 4480526"/>
              <a:gd name="connsiteY5-84" fmla="*/ 0 h 3851057"/>
              <a:gd name="connsiteX0-85" fmla="*/ 0 w 4881431"/>
              <a:gd name="connsiteY0-86" fmla="*/ 0 h 3851057"/>
              <a:gd name="connsiteX1-87" fmla="*/ 2883929 w 4881431"/>
              <a:gd name="connsiteY1-88" fmla="*/ 0 h 3851057"/>
              <a:gd name="connsiteX2-89" fmla="*/ 2893773 w 4881431"/>
              <a:gd name="connsiteY2-90" fmla="*/ 1381444 h 3851057"/>
              <a:gd name="connsiteX3-91" fmla="*/ 4881431 w 4881431"/>
              <a:gd name="connsiteY3-92" fmla="*/ 3837610 h 3851057"/>
              <a:gd name="connsiteX4-93" fmla="*/ 0 w 4881431"/>
              <a:gd name="connsiteY4-94" fmla="*/ 3851057 h 3851057"/>
              <a:gd name="connsiteX5-95" fmla="*/ 0 w 4881431"/>
              <a:gd name="connsiteY5-96" fmla="*/ 0 h 3851057"/>
              <a:gd name="connsiteX0-97" fmla="*/ 0 w 4881431"/>
              <a:gd name="connsiteY0-98" fmla="*/ 0 h 3851057"/>
              <a:gd name="connsiteX1-99" fmla="*/ 2883929 w 4881431"/>
              <a:gd name="connsiteY1-100" fmla="*/ 0 h 3851057"/>
              <a:gd name="connsiteX2-101" fmla="*/ 2893773 w 4881431"/>
              <a:gd name="connsiteY2-102" fmla="*/ 1381444 h 3851057"/>
              <a:gd name="connsiteX3-103" fmla="*/ 4881431 w 4881431"/>
              <a:gd name="connsiteY3-104" fmla="*/ 3837610 h 3851057"/>
              <a:gd name="connsiteX4-105" fmla="*/ 0 w 4881431"/>
              <a:gd name="connsiteY4-106" fmla="*/ 3851057 h 3851057"/>
              <a:gd name="connsiteX5-107" fmla="*/ 0 w 4881431"/>
              <a:gd name="connsiteY5-108" fmla="*/ 0 h 3851057"/>
              <a:gd name="connsiteX0-109" fmla="*/ 0 w 4951154"/>
              <a:gd name="connsiteY0-110" fmla="*/ 0 h 3851057"/>
              <a:gd name="connsiteX1-111" fmla="*/ 2883929 w 4951154"/>
              <a:gd name="connsiteY1-112" fmla="*/ 0 h 3851057"/>
              <a:gd name="connsiteX2-113" fmla="*/ 2893773 w 4951154"/>
              <a:gd name="connsiteY2-114" fmla="*/ 1381444 h 3851057"/>
              <a:gd name="connsiteX3-115" fmla="*/ 4951154 w 4951154"/>
              <a:gd name="connsiteY3-116" fmla="*/ 3837610 h 3851057"/>
              <a:gd name="connsiteX4-117" fmla="*/ 0 w 4951154"/>
              <a:gd name="connsiteY4-118" fmla="*/ 3851057 h 3851057"/>
              <a:gd name="connsiteX5-119" fmla="*/ 0 w 4951154"/>
              <a:gd name="connsiteY5-120" fmla="*/ 0 h 3851057"/>
              <a:gd name="connsiteX0-121" fmla="*/ 0 w 4968586"/>
              <a:gd name="connsiteY0-122" fmla="*/ 0 h 3869694"/>
              <a:gd name="connsiteX1-123" fmla="*/ 2883929 w 4968586"/>
              <a:gd name="connsiteY1-124" fmla="*/ 0 h 3869694"/>
              <a:gd name="connsiteX2-125" fmla="*/ 2893773 w 4968586"/>
              <a:gd name="connsiteY2-126" fmla="*/ 1381444 h 3869694"/>
              <a:gd name="connsiteX3-127" fmla="*/ 4968586 w 4968586"/>
              <a:gd name="connsiteY3-128" fmla="*/ 3869694 h 3869694"/>
              <a:gd name="connsiteX4-129" fmla="*/ 0 w 4968586"/>
              <a:gd name="connsiteY4-130" fmla="*/ 3851057 h 3869694"/>
              <a:gd name="connsiteX5-131" fmla="*/ 0 w 4968586"/>
              <a:gd name="connsiteY5-132" fmla="*/ 0 h 3869694"/>
              <a:gd name="connsiteX0-133" fmla="*/ 0 w 4968586"/>
              <a:gd name="connsiteY0-134" fmla="*/ 0 h 3869694"/>
              <a:gd name="connsiteX1-135" fmla="*/ 2883929 w 4968586"/>
              <a:gd name="connsiteY1-136" fmla="*/ 0 h 3869694"/>
              <a:gd name="connsiteX2-137" fmla="*/ 2893773 w 4968586"/>
              <a:gd name="connsiteY2-138" fmla="*/ 1381444 h 3869694"/>
              <a:gd name="connsiteX3-139" fmla="*/ 4968586 w 4968586"/>
              <a:gd name="connsiteY3-140" fmla="*/ 3869694 h 3869694"/>
              <a:gd name="connsiteX4-141" fmla="*/ 0 w 4968586"/>
              <a:gd name="connsiteY4-142" fmla="*/ 3851057 h 3869694"/>
              <a:gd name="connsiteX5-143" fmla="*/ 0 w 4968586"/>
              <a:gd name="connsiteY5-144" fmla="*/ 0 h 3869694"/>
              <a:gd name="connsiteX0-145" fmla="*/ 0 w 4968586"/>
              <a:gd name="connsiteY0-146" fmla="*/ 0 h 3869694"/>
              <a:gd name="connsiteX1-147" fmla="*/ 2883929 w 4968586"/>
              <a:gd name="connsiteY1-148" fmla="*/ 0 h 3869694"/>
              <a:gd name="connsiteX2-149" fmla="*/ 2893773 w 4968586"/>
              <a:gd name="connsiteY2-150" fmla="*/ 1381444 h 3869694"/>
              <a:gd name="connsiteX3-151" fmla="*/ 4968586 w 4968586"/>
              <a:gd name="connsiteY3-152" fmla="*/ 3869694 h 3869694"/>
              <a:gd name="connsiteX4-153" fmla="*/ 0 w 4968586"/>
              <a:gd name="connsiteY4-154" fmla="*/ 3851057 h 3869694"/>
              <a:gd name="connsiteX5-155" fmla="*/ 0 w 4968586"/>
              <a:gd name="connsiteY5-156" fmla="*/ 0 h 3869694"/>
              <a:gd name="connsiteX0-157" fmla="*/ 0 w 5055739"/>
              <a:gd name="connsiteY0-158" fmla="*/ 0 h 3853652"/>
              <a:gd name="connsiteX1-159" fmla="*/ 2883929 w 5055739"/>
              <a:gd name="connsiteY1-160" fmla="*/ 0 h 3853652"/>
              <a:gd name="connsiteX2-161" fmla="*/ 2893773 w 5055739"/>
              <a:gd name="connsiteY2-162" fmla="*/ 1381444 h 3853652"/>
              <a:gd name="connsiteX3-163" fmla="*/ 5055739 w 5055739"/>
              <a:gd name="connsiteY3-164" fmla="*/ 3853652 h 3853652"/>
              <a:gd name="connsiteX4-165" fmla="*/ 0 w 5055739"/>
              <a:gd name="connsiteY4-166" fmla="*/ 3851057 h 3853652"/>
              <a:gd name="connsiteX5-167" fmla="*/ 0 w 5055739"/>
              <a:gd name="connsiteY5-168" fmla="*/ 0 h 38536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055739" h="3853652">
                <a:moveTo>
                  <a:pt x="0" y="0"/>
                </a:moveTo>
                <a:lnTo>
                  <a:pt x="2883929" y="0"/>
                </a:lnTo>
                <a:cubicBezTo>
                  <a:pt x="2887210" y="460481"/>
                  <a:pt x="2890492" y="920963"/>
                  <a:pt x="2893773" y="1381444"/>
                </a:cubicBezTo>
                <a:cubicBezTo>
                  <a:pt x="4144350" y="2944236"/>
                  <a:pt x="4397144" y="2984446"/>
                  <a:pt x="5055739" y="3853652"/>
                </a:cubicBezTo>
                <a:lnTo>
                  <a:pt x="0" y="3851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2362200" y="65112"/>
            <a:ext cx="9829800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Peningkatan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Kapasitas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Inovasi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dan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Teknologi</a:t>
            </a:r>
            <a:endParaRPr lang="id-ID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65112"/>
            <a:ext cx="23622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b="1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73037" y="990601"/>
            <a:ext cx="461665" cy="311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RPJMN 2015 – 2019, BAPPENAS</a:t>
            </a:r>
            <a:endParaRPr lang="id-ID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4948" y="762000"/>
            <a:ext cx="886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TIPOLOGI RISET </a:t>
            </a:r>
            <a:endParaRPr lang="id-ID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2750681" y="2655005"/>
            <a:ext cx="1327841" cy="675882"/>
          </a:xfrm>
          <a:custGeom>
            <a:avLst/>
            <a:gdLst>
              <a:gd name="connsiteX0" fmla="*/ 0 w 1327841"/>
              <a:gd name="connsiteY0" fmla="*/ 67588 h 675882"/>
              <a:gd name="connsiteX1" fmla="*/ 67588 w 1327841"/>
              <a:gd name="connsiteY1" fmla="*/ 0 h 675882"/>
              <a:gd name="connsiteX2" fmla="*/ 1260253 w 1327841"/>
              <a:gd name="connsiteY2" fmla="*/ 0 h 675882"/>
              <a:gd name="connsiteX3" fmla="*/ 1327841 w 1327841"/>
              <a:gd name="connsiteY3" fmla="*/ 67588 h 675882"/>
              <a:gd name="connsiteX4" fmla="*/ 1327841 w 1327841"/>
              <a:gd name="connsiteY4" fmla="*/ 608294 h 675882"/>
              <a:gd name="connsiteX5" fmla="*/ 1260253 w 1327841"/>
              <a:gd name="connsiteY5" fmla="*/ 675882 h 675882"/>
              <a:gd name="connsiteX6" fmla="*/ 67588 w 1327841"/>
              <a:gd name="connsiteY6" fmla="*/ 675882 h 675882"/>
              <a:gd name="connsiteX7" fmla="*/ 0 w 1327841"/>
              <a:gd name="connsiteY7" fmla="*/ 608294 h 675882"/>
              <a:gd name="connsiteX8" fmla="*/ 0 w 1327841"/>
              <a:gd name="connsiteY8" fmla="*/ 67588 h 67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7841" h="675882">
                <a:moveTo>
                  <a:pt x="0" y="67588"/>
                </a:moveTo>
                <a:cubicBezTo>
                  <a:pt x="0" y="30260"/>
                  <a:pt x="30260" y="0"/>
                  <a:pt x="67588" y="0"/>
                </a:cubicBezTo>
                <a:lnTo>
                  <a:pt x="1260253" y="0"/>
                </a:lnTo>
                <a:cubicBezTo>
                  <a:pt x="1297581" y="0"/>
                  <a:pt x="1327841" y="30260"/>
                  <a:pt x="1327841" y="67588"/>
                </a:cubicBezTo>
                <a:lnTo>
                  <a:pt x="1327841" y="608294"/>
                </a:lnTo>
                <a:cubicBezTo>
                  <a:pt x="1327841" y="645622"/>
                  <a:pt x="1297581" y="675882"/>
                  <a:pt x="1260253" y="675882"/>
                </a:cubicBezTo>
                <a:lnTo>
                  <a:pt x="67588" y="675882"/>
                </a:lnTo>
                <a:cubicBezTo>
                  <a:pt x="30260" y="675882"/>
                  <a:pt x="0" y="645622"/>
                  <a:pt x="0" y="608294"/>
                </a:cubicBezTo>
                <a:lnTo>
                  <a:pt x="0" y="675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293874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err="1"/>
              <a:t>Ekplorasi</a:t>
            </a:r>
            <a:endParaRPr lang="id-ID" b="1" dirty="0"/>
          </a:p>
        </p:txBody>
      </p:sp>
      <p:sp>
        <p:nvSpPr>
          <p:cNvPr id="35" name="Freeform 34"/>
          <p:cNvSpPr/>
          <p:nvPr/>
        </p:nvSpPr>
        <p:spPr>
          <a:xfrm>
            <a:off x="3022649" y="3105594"/>
            <a:ext cx="1327841" cy="945000"/>
          </a:xfrm>
          <a:custGeom>
            <a:avLst/>
            <a:gdLst>
              <a:gd name="connsiteX0" fmla="*/ 0 w 1327841"/>
              <a:gd name="connsiteY0" fmla="*/ 94500 h 945000"/>
              <a:gd name="connsiteX1" fmla="*/ 94500 w 1327841"/>
              <a:gd name="connsiteY1" fmla="*/ 0 h 945000"/>
              <a:gd name="connsiteX2" fmla="*/ 1233341 w 1327841"/>
              <a:gd name="connsiteY2" fmla="*/ 0 h 945000"/>
              <a:gd name="connsiteX3" fmla="*/ 1327841 w 1327841"/>
              <a:gd name="connsiteY3" fmla="*/ 94500 h 945000"/>
              <a:gd name="connsiteX4" fmla="*/ 1327841 w 1327841"/>
              <a:gd name="connsiteY4" fmla="*/ 850500 h 945000"/>
              <a:gd name="connsiteX5" fmla="*/ 1233341 w 1327841"/>
              <a:gd name="connsiteY5" fmla="*/ 945000 h 945000"/>
              <a:gd name="connsiteX6" fmla="*/ 94500 w 1327841"/>
              <a:gd name="connsiteY6" fmla="*/ 945000 h 945000"/>
              <a:gd name="connsiteX7" fmla="*/ 0 w 1327841"/>
              <a:gd name="connsiteY7" fmla="*/ 850500 h 945000"/>
              <a:gd name="connsiteX8" fmla="*/ 0 w 1327841"/>
              <a:gd name="connsiteY8" fmla="*/ 94500 h 9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7841" h="945000">
                <a:moveTo>
                  <a:pt x="0" y="94500"/>
                </a:moveTo>
                <a:cubicBezTo>
                  <a:pt x="0" y="42309"/>
                  <a:pt x="42309" y="0"/>
                  <a:pt x="94500" y="0"/>
                </a:cubicBezTo>
                <a:lnTo>
                  <a:pt x="1233341" y="0"/>
                </a:lnTo>
                <a:cubicBezTo>
                  <a:pt x="1285532" y="0"/>
                  <a:pt x="1327841" y="42309"/>
                  <a:pt x="1327841" y="94500"/>
                </a:cubicBezTo>
                <a:lnTo>
                  <a:pt x="1327841" y="850500"/>
                </a:lnTo>
                <a:cubicBezTo>
                  <a:pt x="1327841" y="902691"/>
                  <a:pt x="1285532" y="945000"/>
                  <a:pt x="1233341" y="945000"/>
                </a:cubicBezTo>
                <a:lnTo>
                  <a:pt x="94500" y="945000"/>
                </a:lnTo>
                <a:cubicBezTo>
                  <a:pt x="42309" y="945000"/>
                  <a:pt x="0" y="902691"/>
                  <a:pt x="0" y="850500"/>
                </a:cubicBezTo>
                <a:lnTo>
                  <a:pt x="0" y="945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358" tIns="134358" rIns="134358" bIns="134358" numCol="1" spcCol="1270" anchor="t" anchorCtr="0">
            <a:no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 err="1"/>
              <a:t>Riset</a:t>
            </a:r>
            <a:r>
              <a:rPr lang="en-US" sz="1600" dirty="0"/>
              <a:t> </a:t>
            </a:r>
            <a:r>
              <a:rPr lang="en-US" sz="1600" dirty="0" err="1"/>
              <a:t>Eksplorasi</a:t>
            </a:r>
            <a:endParaRPr lang="id-ID" sz="1600" dirty="0"/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Scanning</a:t>
            </a:r>
            <a:endParaRPr lang="id-ID" sz="1600" dirty="0"/>
          </a:p>
        </p:txBody>
      </p:sp>
      <p:sp>
        <p:nvSpPr>
          <p:cNvPr id="36" name="Freeform 35"/>
          <p:cNvSpPr/>
          <p:nvPr/>
        </p:nvSpPr>
        <p:spPr>
          <a:xfrm>
            <a:off x="4279819" y="2715002"/>
            <a:ext cx="426747" cy="330594"/>
          </a:xfrm>
          <a:custGeom>
            <a:avLst/>
            <a:gdLst>
              <a:gd name="connsiteX0" fmla="*/ 0 w 426747"/>
              <a:gd name="connsiteY0" fmla="*/ 66119 h 330594"/>
              <a:gd name="connsiteX1" fmla="*/ 261450 w 426747"/>
              <a:gd name="connsiteY1" fmla="*/ 66119 h 330594"/>
              <a:gd name="connsiteX2" fmla="*/ 261450 w 426747"/>
              <a:gd name="connsiteY2" fmla="*/ 0 h 330594"/>
              <a:gd name="connsiteX3" fmla="*/ 426747 w 426747"/>
              <a:gd name="connsiteY3" fmla="*/ 165297 h 330594"/>
              <a:gd name="connsiteX4" fmla="*/ 261450 w 426747"/>
              <a:gd name="connsiteY4" fmla="*/ 330594 h 330594"/>
              <a:gd name="connsiteX5" fmla="*/ 261450 w 426747"/>
              <a:gd name="connsiteY5" fmla="*/ 264475 h 330594"/>
              <a:gd name="connsiteX6" fmla="*/ 0 w 426747"/>
              <a:gd name="connsiteY6" fmla="*/ 264475 h 330594"/>
              <a:gd name="connsiteX7" fmla="*/ 0 w 426747"/>
              <a:gd name="connsiteY7" fmla="*/ 66119 h 3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47" h="330594">
                <a:moveTo>
                  <a:pt x="0" y="66119"/>
                </a:moveTo>
                <a:lnTo>
                  <a:pt x="261450" y="66119"/>
                </a:lnTo>
                <a:lnTo>
                  <a:pt x="261450" y="0"/>
                </a:lnTo>
                <a:lnTo>
                  <a:pt x="426747" y="165297"/>
                </a:lnTo>
                <a:lnTo>
                  <a:pt x="261450" y="330594"/>
                </a:lnTo>
                <a:lnTo>
                  <a:pt x="261450" y="264475"/>
                </a:lnTo>
                <a:lnTo>
                  <a:pt x="0" y="264475"/>
                </a:lnTo>
                <a:lnTo>
                  <a:pt x="0" y="6611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119" rIns="99178" bIns="6611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/>
          </a:p>
        </p:txBody>
      </p:sp>
      <p:sp>
        <p:nvSpPr>
          <p:cNvPr id="37" name="Freeform 36"/>
          <p:cNvSpPr/>
          <p:nvPr/>
        </p:nvSpPr>
        <p:spPr>
          <a:xfrm>
            <a:off x="4883707" y="2655005"/>
            <a:ext cx="1327841" cy="675882"/>
          </a:xfrm>
          <a:custGeom>
            <a:avLst/>
            <a:gdLst>
              <a:gd name="connsiteX0" fmla="*/ 0 w 1327841"/>
              <a:gd name="connsiteY0" fmla="*/ 67588 h 675882"/>
              <a:gd name="connsiteX1" fmla="*/ 67588 w 1327841"/>
              <a:gd name="connsiteY1" fmla="*/ 0 h 675882"/>
              <a:gd name="connsiteX2" fmla="*/ 1260253 w 1327841"/>
              <a:gd name="connsiteY2" fmla="*/ 0 h 675882"/>
              <a:gd name="connsiteX3" fmla="*/ 1327841 w 1327841"/>
              <a:gd name="connsiteY3" fmla="*/ 67588 h 675882"/>
              <a:gd name="connsiteX4" fmla="*/ 1327841 w 1327841"/>
              <a:gd name="connsiteY4" fmla="*/ 608294 h 675882"/>
              <a:gd name="connsiteX5" fmla="*/ 1260253 w 1327841"/>
              <a:gd name="connsiteY5" fmla="*/ 675882 h 675882"/>
              <a:gd name="connsiteX6" fmla="*/ 67588 w 1327841"/>
              <a:gd name="connsiteY6" fmla="*/ 675882 h 675882"/>
              <a:gd name="connsiteX7" fmla="*/ 0 w 1327841"/>
              <a:gd name="connsiteY7" fmla="*/ 608294 h 675882"/>
              <a:gd name="connsiteX8" fmla="*/ 0 w 1327841"/>
              <a:gd name="connsiteY8" fmla="*/ 67588 h 67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7841" h="675882">
                <a:moveTo>
                  <a:pt x="0" y="67588"/>
                </a:moveTo>
                <a:cubicBezTo>
                  <a:pt x="0" y="30260"/>
                  <a:pt x="30260" y="0"/>
                  <a:pt x="67588" y="0"/>
                </a:cubicBezTo>
                <a:lnTo>
                  <a:pt x="1260253" y="0"/>
                </a:lnTo>
                <a:cubicBezTo>
                  <a:pt x="1297581" y="0"/>
                  <a:pt x="1327841" y="30260"/>
                  <a:pt x="1327841" y="67588"/>
                </a:cubicBezTo>
                <a:lnTo>
                  <a:pt x="1327841" y="608294"/>
                </a:lnTo>
                <a:cubicBezTo>
                  <a:pt x="1327841" y="645622"/>
                  <a:pt x="1297581" y="675882"/>
                  <a:pt x="1260253" y="675882"/>
                </a:cubicBezTo>
                <a:lnTo>
                  <a:pt x="67588" y="675882"/>
                </a:lnTo>
                <a:cubicBezTo>
                  <a:pt x="30260" y="675882"/>
                  <a:pt x="0" y="645622"/>
                  <a:pt x="0" y="608294"/>
                </a:cubicBezTo>
                <a:lnTo>
                  <a:pt x="0" y="675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293874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err="1"/>
              <a:t>Uji</a:t>
            </a:r>
            <a:r>
              <a:rPr lang="en-US" b="1" dirty="0"/>
              <a:t> Alpha</a:t>
            </a:r>
            <a:endParaRPr lang="id-ID" b="1" dirty="0"/>
          </a:p>
        </p:txBody>
      </p:sp>
      <p:sp>
        <p:nvSpPr>
          <p:cNvPr id="38" name="Freeform 37"/>
          <p:cNvSpPr/>
          <p:nvPr/>
        </p:nvSpPr>
        <p:spPr>
          <a:xfrm>
            <a:off x="5155675" y="3105594"/>
            <a:ext cx="1327841" cy="945000"/>
          </a:xfrm>
          <a:custGeom>
            <a:avLst/>
            <a:gdLst>
              <a:gd name="connsiteX0" fmla="*/ 0 w 1327841"/>
              <a:gd name="connsiteY0" fmla="*/ 94500 h 945000"/>
              <a:gd name="connsiteX1" fmla="*/ 94500 w 1327841"/>
              <a:gd name="connsiteY1" fmla="*/ 0 h 945000"/>
              <a:gd name="connsiteX2" fmla="*/ 1233341 w 1327841"/>
              <a:gd name="connsiteY2" fmla="*/ 0 h 945000"/>
              <a:gd name="connsiteX3" fmla="*/ 1327841 w 1327841"/>
              <a:gd name="connsiteY3" fmla="*/ 94500 h 945000"/>
              <a:gd name="connsiteX4" fmla="*/ 1327841 w 1327841"/>
              <a:gd name="connsiteY4" fmla="*/ 850500 h 945000"/>
              <a:gd name="connsiteX5" fmla="*/ 1233341 w 1327841"/>
              <a:gd name="connsiteY5" fmla="*/ 945000 h 945000"/>
              <a:gd name="connsiteX6" fmla="*/ 94500 w 1327841"/>
              <a:gd name="connsiteY6" fmla="*/ 945000 h 945000"/>
              <a:gd name="connsiteX7" fmla="*/ 0 w 1327841"/>
              <a:gd name="connsiteY7" fmla="*/ 850500 h 945000"/>
              <a:gd name="connsiteX8" fmla="*/ 0 w 1327841"/>
              <a:gd name="connsiteY8" fmla="*/ 94500 h 9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7841" h="945000">
                <a:moveTo>
                  <a:pt x="0" y="94500"/>
                </a:moveTo>
                <a:cubicBezTo>
                  <a:pt x="0" y="42309"/>
                  <a:pt x="42309" y="0"/>
                  <a:pt x="94500" y="0"/>
                </a:cubicBezTo>
                <a:lnTo>
                  <a:pt x="1233341" y="0"/>
                </a:lnTo>
                <a:cubicBezTo>
                  <a:pt x="1285532" y="0"/>
                  <a:pt x="1327841" y="42309"/>
                  <a:pt x="1327841" y="94500"/>
                </a:cubicBezTo>
                <a:lnTo>
                  <a:pt x="1327841" y="850500"/>
                </a:lnTo>
                <a:cubicBezTo>
                  <a:pt x="1327841" y="902691"/>
                  <a:pt x="1285532" y="945000"/>
                  <a:pt x="1233341" y="945000"/>
                </a:cubicBezTo>
                <a:lnTo>
                  <a:pt x="94500" y="945000"/>
                </a:lnTo>
                <a:cubicBezTo>
                  <a:pt x="42309" y="945000"/>
                  <a:pt x="0" y="902691"/>
                  <a:pt x="0" y="850500"/>
                </a:cubicBezTo>
                <a:lnTo>
                  <a:pt x="0" y="945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358" tIns="134358" rIns="134358" bIns="134358" numCol="1" spcCol="1270" anchor="t" anchorCtr="0">
            <a:no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 err="1"/>
              <a:t>Replikasi</a:t>
            </a:r>
            <a:endParaRPr lang="id-ID" sz="1600" dirty="0"/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 err="1"/>
              <a:t>Uji</a:t>
            </a:r>
            <a:r>
              <a:rPr lang="en-US" sz="1600" dirty="0"/>
              <a:t> di Lab</a:t>
            </a:r>
            <a:endParaRPr lang="id-ID" sz="1600" dirty="0"/>
          </a:p>
        </p:txBody>
      </p:sp>
      <p:sp>
        <p:nvSpPr>
          <p:cNvPr id="39" name="Freeform 38"/>
          <p:cNvSpPr/>
          <p:nvPr/>
        </p:nvSpPr>
        <p:spPr>
          <a:xfrm>
            <a:off x="6412845" y="2715002"/>
            <a:ext cx="426747" cy="330594"/>
          </a:xfrm>
          <a:custGeom>
            <a:avLst/>
            <a:gdLst>
              <a:gd name="connsiteX0" fmla="*/ 0 w 426747"/>
              <a:gd name="connsiteY0" fmla="*/ 66119 h 330594"/>
              <a:gd name="connsiteX1" fmla="*/ 261450 w 426747"/>
              <a:gd name="connsiteY1" fmla="*/ 66119 h 330594"/>
              <a:gd name="connsiteX2" fmla="*/ 261450 w 426747"/>
              <a:gd name="connsiteY2" fmla="*/ 0 h 330594"/>
              <a:gd name="connsiteX3" fmla="*/ 426747 w 426747"/>
              <a:gd name="connsiteY3" fmla="*/ 165297 h 330594"/>
              <a:gd name="connsiteX4" fmla="*/ 261450 w 426747"/>
              <a:gd name="connsiteY4" fmla="*/ 330594 h 330594"/>
              <a:gd name="connsiteX5" fmla="*/ 261450 w 426747"/>
              <a:gd name="connsiteY5" fmla="*/ 264475 h 330594"/>
              <a:gd name="connsiteX6" fmla="*/ 0 w 426747"/>
              <a:gd name="connsiteY6" fmla="*/ 264475 h 330594"/>
              <a:gd name="connsiteX7" fmla="*/ 0 w 426747"/>
              <a:gd name="connsiteY7" fmla="*/ 66119 h 3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47" h="330594">
                <a:moveTo>
                  <a:pt x="0" y="66119"/>
                </a:moveTo>
                <a:lnTo>
                  <a:pt x="261450" y="66119"/>
                </a:lnTo>
                <a:lnTo>
                  <a:pt x="261450" y="0"/>
                </a:lnTo>
                <a:lnTo>
                  <a:pt x="426747" y="165297"/>
                </a:lnTo>
                <a:lnTo>
                  <a:pt x="261450" y="330594"/>
                </a:lnTo>
                <a:lnTo>
                  <a:pt x="261450" y="264475"/>
                </a:lnTo>
                <a:lnTo>
                  <a:pt x="0" y="264475"/>
                </a:lnTo>
                <a:lnTo>
                  <a:pt x="0" y="6611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119" rIns="99178" bIns="6611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/>
          </a:p>
        </p:txBody>
      </p:sp>
      <p:sp>
        <p:nvSpPr>
          <p:cNvPr id="40" name="Freeform 39"/>
          <p:cNvSpPr/>
          <p:nvPr/>
        </p:nvSpPr>
        <p:spPr>
          <a:xfrm>
            <a:off x="7016733" y="2655005"/>
            <a:ext cx="1327841" cy="675882"/>
          </a:xfrm>
          <a:custGeom>
            <a:avLst/>
            <a:gdLst>
              <a:gd name="connsiteX0" fmla="*/ 0 w 1327841"/>
              <a:gd name="connsiteY0" fmla="*/ 67588 h 675882"/>
              <a:gd name="connsiteX1" fmla="*/ 67588 w 1327841"/>
              <a:gd name="connsiteY1" fmla="*/ 0 h 675882"/>
              <a:gd name="connsiteX2" fmla="*/ 1260253 w 1327841"/>
              <a:gd name="connsiteY2" fmla="*/ 0 h 675882"/>
              <a:gd name="connsiteX3" fmla="*/ 1327841 w 1327841"/>
              <a:gd name="connsiteY3" fmla="*/ 67588 h 675882"/>
              <a:gd name="connsiteX4" fmla="*/ 1327841 w 1327841"/>
              <a:gd name="connsiteY4" fmla="*/ 608294 h 675882"/>
              <a:gd name="connsiteX5" fmla="*/ 1260253 w 1327841"/>
              <a:gd name="connsiteY5" fmla="*/ 675882 h 675882"/>
              <a:gd name="connsiteX6" fmla="*/ 67588 w 1327841"/>
              <a:gd name="connsiteY6" fmla="*/ 675882 h 675882"/>
              <a:gd name="connsiteX7" fmla="*/ 0 w 1327841"/>
              <a:gd name="connsiteY7" fmla="*/ 608294 h 675882"/>
              <a:gd name="connsiteX8" fmla="*/ 0 w 1327841"/>
              <a:gd name="connsiteY8" fmla="*/ 67588 h 67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7841" h="675882">
                <a:moveTo>
                  <a:pt x="0" y="67588"/>
                </a:moveTo>
                <a:cubicBezTo>
                  <a:pt x="0" y="30260"/>
                  <a:pt x="30260" y="0"/>
                  <a:pt x="67588" y="0"/>
                </a:cubicBezTo>
                <a:lnTo>
                  <a:pt x="1260253" y="0"/>
                </a:lnTo>
                <a:cubicBezTo>
                  <a:pt x="1297581" y="0"/>
                  <a:pt x="1327841" y="30260"/>
                  <a:pt x="1327841" y="67588"/>
                </a:cubicBezTo>
                <a:lnTo>
                  <a:pt x="1327841" y="608294"/>
                </a:lnTo>
                <a:cubicBezTo>
                  <a:pt x="1327841" y="645622"/>
                  <a:pt x="1297581" y="675882"/>
                  <a:pt x="1260253" y="675882"/>
                </a:cubicBezTo>
                <a:lnTo>
                  <a:pt x="67588" y="675882"/>
                </a:lnTo>
                <a:cubicBezTo>
                  <a:pt x="30260" y="675882"/>
                  <a:pt x="0" y="645622"/>
                  <a:pt x="0" y="608294"/>
                </a:cubicBezTo>
                <a:lnTo>
                  <a:pt x="0" y="675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293874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err="1"/>
              <a:t>Uji</a:t>
            </a:r>
            <a:r>
              <a:rPr lang="en-US" b="1" dirty="0"/>
              <a:t> Beta</a:t>
            </a:r>
            <a:endParaRPr lang="id-ID" b="1" dirty="0"/>
          </a:p>
        </p:txBody>
      </p:sp>
      <p:sp>
        <p:nvSpPr>
          <p:cNvPr id="41" name="Freeform 40"/>
          <p:cNvSpPr/>
          <p:nvPr/>
        </p:nvSpPr>
        <p:spPr>
          <a:xfrm>
            <a:off x="7288700" y="3105594"/>
            <a:ext cx="1327841" cy="945000"/>
          </a:xfrm>
          <a:custGeom>
            <a:avLst/>
            <a:gdLst>
              <a:gd name="connsiteX0" fmla="*/ 0 w 1327841"/>
              <a:gd name="connsiteY0" fmla="*/ 94500 h 945000"/>
              <a:gd name="connsiteX1" fmla="*/ 94500 w 1327841"/>
              <a:gd name="connsiteY1" fmla="*/ 0 h 945000"/>
              <a:gd name="connsiteX2" fmla="*/ 1233341 w 1327841"/>
              <a:gd name="connsiteY2" fmla="*/ 0 h 945000"/>
              <a:gd name="connsiteX3" fmla="*/ 1327841 w 1327841"/>
              <a:gd name="connsiteY3" fmla="*/ 94500 h 945000"/>
              <a:gd name="connsiteX4" fmla="*/ 1327841 w 1327841"/>
              <a:gd name="connsiteY4" fmla="*/ 850500 h 945000"/>
              <a:gd name="connsiteX5" fmla="*/ 1233341 w 1327841"/>
              <a:gd name="connsiteY5" fmla="*/ 945000 h 945000"/>
              <a:gd name="connsiteX6" fmla="*/ 94500 w 1327841"/>
              <a:gd name="connsiteY6" fmla="*/ 945000 h 945000"/>
              <a:gd name="connsiteX7" fmla="*/ 0 w 1327841"/>
              <a:gd name="connsiteY7" fmla="*/ 850500 h 945000"/>
              <a:gd name="connsiteX8" fmla="*/ 0 w 1327841"/>
              <a:gd name="connsiteY8" fmla="*/ 94500 h 9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7841" h="945000">
                <a:moveTo>
                  <a:pt x="0" y="94500"/>
                </a:moveTo>
                <a:cubicBezTo>
                  <a:pt x="0" y="42309"/>
                  <a:pt x="42309" y="0"/>
                  <a:pt x="94500" y="0"/>
                </a:cubicBezTo>
                <a:lnTo>
                  <a:pt x="1233341" y="0"/>
                </a:lnTo>
                <a:cubicBezTo>
                  <a:pt x="1285532" y="0"/>
                  <a:pt x="1327841" y="42309"/>
                  <a:pt x="1327841" y="94500"/>
                </a:cubicBezTo>
                <a:lnTo>
                  <a:pt x="1327841" y="850500"/>
                </a:lnTo>
                <a:cubicBezTo>
                  <a:pt x="1327841" y="902691"/>
                  <a:pt x="1285532" y="945000"/>
                  <a:pt x="1233341" y="945000"/>
                </a:cubicBezTo>
                <a:lnTo>
                  <a:pt x="94500" y="945000"/>
                </a:lnTo>
                <a:cubicBezTo>
                  <a:pt x="42309" y="945000"/>
                  <a:pt x="0" y="902691"/>
                  <a:pt x="0" y="850500"/>
                </a:cubicBezTo>
                <a:lnTo>
                  <a:pt x="0" y="945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358" tIns="134358" rIns="0" bIns="134358" numCol="1" spcCol="1270" anchor="t" anchorCtr="0">
            <a:no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 err="1"/>
              <a:t>Uji</a:t>
            </a:r>
            <a:r>
              <a:rPr lang="en-US" sz="1600" dirty="0"/>
              <a:t> </a:t>
            </a:r>
            <a:r>
              <a:rPr lang="en-US" sz="1600" dirty="0" err="1"/>
              <a:t>lapangan</a:t>
            </a:r>
            <a:r>
              <a:rPr lang="en-US" sz="1600" dirty="0"/>
              <a:t> (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)</a:t>
            </a:r>
            <a:endParaRPr lang="id-ID" sz="1600" dirty="0"/>
          </a:p>
        </p:txBody>
      </p:sp>
      <p:sp>
        <p:nvSpPr>
          <p:cNvPr id="42" name="Freeform 41"/>
          <p:cNvSpPr/>
          <p:nvPr/>
        </p:nvSpPr>
        <p:spPr>
          <a:xfrm>
            <a:off x="8545870" y="2715002"/>
            <a:ext cx="426747" cy="330594"/>
          </a:xfrm>
          <a:custGeom>
            <a:avLst/>
            <a:gdLst>
              <a:gd name="connsiteX0" fmla="*/ 0 w 426747"/>
              <a:gd name="connsiteY0" fmla="*/ 66119 h 330594"/>
              <a:gd name="connsiteX1" fmla="*/ 261450 w 426747"/>
              <a:gd name="connsiteY1" fmla="*/ 66119 h 330594"/>
              <a:gd name="connsiteX2" fmla="*/ 261450 w 426747"/>
              <a:gd name="connsiteY2" fmla="*/ 0 h 330594"/>
              <a:gd name="connsiteX3" fmla="*/ 426747 w 426747"/>
              <a:gd name="connsiteY3" fmla="*/ 165297 h 330594"/>
              <a:gd name="connsiteX4" fmla="*/ 261450 w 426747"/>
              <a:gd name="connsiteY4" fmla="*/ 330594 h 330594"/>
              <a:gd name="connsiteX5" fmla="*/ 261450 w 426747"/>
              <a:gd name="connsiteY5" fmla="*/ 264475 h 330594"/>
              <a:gd name="connsiteX6" fmla="*/ 0 w 426747"/>
              <a:gd name="connsiteY6" fmla="*/ 264475 h 330594"/>
              <a:gd name="connsiteX7" fmla="*/ 0 w 426747"/>
              <a:gd name="connsiteY7" fmla="*/ 66119 h 3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47" h="330594">
                <a:moveTo>
                  <a:pt x="0" y="66119"/>
                </a:moveTo>
                <a:lnTo>
                  <a:pt x="261450" y="66119"/>
                </a:lnTo>
                <a:lnTo>
                  <a:pt x="261450" y="0"/>
                </a:lnTo>
                <a:lnTo>
                  <a:pt x="426747" y="165297"/>
                </a:lnTo>
                <a:lnTo>
                  <a:pt x="261450" y="330594"/>
                </a:lnTo>
                <a:lnTo>
                  <a:pt x="261450" y="264475"/>
                </a:lnTo>
                <a:lnTo>
                  <a:pt x="0" y="264475"/>
                </a:lnTo>
                <a:lnTo>
                  <a:pt x="0" y="6611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119" rIns="99178" bIns="6611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/>
          </a:p>
        </p:txBody>
      </p:sp>
      <p:sp>
        <p:nvSpPr>
          <p:cNvPr id="43" name="Freeform 42"/>
          <p:cNvSpPr/>
          <p:nvPr/>
        </p:nvSpPr>
        <p:spPr>
          <a:xfrm>
            <a:off x="9149758" y="2655005"/>
            <a:ext cx="1327841" cy="675882"/>
          </a:xfrm>
          <a:custGeom>
            <a:avLst/>
            <a:gdLst>
              <a:gd name="connsiteX0" fmla="*/ 0 w 1327841"/>
              <a:gd name="connsiteY0" fmla="*/ 67588 h 675882"/>
              <a:gd name="connsiteX1" fmla="*/ 67588 w 1327841"/>
              <a:gd name="connsiteY1" fmla="*/ 0 h 675882"/>
              <a:gd name="connsiteX2" fmla="*/ 1260253 w 1327841"/>
              <a:gd name="connsiteY2" fmla="*/ 0 h 675882"/>
              <a:gd name="connsiteX3" fmla="*/ 1327841 w 1327841"/>
              <a:gd name="connsiteY3" fmla="*/ 67588 h 675882"/>
              <a:gd name="connsiteX4" fmla="*/ 1327841 w 1327841"/>
              <a:gd name="connsiteY4" fmla="*/ 608294 h 675882"/>
              <a:gd name="connsiteX5" fmla="*/ 1260253 w 1327841"/>
              <a:gd name="connsiteY5" fmla="*/ 675882 h 675882"/>
              <a:gd name="connsiteX6" fmla="*/ 67588 w 1327841"/>
              <a:gd name="connsiteY6" fmla="*/ 675882 h 675882"/>
              <a:gd name="connsiteX7" fmla="*/ 0 w 1327841"/>
              <a:gd name="connsiteY7" fmla="*/ 608294 h 675882"/>
              <a:gd name="connsiteX8" fmla="*/ 0 w 1327841"/>
              <a:gd name="connsiteY8" fmla="*/ 67588 h 67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7841" h="675882">
                <a:moveTo>
                  <a:pt x="0" y="67588"/>
                </a:moveTo>
                <a:cubicBezTo>
                  <a:pt x="0" y="30260"/>
                  <a:pt x="30260" y="0"/>
                  <a:pt x="67588" y="0"/>
                </a:cubicBezTo>
                <a:lnTo>
                  <a:pt x="1260253" y="0"/>
                </a:lnTo>
                <a:cubicBezTo>
                  <a:pt x="1297581" y="0"/>
                  <a:pt x="1327841" y="30260"/>
                  <a:pt x="1327841" y="67588"/>
                </a:cubicBezTo>
                <a:lnTo>
                  <a:pt x="1327841" y="608294"/>
                </a:lnTo>
                <a:cubicBezTo>
                  <a:pt x="1327841" y="645622"/>
                  <a:pt x="1297581" y="675882"/>
                  <a:pt x="1260253" y="675882"/>
                </a:cubicBezTo>
                <a:lnTo>
                  <a:pt x="67588" y="675882"/>
                </a:lnTo>
                <a:cubicBezTo>
                  <a:pt x="30260" y="675882"/>
                  <a:pt x="0" y="645622"/>
                  <a:pt x="0" y="608294"/>
                </a:cubicBezTo>
                <a:lnTo>
                  <a:pt x="0" y="675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293874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err="1"/>
              <a:t>Difusi</a:t>
            </a:r>
            <a:endParaRPr lang="id-ID" b="1" dirty="0"/>
          </a:p>
        </p:txBody>
      </p:sp>
      <p:sp>
        <p:nvSpPr>
          <p:cNvPr id="44" name="Freeform 43"/>
          <p:cNvSpPr/>
          <p:nvPr/>
        </p:nvSpPr>
        <p:spPr>
          <a:xfrm>
            <a:off x="9421726" y="3105594"/>
            <a:ext cx="1327841" cy="945000"/>
          </a:xfrm>
          <a:custGeom>
            <a:avLst/>
            <a:gdLst>
              <a:gd name="connsiteX0" fmla="*/ 0 w 1327841"/>
              <a:gd name="connsiteY0" fmla="*/ 94500 h 945000"/>
              <a:gd name="connsiteX1" fmla="*/ 94500 w 1327841"/>
              <a:gd name="connsiteY1" fmla="*/ 0 h 945000"/>
              <a:gd name="connsiteX2" fmla="*/ 1233341 w 1327841"/>
              <a:gd name="connsiteY2" fmla="*/ 0 h 945000"/>
              <a:gd name="connsiteX3" fmla="*/ 1327841 w 1327841"/>
              <a:gd name="connsiteY3" fmla="*/ 94500 h 945000"/>
              <a:gd name="connsiteX4" fmla="*/ 1327841 w 1327841"/>
              <a:gd name="connsiteY4" fmla="*/ 850500 h 945000"/>
              <a:gd name="connsiteX5" fmla="*/ 1233341 w 1327841"/>
              <a:gd name="connsiteY5" fmla="*/ 945000 h 945000"/>
              <a:gd name="connsiteX6" fmla="*/ 94500 w 1327841"/>
              <a:gd name="connsiteY6" fmla="*/ 945000 h 945000"/>
              <a:gd name="connsiteX7" fmla="*/ 0 w 1327841"/>
              <a:gd name="connsiteY7" fmla="*/ 850500 h 945000"/>
              <a:gd name="connsiteX8" fmla="*/ 0 w 1327841"/>
              <a:gd name="connsiteY8" fmla="*/ 94500 h 9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7841" h="945000">
                <a:moveTo>
                  <a:pt x="0" y="94500"/>
                </a:moveTo>
                <a:cubicBezTo>
                  <a:pt x="0" y="42309"/>
                  <a:pt x="42309" y="0"/>
                  <a:pt x="94500" y="0"/>
                </a:cubicBezTo>
                <a:lnTo>
                  <a:pt x="1233341" y="0"/>
                </a:lnTo>
                <a:cubicBezTo>
                  <a:pt x="1285532" y="0"/>
                  <a:pt x="1327841" y="42309"/>
                  <a:pt x="1327841" y="94500"/>
                </a:cubicBezTo>
                <a:lnTo>
                  <a:pt x="1327841" y="850500"/>
                </a:lnTo>
                <a:cubicBezTo>
                  <a:pt x="1327841" y="902691"/>
                  <a:pt x="1285532" y="945000"/>
                  <a:pt x="1233341" y="945000"/>
                </a:cubicBezTo>
                <a:lnTo>
                  <a:pt x="94500" y="945000"/>
                </a:lnTo>
                <a:cubicBezTo>
                  <a:pt x="42309" y="945000"/>
                  <a:pt x="0" y="902691"/>
                  <a:pt x="0" y="850500"/>
                </a:cubicBezTo>
                <a:lnTo>
                  <a:pt x="0" y="945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358" tIns="134358" rIns="134358" bIns="134358" numCol="1" spcCol="1270" anchor="t" anchorCtr="0">
            <a:no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 err="1"/>
              <a:t>Aplikasi</a:t>
            </a:r>
            <a:r>
              <a:rPr lang="en-US" sz="1600" dirty="0"/>
              <a:t> di </a:t>
            </a:r>
            <a:r>
              <a:rPr lang="en-US" sz="1600" dirty="0" err="1"/>
              <a:t>pengguna</a:t>
            </a:r>
            <a:endParaRPr lang="id-ID" sz="1600" dirty="0"/>
          </a:p>
        </p:txBody>
      </p:sp>
      <p:sp>
        <p:nvSpPr>
          <p:cNvPr id="5" name="Cloud Callout 4"/>
          <p:cNvSpPr/>
          <p:nvPr/>
        </p:nvSpPr>
        <p:spPr>
          <a:xfrm>
            <a:off x="3897089" y="1405763"/>
            <a:ext cx="1447800" cy="795072"/>
          </a:xfrm>
          <a:prstGeom prst="cloudCallout">
            <a:avLst>
              <a:gd name="adj1" fmla="val -9687"/>
              <a:gd name="adj2" fmla="val 11386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</a:rPr>
              <a:t>Temuan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</a:rPr>
              <a:t>Baru</a:t>
            </a:r>
            <a:endParaRPr lang="id-ID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Cloud Callout 26"/>
          <p:cNvSpPr/>
          <p:nvPr/>
        </p:nvSpPr>
        <p:spPr>
          <a:xfrm>
            <a:off x="8100373" y="1405763"/>
            <a:ext cx="1447800" cy="795072"/>
          </a:xfrm>
          <a:prstGeom prst="cloudCallout">
            <a:avLst>
              <a:gd name="adj1" fmla="val -7829"/>
              <a:gd name="adj2" fmla="val 11386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</a:rPr>
              <a:t>Inovasi</a:t>
            </a:r>
            <a:endParaRPr lang="id-ID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613268" y="4495800"/>
            <a:ext cx="6384757" cy="2286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2715791" y="5400136"/>
            <a:ext cx="2167744" cy="619664"/>
          </a:xfrm>
          <a:custGeom>
            <a:avLst/>
            <a:gdLst>
              <a:gd name="connsiteX0" fmla="*/ 0 w 1824177"/>
              <a:gd name="connsiteY0" fmla="*/ 304036 h 1910080"/>
              <a:gd name="connsiteX1" fmla="*/ 304036 w 1824177"/>
              <a:gd name="connsiteY1" fmla="*/ 0 h 1910080"/>
              <a:gd name="connsiteX2" fmla="*/ 1520141 w 1824177"/>
              <a:gd name="connsiteY2" fmla="*/ 0 h 1910080"/>
              <a:gd name="connsiteX3" fmla="*/ 1824177 w 1824177"/>
              <a:gd name="connsiteY3" fmla="*/ 304036 h 1910080"/>
              <a:gd name="connsiteX4" fmla="*/ 1824177 w 1824177"/>
              <a:gd name="connsiteY4" fmla="*/ 1606044 h 1910080"/>
              <a:gd name="connsiteX5" fmla="*/ 1520141 w 1824177"/>
              <a:gd name="connsiteY5" fmla="*/ 1910080 h 1910080"/>
              <a:gd name="connsiteX6" fmla="*/ 304036 w 1824177"/>
              <a:gd name="connsiteY6" fmla="*/ 1910080 h 1910080"/>
              <a:gd name="connsiteX7" fmla="*/ 0 w 1824177"/>
              <a:gd name="connsiteY7" fmla="*/ 1606044 h 1910080"/>
              <a:gd name="connsiteX8" fmla="*/ 0 w 1824177"/>
              <a:gd name="connsiteY8" fmla="*/ 304036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177" h="1910080">
                <a:moveTo>
                  <a:pt x="0" y="304036"/>
                </a:moveTo>
                <a:cubicBezTo>
                  <a:pt x="0" y="136122"/>
                  <a:pt x="136122" y="0"/>
                  <a:pt x="304036" y="0"/>
                </a:cubicBezTo>
                <a:lnTo>
                  <a:pt x="1520141" y="0"/>
                </a:lnTo>
                <a:cubicBezTo>
                  <a:pt x="1688055" y="0"/>
                  <a:pt x="1824177" y="136122"/>
                  <a:pt x="1824177" y="304036"/>
                </a:cubicBezTo>
                <a:lnTo>
                  <a:pt x="1824177" y="1606044"/>
                </a:lnTo>
                <a:cubicBezTo>
                  <a:pt x="1824177" y="1773958"/>
                  <a:pt x="1688055" y="1910080"/>
                  <a:pt x="1520141" y="1910080"/>
                </a:cubicBezTo>
                <a:lnTo>
                  <a:pt x="304036" y="1910080"/>
                </a:lnTo>
                <a:cubicBezTo>
                  <a:pt x="136122" y="1910080"/>
                  <a:pt x="0" y="1773958"/>
                  <a:pt x="0" y="1606044"/>
                </a:cubicBezTo>
                <a:lnTo>
                  <a:pt x="0" y="3040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629" tIns="157629" rIns="157629" bIns="157629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err="1"/>
              <a:t>Riset</a:t>
            </a:r>
            <a:r>
              <a:rPr lang="en-US" sz="1600" b="1" dirty="0"/>
              <a:t> </a:t>
            </a:r>
            <a:r>
              <a:rPr lang="en-US" sz="1600" b="1" dirty="0" err="1"/>
              <a:t>Dasar</a:t>
            </a:r>
            <a:endParaRPr lang="id-ID" sz="1600" b="1" dirty="0"/>
          </a:p>
        </p:txBody>
      </p:sp>
      <p:sp>
        <p:nvSpPr>
          <p:cNvPr id="29" name="Freeform 28"/>
          <p:cNvSpPr/>
          <p:nvPr/>
        </p:nvSpPr>
        <p:spPr>
          <a:xfrm>
            <a:off x="4883708" y="5394519"/>
            <a:ext cx="3260780" cy="630973"/>
          </a:xfrm>
          <a:custGeom>
            <a:avLst/>
            <a:gdLst>
              <a:gd name="connsiteX0" fmla="*/ 0 w 1824177"/>
              <a:gd name="connsiteY0" fmla="*/ 304036 h 1910080"/>
              <a:gd name="connsiteX1" fmla="*/ 304036 w 1824177"/>
              <a:gd name="connsiteY1" fmla="*/ 0 h 1910080"/>
              <a:gd name="connsiteX2" fmla="*/ 1520141 w 1824177"/>
              <a:gd name="connsiteY2" fmla="*/ 0 h 1910080"/>
              <a:gd name="connsiteX3" fmla="*/ 1824177 w 1824177"/>
              <a:gd name="connsiteY3" fmla="*/ 304036 h 1910080"/>
              <a:gd name="connsiteX4" fmla="*/ 1824177 w 1824177"/>
              <a:gd name="connsiteY4" fmla="*/ 1606044 h 1910080"/>
              <a:gd name="connsiteX5" fmla="*/ 1520141 w 1824177"/>
              <a:gd name="connsiteY5" fmla="*/ 1910080 h 1910080"/>
              <a:gd name="connsiteX6" fmla="*/ 304036 w 1824177"/>
              <a:gd name="connsiteY6" fmla="*/ 1910080 h 1910080"/>
              <a:gd name="connsiteX7" fmla="*/ 0 w 1824177"/>
              <a:gd name="connsiteY7" fmla="*/ 1606044 h 1910080"/>
              <a:gd name="connsiteX8" fmla="*/ 0 w 1824177"/>
              <a:gd name="connsiteY8" fmla="*/ 304036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177" h="1910080">
                <a:moveTo>
                  <a:pt x="0" y="304036"/>
                </a:moveTo>
                <a:cubicBezTo>
                  <a:pt x="0" y="136122"/>
                  <a:pt x="136122" y="0"/>
                  <a:pt x="304036" y="0"/>
                </a:cubicBezTo>
                <a:lnTo>
                  <a:pt x="1520141" y="0"/>
                </a:lnTo>
                <a:cubicBezTo>
                  <a:pt x="1688055" y="0"/>
                  <a:pt x="1824177" y="136122"/>
                  <a:pt x="1824177" y="304036"/>
                </a:cubicBezTo>
                <a:lnTo>
                  <a:pt x="1824177" y="1606044"/>
                </a:lnTo>
                <a:cubicBezTo>
                  <a:pt x="1824177" y="1773958"/>
                  <a:pt x="1688055" y="1910080"/>
                  <a:pt x="1520141" y="1910080"/>
                </a:cubicBezTo>
                <a:lnTo>
                  <a:pt x="304036" y="1910080"/>
                </a:lnTo>
                <a:cubicBezTo>
                  <a:pt x="136122" y="1910080"/>
                  <a:pt x="0" y="1773958"/>
                  <a:pt x="0" y="1606044"/>
                </a:cubicBezTo>
                <a:lnTo>
                  <a:pt x="0" y="3040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157629" rIns="36000" bIns="157629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err="1"/>
              <a:t>Riset</a:t>
            </a:r>
            <a:r>
              <a:rPr lang="en-US" sz="1600" b="1" dirty="0"/>
              <a:t> </a:t>
            </a:r>
            <a:r>
              <a:rPr lang="en-US" sz="1600" b="1" dirty="0" err="1"/>
              <a:t>Terapan</a:t>
            </a:r>
            <a:endParaRPr lang="id-ID" sz="1600" b="1" dirty="0"/>
          </a:p>
        </p:txBody>
      </p:sp>
      <p:sp>
        <p:nvSpPr>
          <p:cNvPr id="31" name="Freeform 30"/>
          <p:cNvSpPr/>
          <p:nvPr/>
        </p:nvSpPr>
        <p:spPr>
          <a:xfrm>
            <a:off x="8171381" y="5394519"/>
            <a:ext cx="2578185" cy="596470"/>
          </a:xfrm>
          <a:custGeom>
            <a:avLst/>
            <a:gdLst>
              <a:gd name="connsiteX0" fmla="*/ 0 w 1824177"/>
              <a:gd name="connsiteY0" fmla="*/ 304036 h 1910080"/>
              <a:gd name="connsiteX1" fmla="*/ 304036 w 1824177"/>
              <a:gd name="connsiteY1" fmla="*/ 0 h 1910080"/>
              <a:gd name="connsiteX2" fmla="*/ 1520141 w 1824177"/>
              <a:gd name="connsiteY2" fmla="*/ 0 h 1910080"/>
              <a:gd name="connsiteX3" fmla="*/ 1824177 w 1824177"/>
              <a:gd name="connsiteY3" fmla="*/ 304036 h 1910080"/>
              <a:gd name="connsiteX4" fmla="*/ 1824177 w 1824177"/>
              <a:gd name="connsiteY4" fmla="*/ 1606044 h 1910080"/>
              <a:gd name="connsiteX5" fmla="*/ 1520141 w 1824177"/>
              <a:gd name="connsiteY5" fmla="*/ 1910080 h 1910080"/>
              <a:gd name="connsiteX6" fmla="*/ 304036 w 1824177"/>
              <a:gd name="connsiteY6" fmla="*/ 1910080 h 1910080"/>
              <a:gd name="connsiteX7" fmla="*/ 0 w 1824177"/>
              <a:gd name="connsiteY7" fmla="*/ 1606044 h 1910080"/>
              <a:gd name="connsiteX8" fmla="*/ 0 w 1824177"/>
              <a:gd name="connsiteY8" fmla="*/ 304036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177" h="1910080">
                <a:moveTo>
                  <a:pt x="0" y="304036"/>
                </a:moveTo>
                <a:cubicBezTo>
                  <a:pt x="0" y="136122"/>
                  <a:pt x="136122" y="0"/>
                  <a:pt x="304036" y="0"/>
                </a:cubicBezTo>
                <a:lnTo>
                  <a:pt x="1520141" y="0"/>
                </a:lnTo>
                <a:cubicBezTo>
                  <a:pt x="1688055" y="0"/>
                  <a:pt x="1824177" y="136122"/>
                  <a:pt x="1824177" y="304036"/>
                </a:cubicBezTo>
                <a:lnTo>
                  <a:pt x="1824177" y="1606044"/>
                </a:lnTo>
                <a:cubicBezTo>
                  <a:pt x="1824177" y="1773958"/>
                  <a:pt x="1688055" y="1910080"/>
                  <a:pt x="1520141" y="1910080"/>
                </a:cubicBezTo>
                <a:lnTo>
                  <a:pt x="304036" y="1910080"/>
                </a:lnTo>
                <a:cubicBezTo>
                  <a:pt x="136122" y="1910080"/>
                  <a:pt x="0" y="1773958"/>
                  <a:pt x="0" y="1606044"/>
                </a:cubicBezTo>
                <a:lnTo>
                  <a:pt x="0" y="30403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629" tIns="157629" rIns="157629" bIns="157629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err="1"/>
              <a:t>Riset</a:t>
            </a:r>
            <a:r>
              <a:rPr lang="en-US" sz="1400" b="1" dirty="0"/>
              <a:t> </a:t>
            </a:r>
            <a:r>
              <a:rPr lang="en-US" sz="1400" b="1" dirty="0" err="1"/>
              <a:t>Pengembangan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61365" y="4413937"/>
            <a:ext cx="113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Publikasi</a:t>
            </a:r>
            <a:endParaRPr lang="id-ID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97103" y="4427384"/>
            <a:ext cx="792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Paten</a:t>
            </a:r>
            <a:endParaRPr lang="id-ID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68062" y="4433047"/>
            <a:ext cx="124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Prototype</a:t>
            </a:r>
            <a:endParaRPr lang="id-ID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890" y="6304754"/>
          <a:ext cx="987314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3409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1105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239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TINGKAT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KESIAPAN TEKNOLOGI :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TKT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/>
          <p:nvPr/>
        </p:nvSpPr>
        <p:spPr>
          <a:xfrm>
            <a:off x="1039872" y="51880"/>
            <a:ext cx="10237728" cy="756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PELAKSANAAN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91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601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4" y="26071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785872" y="1518836"/>
          <a:ext cx="993650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475" y="3076575"/>
            <a:ext cx="9144000" cy="98107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TAHAP PELAPORAN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175" y="1425292"/>
            <a:ext cx="1828800" cy="1703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/>
          <p:nvPr/>
        </p:nvSpPr>
        <p:spPr>
          <a:xfrm>
            <a:off x="1039872" y="51880"/>
            <a:ext cx="10237728" cy="756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TAHAP PELAPORAN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91164" y="764177"/>
            <a:ext cx="10343901" cy="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601355" y="687623"/>
            <a:ext cx="121024" cy="121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kepegawaian.polinema.ac.id/foto_berita/38kemenristekdik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4" y="26071"/>
            <a:ext cx="748708" cy="71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785872" y="1518836"/>
          <a:ext cx="993650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dung dikti kumpl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9934" y="1905000"/>
            <a:ext cx="2219066" cy="297484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13038"/>
            <a:ext cx="9144000" cy="1325562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ngle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000" b="1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62200" y="-4461"/>
            <a:ext cx="9829800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TINGKAT KESIAPTERAPAN TEKNOLOGI (TKT)</a:t>
            </a:r>
            <a:endParaRPr lang="id-ID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-4461"/>
            <a:ext cx="23622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b="1" dirty="0">
              <a:latin typeface="Calibri" panose="020F050202020403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368826" y="746343"/>
            <a:ext cx="569121" cy="813030"/>
          </a:xfrm>
          <a:custGeom>
            <a:avLst/>
            <a:gdLst>
              <a:gd name="connsiteX0" fmla="*/ 0 w 813029"/>
              <a:gd name="connsiteY0" fmla="*/ 0 h 569120"/>
              <a:gd name="connsiteX1" fmla="*/ 528469 w 813029"/>
              <a:gd name="connsiteY1" fmla="*/ 0 h 569120"/>
              <a:gd name="connsiteX2" fmla="*/ 813029 w 813029"/>
              <a:gd name="connsiteY2" fmla="*/ 284560 h 569120"/>
              <a:gd name="connsiteX3" fmla="*/ 528469 w 813029"/>
              <a:gd name="connsiteY3" fmla="*/ 569120 h 569120"/>
              <a:gd name="connsiteX4" fmla="*/ 0 w 813029"/>
              <a:gd name="connsiteY4" fmla="*/ 569120 h 569120"/>
              <a:gd name="connsiteX5" fmla="*/ 284560 w 813029"/>
              <a:gd name="connsiteY5" fmla="*/ 284560 h 569120"/>
              <a:gd name="connsiteX6" fmla="*/ 0 w 813029"/>
              <a:gd name="connsiteY6" fmla="*/ 0 h 56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29" h="569120">
                <a:moveTo>
                  <a:pt x="813028" y="0"/>
                </a:moveTo>
                <a:lnTo>
                  <a:pt x="813028" y="369928"/>
                </a:lnTo>
                <a:lnTo>
                  <a:pt x="406515" y="569120"/>
                </a:lnTo>
                <a:lnTo>
                  <a:pt x="1" y="369928"/>
                </a:lnTo>
                <a:lnTo>
                  <a:pt x="1" y="0"/>
                </a:lnTo>
                <a:lnTo>
                  <a:pt x="406515" y="199192"/>
                </a:lnTo>
                <a:lnTo>
                  <a:pt x="813028" y="0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1" tIns="297260" rIns="12700" bIns="29726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en-US" sz="20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937946" y="746345"/>
            <a:ext cx="8023896" cy="528747"/>
          </a:xfrm>
          <a:custGeom>
            <a:avLst/>
            <a:gdLst>
              <a:gd name="connsiteX0" fmla="*/ 88126 w 528747"/>
              <a:gd name="connsiteY0" fmla="*/ 0 h 7711799"/>
              <a:gd name="connsiteX1" fmla="*/ 440621 w 528747"/>
              <a:gd name="connsiteY1" fmla="*/ 0 h 7711799"/>
              <a:gd name="connsiteX2" fmla="*/ 502935 w 528747"/>
              <a:gd name="connsiteY2" fmla="*/ 25812 h 7711799"/>
              <a:gd name="connsiteX3" fmla="*/ 528746 w 528747"/>
              <a:gd name="connsiteY3" fmla="*/ 88127 h 7711799"/>
              <a:gd name="connsiteX4" fmla="*/ 528747 w 528747"/>
              <a:gd name="connsiteY4" fmla="*/ 7711799 h 7711799"/>
              <a:gd name="connsiteX5" fmla="*/ 528747 w 528747"/>
              <a:gd name="connsiteY5" fmla="*/ 7711799 h 7711799"/>
              <a:gd name="connsiteX6" fmla="*/ 528747 w 528747"/>
              <a:gd name="connsiteY6" fmla="*/ 7711799 h 7711799"/>
              <a:gd name="connsiteX7" fmla="*/ 0 w 528747"/>
              <a:gd name="connsiteY7" fmla="*/ 7711799 h 7711799"/>
              <a:gd name="connsiteX8" fmla="*/ 0 w 528747"/>
              <a:gd name="connsiteY8" fmla="*/ 7711799 h 7711799"/>
              <a:gd name="connsiteX9" fmla="*/ 0 w 528747"/>
              <a:gd name="connsiteY9" fmla="*/ 7711799 h 7711799"/>
              <a:gd name="connsiteX10" fmla="*/ 0 w 528747"/>
              <a:gd name="connsiteY10" fmla="*/ 88126 h 7711799"/>
              <a:gd name="connsiteX11" fmla="*/ 25812 w 528747"/>
              <a:gd name="connsiteY11" fmla="*/ 25812 h 7711799"/>
              <a:gd name="connsiteX12" fmla="*/ 88127 w 528747"/>
              <a:gd name="connsiteY12" fmla="*/ 1 h 7711799"/>
              <a:gd name="connsiteX13" fmla="*/ 88126 w 528747"/>
              <a:gd name="connsiteY13" fmla="*/ 0 h 77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747" h="7711799">
                <a:moveTo>
                  <a:pt x="528747" y="1285327"/>
                </a:moveTo>
                <a:lnTo>
                  <a:pt x="528747" y="6426472"/>
                </a:lnTo>
                <a:cubicBezTo>
                  <a:pt x="528747" y="6767353"/>
                  <a:pt x="528110" y="7094291"/>
                  <a:pt x="526977" y="7335323"/>
                </a:cubicBezTo>
                <a:cubicBezTo>
                  <a:pt x="525844" y="7576370"/>
                  <a:pt x="524307" y="7711777"/>
                  <a:pt x="522705" y="7711777"/>
                </a:cubicBezTo>
                <a:cubicBezTo>
                  <a:pt x="348470" y="7711777"/>
                  <a:pt x="174235" y="7711792"/>
                  <a:pt x="0" y="7711792"/>
                </a:cubicBezTo>
                <a:lnTo>
                  <a:pt x="0" y="7711792"/>
                </a:lnTo>
                <a:lnTo>
                  <a:pt x="0" y="7711792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522705" y="7"/>
                </a:lnTo>
                <a:cubicBezTo>
                  <a:pt x="524307" y="7"/>
                  <a:pt x="525844" y="135429"/>
                  <a:pt x="526977" y="376476"/>
                </a:cubicBezTo>
                <a:cubicBezTo>
                  <a:pt x="528110" y="617522"/>
                  <a:pt x="528747" y="944446"/>
                  <a:pt x="528747" y="1285341"/>
                </a:cubicBezTo>
                <a:lnTo>
                  <a:pt x="528747" y="1285327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38510" rIns="38510" bIns="38512" numCol="1" spcCol="1270" anchor="ctr" anchorCtr="0">
            <a:noAutofit/>
          </a:bodyPr>
          <a:lstStyle/>
          <a:p>
            <a:pPr lvl="0"/>
            <a:r>
              <a:rPr lang="x-none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TKT JENIS UMUM DAN HARD ENGINEERING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368826" y="1472701"/>
            <a:ext cx="569121" cy="813030"/>
          </a:xfrm>
          <a:custGeom>
            <a:avLst/>
            <a:gdLst>
              <a:gd name="connsiteX0" fmla="*/ 0 w 813029"/>
              <a:gd name="connsiteY0" fmla="*/ 0 h 569120"/>
              <a:gd name="connsiteX1" fmla="*/ 528469 w 813029"/>
              <a:gd name="connsiteY1" fmla="*/ 0 h 569120"/>
              <a:gd name="connsiteX2" fmla="*/ 813029 w 813029"/>
              <a:gd name="connsiteY2" fmla="*/ 284560 h 569120"/>
              <a:gd name="connsiteX3" fmla="*/ 528469 w 813029"/>
              <a:gd name="connsiteY3" fmla="*/ 569120 h 569120"/>
              <a:gd name="connsiteX4" fmla="*/ 0 w 813029"/>
              <a:gd name="connsiteY4" fmla="*/ 569120 h 569120"/>
              <a:gd name="connsiteX5" fmla="*/ 284560 w 813029"/>
              <a:gd name="connsiteY5" fmla="*/ 284560 h 569120"/>
              <a:gd name="connsiteX6" fmla="*/ 0 w 813029"/>
              <a:gd name="connsiteY6" fmla="*/ 0 h 56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29" h="569120">
                <a:moveTo>
                  <a:pt x="813028" y="0"/>
                </a:moveTo>
                <a:lnTo>
                  <a:pt x="813028" y="369928"/>
                </a:lnTo>
                <a:lnTo>
                  <a:pt x="406515" y="569120"/>
                </a:lnTo>
                <a:lnTo>
                  <a:pt x="1" y="369928"/>
                </a:lnTo>
                <a:lnTo>
                  <a:pt x="1" y="0"/>
                </a:lnTo>
                <a:lnTo>
                  <a:pt x="406515" y="199192"/>
                </a:lnTo>
                <a:lnTo>
                  <a:pt x="813028" y="0"/>
                </a:lnTo>
                <a:close/>
              </a:path>
            </a:pathLst>
          </a:custGeom>
        </p:spPr>
        <p:style>
          <a:lnRef idx="1">
            <a:schemeClr val="accent5">
              <a:hueOff val="-1655646"/>
              <a:satOff val="6635"/>
              <a:lumOff val="1438"/>
              <a:alphaOff val="0"/>
            </a:schemeClr>
          </a:lnRef>
          <a:fillRef idx="2">
            <a:schemeClr val="accent5">
              <a:hueOff val="-1655646"/>
              <a:satOff val="6635"/>
              <a:lumOff val="1438"/>
              <a:alphaOff val="0"/>
            </a:schemeClr>
          </a:fillRef>
          <a:effectRef idx="1">
            <a:schemeClr val="accent5">
              <a:hueOff val="-1655646"/>
              <a:satOff val="6635"/>
              <a:lumOff val="143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1" tIns="297260" rIns="12700" bIns="29726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6" name="Freeform 45"/>
          <p:cNvSpPr/>
          <p:nvPr/>
        </p:nvSpPr>
        <p:spPr>
          <a:xfrm>
            <a:off x="2937946" y="1472703"/>
            <a:ext cx="8023896" cy="528469"/>
          </a:xfrm>
          <a:custGeom>
            <a:avLst/>
            <a:gdLst>
              <a:gd name="connsiteX0" fmla="*/ 88080 w 528469"/>
              <a:gd name="connsiteY0" fmla="*/ 0 h 7711799"/>
              <a:gd name="connsiteX1" fmla="*/ 440389 w 528469"/>
              <a:gd name="connsiteY1" fmla="*/ 0 h 7711799"/>
              <a:gd name="connsiteX2" fmla="*/ 502671 w 528469"/>
              <a:gd name="connsiteY2" fmla="*/ 25798 h 7711799"/>
              <a:gd name="connsiteX3" fmla="*/ 528469 w 528469"/>
              <a:gd name="connsiteY3" fmla="*/ 88080 h 7711799"/>
              <a:gd name="connsiteX4" fmla="*/ 528469 w 528469"/>
              <a:gd name="connsiteY4" fmla="*/ 7711799 h 7711799"/>
              <a:gd name="connsiteX5" fmla="*/ 528469 w 528469"/>
              <a:gd name="connsiteY5" fmla="*/ 7711799 h 7711799"/>
              <a:gd name="connsiteX6" fmla="*/ 528469 w 528469"/>
              <a:gd name="connsiteY6" fmla="*/ 7711799 h 7711799"/>
              <a:gd name="connsiteX7" fmla="*/ 0 w 528469"/>
              <a:gd name="connsiteY7" fmla="*/ 7711799 h 7711799"/>
              <a:gd name="connsiteX8" fmla="*/ 0 w 528469"/>
              <a:gd name="connsiteY8" fmla="*/ 7711799 h 7711799"/>
              <a:gd name="connsiteX9" fmla="*/ 0 w 528469"/>
              <a:gd name="connsiteY9" fmla="*/ 7711799 h 7711799"/>
              <a:gd name="connsiteX10" fmla="*/ 0 w 528469"/>
              <a:gd name="connsiteY10" fmla="*/ 88080 h 7711799"/>
              <a:gd name="connsiteX11" fmla="*/ 25798 w 528469"/>
              <a:gd name="connsiteY11" fmla="*/ 25798 h 7711799"/>
              <a:gd name="connsiteX12" fmla="*/ 88080 w 528469"/>
              <a:gd name="connsiteY12" fmla="*/ 0 h 77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8469" h="7711799">
                <a:moveTo>
                  <a:pt x="528469" y="1285331"/>
                </a:moveTo>
                <a:lnTo>
                  <a:pt x="528469" y="6426468"/>
                </a:lnTo>
                <a:cubicBezTo>
                  <a:pt x="528469" y="6767353"/>
                  <a:pt x="527833" y="7094287"/>
                  <a:pt x="526701" y="7335329"/>
                </a:cubicBezTo>
                <a:cubicBezTo>
                  <a:pt x="525569" y="7576372"/>
                  <a:pt x="524034" y="7711792"/>
                  <a:pt x="522433" y="7711792"/>
                </a:cubicBezTo>
                <a:lnTo>
                  <a:pt x="0" y="7711792"/>
                </a:lnTo>
                <a:lnTo>
                  <a:pt x="0" y="7711792"/>
                </a:lnTo>
                <a:lnTo>
                  <a:pt x="0" y="7711792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522433" y="7"/>
                </a:lnTo>
                <a:cubicBezTo>
                  <a:pt x="524034" y="7"/>
                  <a:pt x="525569" y="135427"/>
                  <a:pt x="526701" y="376470"/>
                </a:cubicBezTo>
                <a:cubicBezTo>
                  <a:pt x="527833" y="617512"/>
                  <a:pt x="528469" y="944446"/>
                  <a:pt x="528469" y="1285331"/>
                </a:cubicBezTo>
                <a:close/>
              </a:path>
            </a:pathLst>
          </a:custGeom>
        </p:spPr>
        <p:style>
          <a:lnRef idx="1">
            <a:schemeClr val="accent5">
              <a:hueOff val="-1655646"/>
              <a:satOff val="6635"/>
              <a:lumOff val="143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38498" rIns="38498" bIns="38498" numCol="1" spcCol="1270" anchor="ctr" anchorCtr="0">
            <a:noAutofit/>
          </a:bodyPr>
          <a:lstStyle/>
          <a:p>
            <a:pPr lvl="0"/>
            <a:r>
              <a:rPr lang="x-none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TKT JENIS SOFTWARE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368826" y="2215094"/>
            <a:ext cx="569121" cy="813030"/>
          </a:xfrm>
          <a:custGeom>
            <a:avLst/>
            <a:gdLst>
              <a:gd name="connsiteX0" fmla="*/ 0 w 813029"/>
              <a:gd name="connsiteY0" fmla="*/ 0 h 569120"/>
              <a:gd name="connsiteX1" fmla="*/ 528469 w 813029"/>
              <a:gd name="connsiteY1" fmla="*/ 0 h 569120"/>
              <a:gd name="connsiteX2" fmla="*/ 813029 w 813029"/>
              <a:gd name="connsiteY2" fmla="*/ 284560 h 569120"/>
              <a:gd name="connsiteX3" fmla="*/ 528469 w 813029"/>
              <a:gd name="connsiteY3" fmla="*/ 569120 h 569120"/>
              <a:gd name="connsiteX4" fmla="*/ 0 w 813029"/>
              <a:gd name="connsiteY4" fmla="*/ 569120 h 569120"/>
              <a:gd name="connsiteX5" fmla="*/ 284560 w 813029"/>
              <a:gd name="connsiteY5" fmla="*/ 284560 h 569120"/>
              <a:gd name="connsiteX6" fmla="*/ 0 w 813029"/>
              <a:gd name="connsiteY6" fmla="*/ 0 h 56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29" h="569120">
                <a:moveTo>
                  <a:pt x="813028" y="0"/>
                </a:moveTo>
                <a:lnTo>
                  <a:pt x="813028" y="369928"/>
                </a:lnTo>
                <a:lnTo>
                  <a:pt x="406515" y="569120"/>
                </a:lnTo>
                <a:lnTo>
                  <a:pt x="1" y="369928"/>
                </a:lnTo>
                <a:lnTo>
                  <a:pt x="1" y="0"/>
                </a:lnTo>
                <a:lnTo>
                  <a:pt x="406515" y="199192"/>
                </a:lnTo>
                <a:lnTo>
                  <a:pt x="813028" y="0"/>
                </a:lnTo>
                <a:close/>
              </a:path>
            </a:pathLst>
          </a:custGeom>
        </p:spPr>
        <p:style>
          <a:lnRef idx="1">
            <a:schemeClr val="accent5">
              <a:hueOff val="-3311292"/>
              <a:satOff val="13270"/>
              <a:lumOff val="2876"/>
              <a:alphaOff val="0"/>
            </a:schemeClr>
          </a:lnRef>
          <a:fillRef idx="2">
            <a:schemeClr val="accent5">
              <a:hueOff val="-3311292"/>
              <a:satOff val="13270"/>
              <a:lumOff val="2876"/>
              <a:alphaOff val="0"/>
            </a:schemeClr>
          </a:fillRef>
          <a:effectRef idx="1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1" tIns="297260" rIns="12700" bIns="29726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54" name="Freeform 53"/>
          <p:cNvSpPr/>
          <p:nvPr/>
        </p:nvSpPr>
        <p:spPr>
          <a:xfrm>
            <a:off x="2937946" y="2215096"/>
            <a:ext cx="8023896" cy="528469"/>
          </a:xfrm>
          <a:custGeom>
            <a:avLst/>
            <a:gdLst>
              <a:gd name="connsiteX0" fmla="*/ 88080 w 528469"/>
              <a:gd name="connsiteY0" fmla="*/ 0 h 7711799"/>
              <a:gd name="connsiteX1" fmla="*/ 440389 w 528469"/>
              <a:gd name="connsiteY1" fmla="*/ 0 h 7711799"/>
              <a:gd name="connsiteX2" fmla="*/ 502671 w 528469"/>
              <a:gd name="connsiteY2" fmla="*/ 25798 h 7711799"/>
              <a:gd name="connsiteX3" fmla="*/ 528469 w 528469"/>
              <a:gd name="connsiteY3" fmla="*/ 88080 h 7711799"/>
              <a:gd name="connsiteX4" fmla="*/ 528469 w 528469"/>
              <a:gd name="connsiteY4" fmla="*/ 7711799 h 7711799"/>
              <a:gd name="connsiteX5" fmla="*/ 528469 w 528469"/>
              <a:gd name="connsiteY5" fmla="*/ 7711799 h 7711799"/>
              <a:gd name="connsiteX6" fmla="*/ 528469 w 528469"/>
              <a:gd name="connsiteY6" fmla="*/ 7711799 h 7711799"/>
              <a:gd name="connsiteX7" fmla="*/ 0 w 528469"/>
              <a:gd name="connsiteY7" fmla="*/ 7711799 h 7711799"/>
              <a:gd name="connsiteX8" fmla="*/ 0 w 528469"/>
              <a:gd name="connsiteY8" fmla="*/ 7711799 h 7711799"/>
              <a:gd name="connsiteX9" fmla="*/ 0 w 528469"/>
              <a:gd name="connsiteY9" fmla="*/ 7711799 h 7711799"/>
              <a:gd name="connsiteX10" fmla="*/ 0 w 528469"/>
              <a:gd name="connsiteY10" fmla="*/ 88080 h 7711799"/>
              <a:gd name="connsiteX11" fmla="*/ 25798 w 528469"/>
              <a:gd name="connsiteY11" fmla="*/ 25798 h 7711799"/>
              <a:gd name="connsiteX12" fmla="*/ 88080 w 528469"/>
              <a:gd name="connsiteY12" fmla="*/ 0 h 77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8469" h="7711799">
                <a:moveTo>
                  <a:pt x="528469" y="1285331"/>
                </a:moveTo>
                <a:lnTo>
                  <a:pt x="528469" y="6426468"/>
                </a:lnTo>
                <a:cubicBezTo>
                  <a:pt x="528469" y="6767353"/>
                  <a:pt x="527833" y="7094287"/>
                  <a:pt x="526701" y="7335329"/>
                </a:cubicBezTo>
                <a:cubicBezTo>
                  <a:pt x="525569" y="7576372"/>
                  <a:pt x="524034" y="7711792"/>
                  <a:pt x="522433" y="7711792"/>
                </a:cubicBezTo>
                <a:lnTo>
                  <a:pt x="0" y="7711792"/>
                </a:lnTo>
                <a:lnTo>
                  <a:pt x="0" y="7711792"/>
                </a:lnTo>
                <a:lnTo>
                  <a:pt x="0" y="7711792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522433" y="7"/>
                </a:lnTo>
                <a:cubicBezTo>
                  <a:pt x="524034" y="7"/>
                  <a:pt x="525569" y="135427"/>
                  <a:pt x="526701" y="376470"/>
                </a:cubicBezTo>
                <a:cubicBezTo>
                  <a:pt x="527833" y="617512"/>
                  <a:pt x="528469" y="944446"/>
                  <a:pt x="528469" y="1285331"/>
                </a:cubicBezTo>
                <a:close/>
              </a:path>
            </a:pathLst>
          </a:custGeom>
        </p:spPr>
        <p:style>
          <a:lnRef idx="1">
            <a:schemeClr val="accent5">
              <a:hueOff val="-3311292"/>
              <a:satOff val="13270"/>
              <a:lumOff val="287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38498" rIns="38498" bIns="38498" numCol="1" spcCol="1270" anchor="ctr" anchorCtr="0">
            <a:noAutofit/>
          </a:bodyPr>
          <a:lstStyle/>
          <a:p>
            <a:pPr lvl="0"/>
            <a:r>
              <a:rPr lang="x-none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TKT JENIS PERTANIAN/PERIKANAN/PETERNAKAN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368826" y="2948593"/>
            <a:ext cx="569121" cy="813030"/>
          </a:xfrm>
          <a:custGeom>
            <a:avLst/>
            <a:gdLst>
              <a:gd name="connsiteX0" fmla="*/ 0 w 813029"/>
              <a:gd name="connsiteY0" fmla="*/ 0 h 569120"/>
              <a:gd name="connsiteX1" fmla="*/ 528469 w 813029"/>
              <a:gd name="connsiteY1" fmla="*/ 0 h 569120"/>
              <a:gd name="connsiteX2" fmla="*/ 813029 w 813029"/>
              <a:gd name="connsiteY2" fmla="*/ 284560 h 569120"/>
              <a:gd name="connsiteX3" fmla="*/ 528469 w 813029"/>
              <a:gd name="connsiteY3" fmla="*/ 569120 h 569120"/>
              <a:gd name="connsiteX4" fmla="*/ 0 w 813029"/>
              <a:gd name="connsiteY4" fmla="*/ 569120 h 569120"/>
              <a:gd name="connsiteX5" fmla="*/ 284560 w 813029"/>
              <a:gd name="connsiteY5" fmla="*/ 284560 h 569120"/>
              <a:gd name="connsiteX6" fmla="*/ 0 w 813029"/>
              <a:gd name="connsiteY6" fmla="*/ 0 h 56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29" h="569120">
                <a:moveTo>
                  <a:pt x="813028" y="0"/>
                </a:moveTo>
                <a:lnTo>
                  <a:pt x="813028" y="369928"/>
                </a:lnTo>
                <a:lnTo>
                  <a:pt x="406515" y="569120"/>
                </a:lnTo>
                <a:lnTo>
                  <a:pt x="1" y="369928"/>
                </a:lnTo>
                <a:lnTo>
                  <a:pt x="1" y="0"/>
                </a:lnTo>
                <a:lnTo>
                  <a:pt x="406515" y="199192"/>
                </a:lnTo>
                <a:lnTo>
                  <a:pt x="813028" y="0"/>
                </a:lnTo>
                <a:close/>
              </a:path>
            </a:pathLst>
          </a:custGeom>
        </p:spPr>
        <p:style>
          <a:lnRef idx="1">
            <a:schemeClr val="accent5">
              <a:hueOff val="-4966938"/>
              <a:satOff val="19906"/>
              <a:lumOff val="4314"/>
              <a:alphaOff val="0"/>
            </a:schemeClr>
          </a:lnRef>
          <a:fillRef idx="2">
            <a:schemeClr val="accent5">
              <a:hueOff val="-4966938"/>
              <a:satOff val="19906"/>
              <a:lumOff val="4314"/>
              <a:alphaOff val="0"/>
            </a:schemeClr>
          </a:fillRef>
          <a:effectRef idx="1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1" tIns="297260" rIns="12700" bIns="29726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56" name="Freeform 55"/>
          <p:cNvSpPr/>
          <p:nvPr/>
        </p:nvSpPr>
        <p:spPr>
          <a:xfrm>
            <a:off x="2937946" y="2948595"/>
            <a:ext cx="8023896" cy="528469"/>
          </a:xfrm>
          <a:custGeom>
            <a:avLst/>
            <a:gdLst>
              <a:gd name="connsiteX0" fmla="*/ 88080 w 528469"/>
              <a:gd name="connsiteY0" fmla="*/ 0 h 7711799"/>
              <a:gd name="connsiteX1" fmla="*/ 440389 w 528469"/>
              <a:gd name="connsiteY1" fmla="*/ 0 h 7711799"/>
              <a:gd name="connsiteX2" fmla="*/ 502671 w 528469"/>
              <a:gd name="connsiteY2" fmla="*/ 25798 h 7711799"/>
              <a:gd name="connsiteX3" fmla="*/ 528469 w 528469"/>
              <a:gd name="connsiteY3" fmla="*/ 88080 h 7711799"/>
              <a:gd name="connsiteX4" fmla="*/ 528469 w 528469"/>
              <a:gd name="connsiteY4" fmla="*/ 7711799 h 7711799"/>
              <a:gd name="connsiteX5" fmla="*/ 528469 w 528469"/>
              <a:gd name="connsiteY5" fmla="*/ 7711799 h 7711799"/>
              <a:gd name="connsiteX6" fmla="*/ 528469 w 528469"/>
              <a:gd name="connsiteY6" fmla="*/ 7711799 h 7711799"/>
              <a:gd name="connsiteX7" fmla="*/ 0 w 528469"/>
              <a:gd name="connsiteY7" fmla="*/ 7711799 h 7711799"/>
              <a:gd name="connsiteX8" fmla="*/ 0 w 528469"/>
              <a:gd name="connsiteY8" fmla="*/ 7711799 h 7711799"/>
              <a:gd name="connsiteX9" fmla="*/ 0 w 528469"/>
              <a:gd name="connsiteY9" fmla="*/ 7711799 h 7711799"/>
              <a:gd name="connsiteX10" fmla="*/ 0 w 528469"/>
              <a:gd name="connsiteY10" fmla="*/ 88080 h 7711799"/>
              <a:gd name="connsiteX11" fmla="*/ 25798 w 528469"/>
              <a:gd name="connsiteY11" fmla="*/ 25798 h 7711799"/>
              <a:gd name="connsiteX12" fmla="*/ 88080 w 528469"/>
              <a:gd name="connsiteY12" fmla="*/ 0 h 77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8469" h="7711799">
                <a:moveTo>
                  <a:pt x="528469" y="1285331"/>
                </a:moveTo>
                <a:lnTo>
                  <a:pt x="528469" y="6426468"/>
                </a:lnTo>
                <a:cubicBezTo>
                  <a:pt x="528469" y="6767353"/>
                  <a:pt x="527833" y="7094287"/>
                  <a:pt x="526701" y="7335329"/>
                </a:cubicBezTo>
                <a:cubicBezTo>
                  <a:pt x="525569" y="7576372"/>
                  <a:pt x="524034" y="7711792"/>
                  <a:pt x="522433" y="7711792"/>
                </a:cubicBezTo>
                <a:lnTo>
                  <a:pt x="0" y="7711792"/>
                </a:lnTo>
                <a:lnTo>
                  <a:pt x="0" y="7711792"/>
                </a:lnTo>
                <a:lnTo>
                  <a:pt x="0" y="7711792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522433" y="7"/>
                </a:lnTo>
                <a:cubicBezTo>
                  <a:pt x="524034" y="7"/>
                  <a:pt x="525569" y="135427"/>
                  <a:pt x="526701" y="376470"/>
                </a:cubicBezTo>
                <a:cubicBezTo>
                  <a:pt x="527833" y="617512"/>
                  <a:pt x="528469" y="944446"/>
                  <a:pt x="528469" y="1285331"/>
                </a:cubicBezTo>
                <a:close/>
              </a:path>
            </a:pathLst>
          </a:custGeom>
        </p:spPr>
        <p:style>
          <a:lnRef idx="1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38498" rIns="38498" bIns="38498" numCol="1" spcCol="1270" anchor="ctr" anchorCtr="0">
            <a:noAutofit/>
          </a:bodyPr>
          <a:lstStyle/>
          <a:p>
            <a:pPr marL="0" lvl="1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TKT JENIS KESEHATAN – PRODUK VAKSIN/HAYATI</a:t>
            </a:r>
            <a:endParaRPr lang="en-US" b="1" kern="12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2368826" y="3690986"/>
            <a:ext cx="569121" cy="813030"/>
          </a:xfrm>
          <a:custGeom>
            <a:avLst/>
            <a:gdLst>
              <a:gd name="connsiteX0" fmla="*/ 0 w 813029"/>
              <a:gd name="connsiteY0" fmla="*/ 0 h 569120"/>
              <a:gd name="connsiteX1" fmla="*/ 528469 w 813029"/>
              <a:gd name="connsiteY1" fmla="*/ 0 h 569120"/>
              <a:gd name="connsiteX2" fmla="*/ 813029 w 813029"/>
              <a:gd name="connsiteY2" fmla="*/ 284560 h 569120"/>
              <a:gd name="connsiteX3" fmla="*/ 528469 w 813029"/>
              <a:gd name="connsiteY3" fmla="*/ 569120 h 569120"/>
              <a:gd name="connsiteX4" fmla="*/ 0 w 813029"/>
              <a:gd name="connsiteY4" fmla="*/ 569120 h 569120"/>
              <a:gd name="connsiteX5" fmla="*/ 284560 w 813029"/>
              <a:gd name="connsiteY5" fmla="*/ 284560 h 569120"/>
              <a:gd name="connsiteX6" fmla="*/ 0 w 813029"/>
              <a:gd name="connsiteY6" fmla="*/ 0 h 56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29" h="569120">
                <a:moveTo>
                  <a:pt x="813028" y="0"/>
                </a:moveTo>
                <a:lnTo>
                  <a:pt x="813028" y="369928"/>
                </a:lnTo>
                <a:lnTo>
                  <a:pt x="406515" y="569120"/>
                </a:lnTo>
                <a:lnTo>
                  <a:pt x="1" y="369928"/>
                </a:lnTo>
                <a:lnTo>
                  <a:pt x="1" y="0"/>
                </a:lnTo>
                <a:lnTo>
                  <a:pt x="406515" y="199192"/>
                </a:lnTo>
                <a:lnTo>
                  <a:pt x="813028" y="0"/>
                </a:lnTo>
                <a:close/>
              </a:path>
            </a:pathLst>
          </a:custGeom>
        </p:spPr>
        <p:style>
          <a:lnRef idx="1">
            <a:schemeClr val="accent5">
              <a:hueOff val="-6622584"/>
              <a:satOff val="26541"/>
              <a:lumOff val="5752"/>
              <a:alphaOff val="0"/>
            </a:schemeClr>
          </a:lnRef>
          <a:fillRef idx="2">
            <a:schemeClr val="accent5">
              <a:hueOff val="-6622584"/>
              <a:satOff val="26541"/>
              <a:lumOff val="5752"/>
              <a:alphaOff val="0"/>
            </a:schemeClr>
          </a:fillRef>
          <a:effectRef idx="1">
            <a:schemeClr val="accent5">
              <a:hueOff val="-6622584"/>
              <a:satOff val="26541"/>
              <a:lumOff val="5752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1" tIns="297260" rIns="12700" bIns="29726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58" name="Freeform 57"/>
          <p:cNvSpPr/>
          <p:nvPr/>
        </p:nvSpPr>
        <p:spPr>
          <a:xfrm>
            <a:off x="2937946" y="3690988"/>
            <a:ext cx="8023896" cy="528469"/>
          </a:xfrm>
          <a:custGeom>
            <a:avLst/>
            <a:gdLst>
              <a:gd name="connsiteX0" fmla="*/ 88080 w 528469"/>
              <a:gd name="connsiteY0" fmla="*/ 0 h 7711799"/>
              <a:gd name="connsiteX1" fmla="*/ 440389 w 528469"/>
              <a:gd name="connsiteY1" fmla="*/ 0 h 7711799"/>
              <a:gd name="connsiteX2" fmla="*/ 502671 w 528469"/>
              <a:gd name="connsiteY2" fmla="*/ 25798 h 7711799"/>
              <a:gd name="connsiteX3" fmla="*/ 528469 w 528469"/>
              <a:gd name="connsiteY3" fmla="*/ 88080 h 7711799"/>
              <a:gd name="connsiteX4" fmla="*/ 528469 w 528469"/>
              <a:gd name="connsiteY4" fmla="*/ 7711799 h 7711799"/>
              <a:gd name="connsiteX5" fmla="*/ 528469 w 528469"/>
              <a:gd name="connsiteY5" fmla="*/ 7711799 h 7711799"/>
              <a:gd name="connsiteX6" fmla="*/ 528469 w 528469"/>
              <a:gd name="connsiteY6" fmla="*/ 7711799 h 7711799"/>
              <a:gd name="connsiteX7" fmla="*/ 0 w 528469"/>
              <a:gd name="connsiteY7" fmla="*/ 7711799 h 7711799"/>
              <a:gd name="connsiteX8" fmla="*/ 0 w 528469"/>
              <a:gd name="connsiteY8" fmla="*/ 7711799 h 7711799"/>
              <a:gd name="connsiteX9" fmla="*/ 0 w 528469"/>
              <a:gd name="connsiteY9" fmla="*/ 7711799 h 7711799"/>
              <a:gd name="connsiteX10" fmla="*/ 0 w 528469"/>
              <a:gd name="connsiteY10" fmla="*/ 88080 h 7711799"/>
              <a:gd name="connsiteX11" fmla="*/ 25798 w 528469"/>
              <a:gd name="connsiteY11" fmla="*/ 25798 h 7711799"/>
              <a:gd name="connsiteX12" fmla="*/ 88080 w 528469"/>
              <a:gd name="connsiteY12" fmla="*/ 0 h 77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8469" h="7711799">
                <a:moveTo>
                  <a:pt x="528469" y="1285331"/>
                </a:moveTo>
                <a:lnTo>
                  <a:pt x="528469" y="6426468"/>
                </a:lnTo>
                <a:cubicBezTo>
                  <a:pt x="528469" y="6767353"/>
                  <a:pt x="527833" y="7094287"/>
                  <a:pt x="526701" y="7335329"/>
                </a:cubicBezTo>
                <a:cubicBezTo>
                  <a:pt x="525569" y="7576372"/>
                  <a:pt x="524034" y="7711792"/>
                  <a:pt x="522433" y="7711792"/>
                </a:cubicBezTo>
                <a:lnTo>
                  <a:pt x="0" y="7711792"/>
                </a:lnTo>
                <a:lnTo>
                  <a:pt x="0" y="7711792"/>
                </a:lnTo>
                <a:lnTo>
                  <a:pt x="0" y="7711792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522433" y="7"/>
                </a:lnTo>
                <a:cubicBezTo>
                  <a:pt x="524034" y="7"/>
                  <a:pt x="525569" y="135427"/>
                  <a:pt x="526701" y="376470"/>
                </a:cubicBezTo>
                <a:cubicBezTo>
                  <a:pt x="527833" y="617512"/>
                  <a:pt x="528469" y="944446"/>
                  <a:pt x="528469" y="1285331"/>
                </a:cubicBezTo>
                <a:close/>
              </a:path>
            </a:pathLst>
          </a:custGeom>
        </p:spPr>
        <p:style>
          <a:lnRef idx="1">
            <a:schemeClr val="accent5">
              <a:hueOff val="-6622584"/>
              <a:satOff val="26541"/>
              <a:lumOff val="575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38498" rIns="38498" bIns="38498" numCol="1" spcCol="1270" anchor="ctr" anchorCtr="0">
            <a:noAutofit/>
          </a:bodyPr>
          <a:lstStyle/>
          <a:p>
            <a:pPr marL="0" lvl="1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TKT JENIS KESEHATAN – PRODUK ALAT KESEHATAN</a:t>
            </a:r>
            <a:endParaRPr lang="en-US" b="1" kern="12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382080" y="4407255"/>
            <a:ext cx="569121" cy="813030"/>
          </a:xfrm>
          <a:custGeom>
            <a:avLst/>
            <a:gdLst>
              <a:gd name="connsiteX0" fmla="*/ 0 w 813029"/>
              <a:gd name="connsiteY0" fmla="*/ 0 h 569120"/>
              <a:gd name="connsiteX1" fmla="*/ 528469 w 813029"/>
              <a:gd name="connsiteY1" fmla="*/ 0 h 569120"/>
              <a:gd name="connsiteX2" fmla="*/ 813029 w 813029"/>
              <a:gd name="connsiteY2" fmla="*/ 284560 h 569120"/>
              <a:gd name="connsiteX3" fmla="*/ 528469 w 813029"/>
              <a:gd name="connsiteY3" fmla="*/ 569120 h 569120"/>
              <a:gd name="connsiteX4" fmla="*/ 0 w 813029"/>
              <a:gd name="connsiteY4" fmla="*/ 569120 h 569120"/>
              <a:gd name="connsiteX5" fmla="*/ 284560 w 813029"/>
              <a:gd name="connsiteY5" fmla="*/ 284560 h 569120"/>
              <a:gd name="connsiteX6" fmla="*/ 0 w 813029"/>
              <a:gd name="connsiteY6" fmla="*/ 0 h 56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29" h="569120">
                <a:moveTo>
                  <a:pt x="813028" y="0"/>
                </a:moveTo>
                <a:lnTo>
                  <a:pt x="813028" y="369928"/>
                </a:lnTo>
                <a:lnTo>
                  <a:pt x="406515" y="569120"/>
                </a:lnTo>
                <a:lnTo>
                  <a:pt x="1" y="369928"/>
                </a:lnTo>
                <a:lnTo>
                  <a:pt x="1" y="0"/>
                </a:lnTo>
                <a:lnTo>
                  <a:pt x="406515" y="199192"/>
                </a:lnTo>
                <a:lnTo>
                  <a:pt x="813028" y="0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1" tIns="297260" rIns="12700" bIns="29726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en-US" sz="20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951200" y="4407257"/>
            <a:ext cx="8023896" cy="528747"/>
          </a:xfrm>
          <a:custGeom>
            <a:avLst/>
            <a:gdLst>
              <a:gd name="connsiteX0" fmla="*/ 88126 w 528747"/>
              <a:gd name="connsiteY0" fmla="*/ 0 h 7711799"/>
              <a:gd name="connsiteX1" fmla="*/ 440621 w 528747"/>
              <a:gd name="connsiteY1" fmla="*/ 0 h 7711799"/>
              <a:gd name="connsiteX2" fmla="*/ 502935 w 528747"/>
              <a:gd name="connsiteY2" fmla="*/ 25812 h 7711799"/>
              <a:gd name="connsiteX3" fmla="*/ 528746 w 528747"/>
              <a:gd name="connsiteY3" fmla="*/ 88127 h 7711799"/>
              <a:gd name="connsiteX4" fmla="*/ 528747 w 528747"/>
              <a:gd name="connsiteY4" fmla="*/ 7711799 h 7711799"/>
              <a:gd name="connsiteX5" fmla="*/ 528747 w 528747"/>
              <a:gd name="connsiteY5" fmla="*/ 7711799 h 7711799"/>
              <a:gd name="connsiteX6" fmla="*/ 528747 w 528747"/>
              <a:gd name="connsiteY6" fmla="*/ 7711799 h 7711799"/>
              <a:gd name="connsiteX7" fmla="*/ 0 w 528747"/>
              <a:gd name="connsiteY7" fmla="*/ 7711799 h 7711799"/>
              <a:gd name="connsiteX8" fmla="*/ 0 w 528747"/>
              <a:gd name="connsiteY8" fmla="*/ 7711799 h 7711799"/>
              <a:gd name="connsiteX9" fmla="*/ 0 w 528747"/>
              <a:gd name="connsiteY9" fmla="*/ 7711799 h 7711799"/>
              <a:gd name="connsiteX10" fmla="*/ 0 w 528747"/>
              <a:gd name="connsiteY10" fmla="*/ 88126 h 7711799"/>
              <a:gd name="connsiteX11" fmla="*/ 25812 w 528747"/>
              <a:gd name="connsiteY11" fmla="*/ 25812 h 7711799"/>
              <a:gd name="connsiteX12" fmla="*/ 88127 w 528747"/>
              <a:gd name="connsiteY12" fmla="*/ 1 h 7711799"/>
              <a:gd name="connsiteX13" fmla="*/ 88126 w 528747"/>
              <a:gd name="connsiteY13" fmla="*/ 0 h 77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747" h="7711799">
                <a:moveTo>
                  <a:pt x="528747" y="1285327"/>
                </a:moveTo>
                <a:lnTo>
                  <a:pt x="528747" y="6426472"/>
                </a:lnTo>
                <a:cubicBezTo>
                  <a:pt x="528747" y="6767353"/>
                  <a:pt x="528110" y="7094291"/>
                  <a:pt x="526977" y="7335323"/>
                </a:cubicBezTo>
                <a:cubicBezTo>
                  <a:pt x="525844" y="7576370"/>
                  <a:pt x="524307" y="7711777"/>
                  <a:pt x="522705" y="7711777"/>
                </a:cubicBezTo>
                <a:cubicBezTo>
                  <a:pt x="348470" y="7711777"/>
                  <a:pt x="174235" y="7711792"/>
                  <a:pt x="0" y="7711792"/>
                </a:cubicBezTo>
                <a:lnTo>
                  <a:pt x="0" y="7711792"/>
                </a:lnTo>
                <a:lnTo>
                  <a:pt x="0" y="7711792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522705" y="7"/>
                </a:lnTo>
                <a:cubicBezTo>
                  <a:pt x="524307" y="7"/>
                  <a:pt x="525844" y="135429"/>
                  <a:pt x="526977" y="376476"/>
                </a:cubicBezTo>
                <a:cubicBezTo>
                  <a:pt x="528110" y="617522"/>
                  <a:pt x="528747" y="944446"/>
                  <a:pt x="528747" y="1285341"/>
                </a:cubicBezTo>
                <a:lnTo>
                  <a:pt x="528747" y="1285327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38510" rIns="38510" bIns="38512" numCol="1" spcCol="1270" anchor="ctr" anchorCtr="0">
            <a:noAutofit/>
          </a:bodyPr>
          <a:lstStyle/>
          <a:p>
            <a:pPr lvl="0"/>
            <a:r>
              <a:rPr lang="x-none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TKT JENIS FARMASI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2382080" y="5153491"/>
            <a:ext cx="569121" cy="813030"/>
          </a:xfrm>
          <a:custGeom>
            <a:avLst/>
            <a:gdLst>
              <a:gd name="connsiteX0" fmla="*/ 0 w 813029"/>
              <a:gd name="connsiteY0" fmla="*/ 0 h 569120"/>
              <a:gd name="connsiteX1" fmla="*/ 528469 w 813029"/>
              <a:gd name="connsiteY1" fmla="*/ 0 h 569120"/>
              <a:gd name="connsiteX2" fmla="*/ 813029 w 813029"/>
              <a:gd name="connsiteY2" fmla="*/ 284560 h 569120"/>
              <a:gd name="connsiteX3" fmla="*/ 528469 w 813029"/>
              <a:gd name="connsiteY3" fmla="*/ 569120 h 569120"/>
              <a:gd name="connsiteX4" fmla="*/ 0 w 813029"/>
              <a:gd name="connsiteY4" fmla="*/ 569120 h 569120"/>
              <a:gd name="connsiteX5" fmla="*/ 284560 w 813029"/>
              <a:gd name="connsiteY5" fmla="*/ 284560 h 569120"/>
              <a:gd name="connsiteX6" fmla="*/ 0 w 813029"/>
              <a:gd name="connsiteY6" fmla="*/ 0 h 56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29" h="569120">
                <a:moveTo>
                  <a:pt x="813028" y="0"/>
                </a:moveTo>
                <a:lnTo>
                  <a:pt x="813028" y="369928"/>
                </a:lnTo>
                <a:lnTo>
                  <a:pt x="406515" y="569120"/>
                </a:lnTo>
                <a:lnTo>
                  <a:pt x="1" y="369928"/>
                </a:lnTo>
                <a:lnTo>
                  <a:pt x="1" y="0"/>
                </a:lnTo>
                <a:lnTo>
                  <a:pt x="406515" y="199192"/>
                </a:lnTo>
                <a:lnTo>
                  <a:pt x="813028" y="0"/>
                </a:lnTo>
                <a:close/>
              </a:path>
            </a:pathLst>
          </a:custGeom>
        </p:spPr>
        <p:style>
          <a:lnRef idx="1">
            <a:schemeClr val="accent5">
              <a:hueOff val="-1655646"/>
              <a:satOff val="6635"/>
              <a:lumOff val="1438"/>
              <a:alphaOff val="0"/>
            </a:schemeClr>
          </a:lnRef>
          <a:fillRef idx="2">
            <a:schemeClr val="accent5">
              <a:hueOff val="-1655646"/>
              <a:satOff val="6635"/>
              <a:lumOff val="1438"/>
              <a:alphaOff val="0"/>
            </a:schemeClr>
          </a:fillRef>
          <a:effectRef idx="1">
            <a:schemeClr val="accent5">
              <a:hueOff val="-1655646"/>
              <a:satOff val="6635"/>
              <a:lumOff val="143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1" tIns="297260" rIns="12700" bIns="29726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62" name="Freeform 61"/>
          <p:cNvSpPr/>
          <p:nvPr/>
        </p:nvSpPr>
        <p:spPr>
          <a:xfrm>
            <a:off x="2951200" y="5153493"/>
            <a:ext cx="8023896" cy="528469"/>
          </a:xfrm>
          <a:custGeom>
            <a:avLst/>
            <a:gdLst>
              <a:gd name="connsiteX0" fmla="*/ 88080 w 528469"/>
              <a:gd name="connsiteY0" fmla="*/ 0 h 7711799"/>
              <a:gd name="connsiteX1" fmla="*/ 440389 w 528469"/>
              <a:gd name="connsiteY1" fmla="*/ 0 h 7711799"/>
              <a:gd name="connsiteX2" fmla="*/ 502671 w 528469"/>
              <a:gd name="connsiteY2" fmla="*/ 25798 h 7711799"/>
              <a:gd name="connsiteX3" fmla="*/ 528469 w 528469"/>
              <a:gd name="connsiteY3" fmla="*/ 88080 h 7711799"/>
              <a:gd name="connsiteX4" fmla="*/ 528469 w 528469"/>
              <a:gd name="connsiteY4" fmla="*/ 7711799 h 7711799"/>
              <a:gd name="connsiteX5" fmla="*/ 528469 w 528469"/>
              <a:gd name="connsiteY5" fmla="*/ 7711799 h 7711799"/>
              <a:gd name="connsiteX6" fmla="*/ 528469 w 528469"/>
              <a:gd name="connsiteY6" fmla="*/ 7711799 h 7711799"/>
              <a:gd name="connsiteX7" fmla="*/ 0 w 528469"/>
              <a:gd name="connsiteY7" fmla="*/ 7711799 h 7711799"/>
              <a:gd name="connsiteX8" fmla="*/ 0 w 528469"/>
              <a:gd name="connsiteY8" fmla="*/ 7711799 h 7711799"/>
              <a:gd name="connsiteX9" fmla="*/ 0 w 528469"/>
              <a:gd name="connsiteY9" fmla="*/ 7711799 h 7711799"/>
              <a:gd name="connsiteX10" fmla="*/ 0 w 528469"/>
              <a:gd name="connsiteY10" fmla="*/ 88080 h 7711799"/>
              <a:gd name="connsiteX11" fmla="*/ 25798 w 528469"/>
              <a:gd name="connsiteY11" fmla="*/ 25798 h 7711799"/>
              <a:gd name="connsiteX12" fmla="*/ 88080 w 528469"/>
              <a:gd name="connsiteY12" fmla="*/ 0 h 77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8469" h="7711799">
                <a:moveTo>
                  <a:pt x="528469" y="1285331"/>
                </a:moveTo>
                <a:lnTo>
                  <a:pt x="528469" y="6426468"/>
                </a:lnTo>
                <a:cubicBezTo>
                  <a:pt x="528469" y="6767353"/>
                  <a:pt x="527833" y="7094287"/>
                  <a:pt x="526701" y="7335329"/>
                </a:cubicBezTo>
                <a:cubicBezTo>
                  <a:pt x="525569" y="7576372"/>
                  <a:pt x="524034" y="7711792"/>
                  <a:pt x="522433" y="7711792"/>
                </a:cubicBezTo>
                <a:lnTo>
                  <a:pt x="0" y="7711792"/>
                </a:lnTo>
                <a:lnTo>
                  <a:pt x="0" y="7711792"/>
                </a:lnTo>
                <a:lnTo>
                  <a:pt x="0" y="7711792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522433" y="7"/>
                </a:lnTo>
                <a:cubicBezTo>
                  <a:pt x="524034" y="7"/>
                  <a:pt x="525569" y="135427"/>
                  <a:pt x="526701" y="376470"/>
                </a:cubicBezTo>
                <a:cubicBezTo>
                  <a:pt x="527833" y="617512"/>
                  <a:pt x="528469" y="944446"/>
                  <a:pt x="528469" y="1285331"/>
                </a:cubicBezTo>
                <a:close/>
              </a:path>
            </a:pathLst>
          </a:custGeom>
        </p:spPr>
        <p:style>
          <a:lnRef idx="1">
            <a:schemeClr val="accent5">
              <a:hueOff val="-1655646"/>
              <a:satOff val="6635"/>
              <a:lumOff val="143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38498" rIns="38498" bIns="38498" numCol="1" spcCol="1270" anchor="ctr" anchorCtr="0">
            <a:noAutofit/>
          </a:bodyPr>
          <a:lstStyle/>
          <a:p>
            <a:pPr lvl="0"/>
            <a:r>
              <a:rPr lang="x-none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TKT JENIS SOSIAL HUMAINORA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x-none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PENDIDIKAN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2362200" y="5876007"/>
            <a:ext cx="569121" cy="813030"/>
          </a:xfrm>
          <a:custGeom>
            <a:avLst/>
            <a:gdLst>
              <a:gd name="connsiteX0" fmla="*/ 0 w 813029"/>
              <a:gd name="connsiteY0" fmla="*/ 0 h 569120"/>
              <a:gd name="connsiteX1" fmla="*/ 528469 w 813029"/>
              <a:gd name="connsiteY1" fmla="*/ 0 h 569120"/>
              <a:gd name="connsiteX2" fmla="*/ 813029 w 813029"/>
              <a:gd name="connsiteY2" fmla="*/ 284560 h 569120"/>
              <a:gd name="connsiteX3" fmla="*/ 528469 w 813029"/>
              <a:gd name="connsiteY3" fmla="*/ 569120 h 569120"/>
              <a:gd name="connsiteX4" fmla="*/ 0 w 813029"/>
              <a:gd name="connsiteY4" fmla="*/ 569120 h 569120"/>
              <a:gd name="connsiteX5" fmla="*/ 284560 w 813029"/>
              <a:gd name="connsiteY5" fmla="*/ 284560 h 569120"/>
              <a:gd name="connsiteX6" fmla="*/ 0 w 813029"/>
              <a:gd name="connsiteY6" fmla="*/ 0 h 56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29" h="569120">
                <a:moveTo>
                  <a:pt x="813028" y="0"/>
                </a:moveTo>
                <a:lnTo>
                  <a:pt x="813028" y="369928"/>
                </a:lnTo>
                <a:lnTo>
                  <a:pt x="406515" y="569120"/>
                </a:lnTo>
                <a:lnTo>
                  <a:pt x="1" y="369928"/>
                </a:lnTo>
                <a:lnTo>
                  <a:pt x="1" y="0"/>
                </a:lnTo>
                <a:lnTo>
                  <a:pt x="406515" y="199192"/>
                </a:lnTo>
                <a:lnTo>
                  <a:pt x="813028" y="0"/>
                </a:lnTo>
                <a:close/>
              </a:path>
            </a:pathLst>
          </a:custGeom>
        </p:spPr>
        <p:style>
          <a:lnRef idx="1">
            <a:schemeClr val="accent5">
              <a:hueOff val="-3311292"/>
              <a:satOff val="13270"/>
              <a:lumOff val="2876"/>
              <a:alphaOff val="0"/>
            </a:schemeClr>
          </a:lnRef>
          <a:fillRef idx="2">
            <a:schemeClr val="accent5">
              <a:hueOff val="-3311292"/>
              <a:satOff val="13270"/>
              <a:lumOff val="2876"/>
              <a:alphaOff val="0"/>
            </a:schemeClr>
          </a:fillRef>
          <a:effectRef idx="1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1" tIns="297260" rIns="12700" bIns="29726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6" name="Freeform 65"/>
          <p:cNvSpPr/>
          <p:nvPr/>
        </p:nvSpPr>
        <p:spPr>
          <a:xfrm>
            <a:off x="2931320" y="5826314"/>
            <a:ext cx="8023896" cy="528469"/>
          </a:xfrm>
          <a:custGeom>
            <a:avLst/>
            <a:gdLst>
              <a:gd name="connsiteX0" fmla="*/ 88080 w 528469"/>
              <a:gd name="connsiteY0" fmla="*/ 0 h 7711799"/>
              <a:gd name="connsiteX1" fmla="*/ 440389 w 528469"/>
              <a:gd name="connsiteY1" fmla="*/ 0 h 7711799"/>
              <a:gd name="connsiteX2" fmla="*/ 502671 w 528469"/>
              <a:gd name="connsiteY2" fmla="*/ 25798 h 7711799"/>
              <a:gd name="connsiteX3" fmla="*/ 528469 w 528469"/>
              <a:gd name="connsiteY3" fmla="*/ 88080 h 7711799"/>
              <a:gd name="connsiteX4" fmla="*/ 528469 w 528469"/>
              <a:gd name="connsiteY4" fmla="*/ 7711799 h 7711799"/>
              <a:gd name="connsiteX5" fmla="*/ 528469 w 528469"/>
              <a:gd name="connsiteY5" fmla="*/ 7711799 h 7711799"/>
              <a:gd name="connsiteX6" fmla="*/ 528469 w 528469"/>
              <a:gd name="connsiteY6" fmla="*/ 7711799 h 7711799"/>
              <a:gd name="connsiteX7" fmla="*/ 0 w 528469"/>
              <a:gd name="connsiteY7" fmla="*/ 7711799 h 7711799"/>
              <a:gd name="connsiteX8" fmla="*/ 0 w 528469"/>
              <a:gd name="connsiteY8" fmla="*/ 7711799 h 7711799"/>
              <a:gd name="connsiteX9" fmla="*/ 0 w 528469"/>
              <a:gd name="connsiteY9" fmla="*/ 7711799 h 7711799"/>
              <a:gd name="connsiteX10" fmla="*/ 0 w 528469"/>
              <a:gd name="connsiteY10" fmla="*/ 88080 h 7711799"/>
              <a:gd name="connsiteX11" fmla="*/ 25798 w 528469"/>
              <a:gd name="connsiteY11" fmla="*/ 25798 h 7711799"/>
              <a:gd name="connsiteX12" fmla="*/ 88080 w 528469"/>
              <a:gd name="connsiteY12" fmla="*/ 0 h 77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8469" h="7711799">
                <a:moveTo>
                  <a:pt x="528469" y="1285331"/>
                </a:moveTo>
                <a:lnTo>
                  <a:pt x="528469" y="6426468"/>
                </a:lnTo>
                <a:cubicBezTo>
                  <a:pt x="528469" y="6767353"/>
                  <a:pt x="527833" y="7094287"/>
                  <a:pt x="526701" y="7335329"/>
                </a:cubicBezTo>
                <a:cubicBezTo>
                  <a:pt x="525569" y="7576372"/>
                  <a:pt x="524034" y="7711792"/>
                  <a:pt x="522433" y="7711792"/>
                </a:cubicBezTo>
                <a:lnTo>
                  <a:pt x="0" y="7711792"/>
                </a:lnTo>
                <a:lnTo>
                  <a:pt x="0" y="7711792"/>
                </a:lnTo>
                <a:lnTo>
                  <a:pt x="0" y="7711792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522433" y="7"/>
                </a:lnTo>
                <a:cubicBezTo>
                  <a:pt x="524034" y="7"/>
                  <a:pt x="525569" y="135427"/>
                  <a:pt x="526701" y="376470"/>
                </a:cubicBezTo>
                <a:cubicBezTo>
                  <a:pt x="527833" y="617512"/>
                  <a:pt x="528469" y="944446"/>
                  <a:pt x="528469" y="1285331"/>
                </a:cubicBezTo>
                <a:close/>
              </a:path>
            </a:pathLst>
          </a:custGeom>
        </p:spPr>
        <p:style>
          <a:lnRef idx="1">
            <a:schemeClr val="accent5">
              <a:hueOff val="-3311292"/>
              <a:satOff val="13270"/>
              <a:lumOff val="287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38498" rIns="38498" bIns="38498" numCol="1" spcCol="1270" anchor="ctr" anchorCtr="0">
            <a:noAutofit/>
          </a:bodyPr>
          <a:lstStyle/>
          <a:p>
            <a:pPr lvl="0"/>
            <a:r>
              <a:rPr lang="x-none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TKT JENIS </a:t>
            </a:r>
            <a:r>
              <a:rPr lang="en-AU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SENI 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72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5" grpId="0" animBg="1"/>
      <p:bldP spid="46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5" y="3990976"/>
            <a:ext cx="91440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PANDUAN PELAKSANAAN PENELITIAN DAN PENGABDIAN KEPADA MASYARAKAT </a:t>
            </a:r>
            <a:br>
              <a:rPr lang="en-US" sz="4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PERGURUAN TINGGI TAHUN 2017</a:t>
            </a:r>
            <a:br>
              <a:rPr lang="en-US" sz="4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EDISI XI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175" y="587092"/>
            <a:ext cx="1828800" cy="1703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856" y="289327"/>
            <a:ext cx="9013371" cy="655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28432" y="6389446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(Benyamin </a:t>
            </a:r>
            <a:r>
              <a:rPr lang="en-US" dirty="0" err="1" smtClean="0"/>
              <a:t>Lakitan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8262050">
            <a:off x="1422447" y="1027305"/>
            <a:ext cx="4438218" cy="105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8182542">
            <a:off x="1169992" y="2652613"/>
            <a:ext cx="5855423" cy="105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8182542">
            <a:off x="2246811" y="3732382"/>
            <a:ext cx="5854841" cy="105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21266" y="313745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RISET DASAR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2124" y="1275842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RISET TERAPAN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959" y="2303571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RISET PENGEMBANGAN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2417" y="326680"/>
            <a:ext cx="10412783" cy="523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PANDUAN PENELITIAN DAN PENGABDIAN KEPADA MASYAARAKAT TAHUN 2017 EDISI XI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126" y="1101720"/>
            <a:ext cx="1657350" cy="310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BAGIAN UMUM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0713" y="1101334"/>
            <a:ext cx="2297997" cy="310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SKEMA PENELITIAN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4796" y="1101685"/>
            <a:ext cx="2461154" cy="310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SKEMA PENGABDIAN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9160982" y="1097042"/>
            <a:ext cx="2431095" cy="310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LAMPIRAN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3300" y="1099421"/>
            <a:ext cx="1642638" cy="310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BAGIAN AKHIR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00886" y="1415353"/>
            <a:ext cx="11531" cy="10262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2394" y="2142902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75655" y="2053399"/>
            <a:ext cx="1564775" cy="217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1 PENDAHULUAN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2394" y="2422911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75656" y="2326576"/>
            <a:ext cx="1564774" cy="217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2 PENGELOLAAN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96947" y="2069044"/>
            <a:ext cx="1767115" cy="200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3 PKLN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78237" y="2169065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78237" y="2427673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886941" y="1407593"/>
            <a:ext cx="4034" cy="46359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296947" y="2342221"/>
            <a:ext cx="1767115" cy="2016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4 PBK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296947" y="2692462"/>
            <a:ext cx="1767115" cy="20162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5 PSN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287336" y="2952650"/>
            <a:ext cx="1767115" cy="2000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6 P3S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287336" y="3225827"/>
            <a:ext cx="1767115" cy="20162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7 PUSN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274656" y="3688060"/>
            <a:ext cx="1767115" cy="20162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8 PDP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274656" y="3963523"/>
            <a:ext cx="1767115" cy="2000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9 PKPT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274656" y="4236700"/>
            <a:ext cx="1767115" cy="20162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10 PTP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74656" y="4499061"/>
            <a:ext cx="1767115" cy="20162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11 PDD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274656" y="4774524"/>
            <a:ext cx="1767115" cy="2000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12 PMDSU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274656" y="5047701"/>
            <a:ext cx="1767115" cy="20162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13 PPD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2886941" y="2787829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2878237" y="3070534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878237" y="3329142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924086" y="4609703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915382" y="4892408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915382" y="5151016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905805" y="3794056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2897101" y="4076761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897101" y="4335369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314391" y="2154557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5693412" y="2069044"/>
            <a:ext cx="1767115" cy="200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17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IbM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PKM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304814" y="2415495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296110" y="2698200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296110" y="2956808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297879" y="1399780"/>
            <a:ext cx="6264" cy="32922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5693412" y="2342221"/>
            <a:ext cx="1767115" cy="2016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18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IbK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PPK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693412" y="2617684"/>
            <a:ext cx="1767115" cy="200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19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IbPE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P3E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693412" y="2890861"/>
            <a:ext cx="1767115" cy="2016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20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IbPUD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P2UD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699582" y="3152373"/>
            <a:ext cx="1767115" cy="200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21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IbKIK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P2UPIK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699582" y="3425550"/>
            <a:ext cx="1767115" cy="2016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22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IbW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PKW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699582" y="3701013"/>
            <a:ext cx="1767115" cy="200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23 </a:t>
            </a:r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IbW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-CSR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PKW-CSR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699582" y="3974190"/>
            <a:ext cx="1767115" cy="2016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24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IbDM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P2DM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684226" y="4270722"/>
            <a:ext cx="1767115" cy="200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25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KKN-PPM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tetap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5314391" y="3254425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5304814" y="3515363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296110" y="3798068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5296110" y="4056676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5312209" y="4367110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673788" y="4581604"/>
            <a:ext cx="1767115" cy="200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26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HI-LINK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tatap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301771" y="4677992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960069" y="2049540"/>
            <a:ext cx="1928163" cy="19391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 TKT 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9541359" y="2149560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561781" y="2689420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554097" y="1388088"/>
            <a:ext cx="34278" cy="40345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980491" y="2603968"/>
            <a:ext cx="1928163" cy="19544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 ANGGARAN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980491" y="2879432"/>
            <a:ext cx="1928163" cy="19391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D. JADWAL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980491" y="3152608"/>
            <a:ext cx="1928163" cy="19544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E. ORGANISASI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970880" y="3412797"/>
            <a:ext cx="1928163" cy="19391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F. BIODATA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970880" y="3685973"/>
            <a:ext cx="1928163" cy="19544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G. PERNYATAAN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9971680" y="3975246"/>
            <a:ext cx="1928163" cy="19391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H. CATATAN HARIAN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966410" y="4223024"/>
            <a:ext cx="1928163" cy="19544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I. LAP. KEMAJUAN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966410" y="4498488"/>
            <a:ext cx="1928163" cy="19391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J. LAP. AKHIR YAHUN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966410" y="4771664"/>
            <a:ext cx="1928163" cy="19544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K. LAP. AKHIR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948040" y="5043486"/>
            <a:ext cx="1928163" cy="19391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L. CAPAIAN LUARAN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948040" y="5316662"/>
            <a:ext cx="1928163" cy="18718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M. ARTIKEL, POSTER, PROFIL 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9580062" y="2987037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570485" y="3247975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561781" y="3530680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561781" y="3789288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588766" y="4067064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579189" y="4328002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570485" y="4610707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9570485" y="4869315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588766" y="5166932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579189" y="5422658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7703270" y="1393400"/>
            <a:ext cx="11531" cy="10262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704778" y="2155453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8078040" y="2049540"/>
            <a:ext cx="1301510" cy="2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 27 PENUTUP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7707038" y="2413690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8088926" y="2317355"/>
            <a:ext cx="1301509" cy="2008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DAFTAR PUSTAKA</a:t>
            </a:r>
          </a:p>
        </p:txBody>
      </p:sp>
      <p:cxnSp>
        <p:nvCxnSpPr>
          <p:cNvPr id="124" name="Straight Connector 123"/>
          <p:cNvCxnSpPr>
            <a:endCxn id="4" idx="0"/>
          </p:cNvCxnSpPr>
          <p:nvPr/>
        </p:nvCxnSpPr>
        <p:spPr>
          <a:xfrm>
            <a:off x="1066801" y="838079"/>
            <a:ext cx="0" cy="26364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186024" y="846705"/>
            <a:ext cx="0" cy="26364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875373" y="833401"/>
            <a:ext cx="0" cy="26364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20975" y="846319"/>
            <a:ext cx="0" cy="26364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0376529" y="833401"/>
            <a:ext cx="0" cy="26364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" idx="3"/>
            <a:endCxn id="5" idx="1"/>
          </p:cNvCxnSpPr>
          <p:nvPr/>
        </p:nvCxnSpPr>
        <p:spPr>
          <a:xfrm flipV="1">
            <a:off x="1895476" y="1256610"/>
            <a:ext cx="215237" cy="3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" idx="3"/>
            <a:endCxn id="6" idx="1"/>
          </p:cNvCxnSpPr>
          <p:nvPr/>
        </p:nvCxnSpPr>
        <p:spPr>
          <a:xfrm>
            <a:off x="4408710" y="1256610"/>
            <a:ext cx="236086" cy="3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" idx="3"/>
            <a:endCxn id="8" idx="1"/>
          </p:cNvCxnSpPr>
          <p:nvPr/>
        </p:nvCxnSpPr>
        <p:spPr>
          <a:xfrm flipV="1">
            <a:off x="7105950" y="1254697"/>
            <a:ext cx="227350" cy="226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" idx="3"/>
            <a:endCxn id="7" idx="1"/>
          </p:cNvCxnSpPr>
          <p:nvPr/>
        </p:nvCxnSpPr>
        <p:spPr>
          <a:xfrm flipV="1">
            <a:off x="8975938" y="1252318"/>
            <a:ext cx="185044" cy="23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82381" y="2023492"/>
            <a:ext cx="2347885" cy="56975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1"/>
          </p:cNvCxnSpPr>
          <p:nvPr/>
        </p:nvCxnSpPr>
        <p:spPr>
          <a:xfrm flipH="1">
            <a:off x="2174467" y="2308369"/>
            <a:ext cx="607914" cy="7005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52820" y="2915044"/>
            <a:ext cx="1179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5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r>
              <a:rPr lang="en-US" spc="5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pc="5" dirty="0" err="1">
                <a:solidFill>
                  <a:schemeClr val="accent5">
                    <a:lumMod val="75000"/>
                  </a:schemeClr>
                </a:solidFill>
              </a:rPr>
              <a:t>Dasar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792541" y="2678532"/>
            <a:ext cx="2347885" cy="88124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>
            <a:stCxn id="125" idx="1"/>
          </p:cNvCxnSpPr>
          <p:nvPr/>
        </p:nvCxnSpPr>
        <p:spPr>
          <a:xfrm flipH="1">
            <a:off x="2110713" y="3119155"/>
            <a:ext cx="681828" cy="7403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359336" y="3819330"/>
            <a:ext cx="1179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5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r>
              <a:rPr lang="en-US" spc="5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pc="5" dirty="0" err="1">
                <a:solidFill>
                  <a:schemeClr val="accent5">
                    <a:lumMod val="75000"/>
                  </a:schemeClr>
                </a:solidFill>
              </a:rPr>
              <a:t>Terapan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792541" y="3675821"/>
            <a:ext cx="2347885" cy="162918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>
            <a:stCxn id="128" idx="1"/>
          </p:cNvCxnSpPr>
          <p:nvPr/>
        </p:nvCxnSpPr>
        <p:spPr>
          <a:xfrm flipH="1">
            <a:off x="2415396" y="4490412"/>
            <a:ext cx="377145" cy="39526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352820" y="4660472"/>
            <a:ext cx="13419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5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r>
              <a:rPr lang="en-US" spc="5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pc="5" dirty="0" err="1">
                <a:solidFill>
                  <a:schemeClr val="accent5">
                    <a:lumMod val="75000"/>
                  </a:schemeClr>
                </a:solidFill>
              </a:rPr>
              <a:t>Peningkatan</a:t>
            </a:r>
            <a:endParaRPr lang="en-US" spc="5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pc="5" dirty="0" err="1">
                <a:solidFill>
                  <a:schemeClr val="accent5">
                    <a:lumMod val="75000"/>
                  </a:schemeClr>
                </a:solidFill>
              </a:rPr>
              <a:t>Kapasitas</a:t>
            </a:r>
            <a:r>
              <a:rPr lang="en-US" spc="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321015" y="5406898"/>
            <a:ext cx="1767115" cy="201622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14 PDUPT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293084" y="5667086"/>
            <a:ext cx="1767115" cy="200041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15 PTUPT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293084" y="5940263"/>
            <a:ext cx="1767115" cy="201622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BAB 16 PPUPT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892689" y="5502265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2883985" y="5784970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883985" y="6043578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2798289" y="5392968"/>
            <a:ext cx="2347885" cy="88124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stCxn id="184" idx="1"/>
          </p:cNvCxnSpPr>
          <p:nvPr/>
        </p:nvCxnSpPr>
        <p:spPr>
          <a:xfrm flipH="1">
            <a:off x="2504383" y="5833591"/>
            <a:ext cx="293906" cy="28327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367625" y="5912156"/>
            <a:ext cx="1362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5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r>
              <a:rPr lang="en-US" spc="5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Unggulan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PT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-2242" y="3840398"/>
            <a:ext cx="1262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" dirty="0" err="1"/>
              <a:t>Kompetitif</a:t>
            </a:r>
            <a:r>
              <a:rPr lang="en-US" b="1" spc="5" dirty="0"/>
              <a:t> </a:t>
            </a:r>
          </a:p>
          <a:p>
            <a:r>
              <a:rPr lang="en-US" b="1" spc="5" dirty="0"/>
              <a:t>Nasional</a:t>
            </a:r>
            <a:endParaRPr lang="en-US" b="1" dirty="0"/>
          </a:p>
        </p:txBody>
      </p:sp>
      <p:sp>
        <p:nvSpPr>
          <p:cNvPr id="189" name="Rectangle 188"/>
          <p:cNvSpPr/>
          <p:nvPr/>
        </p:nvSpPr>
        <p:spPr>
          <a:xfrm>
            <a:off x="-30683" y="5904215"/>
            <a:ext cx="1518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" dirty="0" err="1">
                <a:solidFill>
                  <a:schemeClr val="tx2">
                    <a:lumMod val="75000"/>
                  </a:schemeClr>
                </a:solidFill>
              </a:rPr>
              <a:t>Desentralisasi</a:t>
            </a:r>
            <a:endParaRPr lang="en-US" b="1" spc="5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1115" y="3015425"/>
            <a:ext cx="0" cy="2510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417934" y="5867127"/>
            <a:ext cx="0" cy="683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9980491" y="2333918"/>
            <a:ext cx="1928163" cy="19391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 RUMPUN ILMU </a:t>
            </a: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9561781" y="2433938"/>
            <a:ext cx="370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/>
      <p:bldP spid="125" grpId="0" animBg="1"/>
      <p:bldP spid="127" grpId="0"/>
      <p:bldP spid="128" grpId="0" animBg="1"/>
      <p:bldP spid="130" grpId="0"/>
      <p:bldP spid="184" grpId="0" animBg="1"/>
      <p:bldP spid="186" grpId="0"/>
      <p:bldP spid="188" grpId="0"/>
      <p:bldP spid="189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1000</TotalTime>
  <Words>3643</Words>
  <Application>Microsoft Office PowerPoint</Application>
  <PresentationFormat>Custom</PresentationFormat>
  <Paragraphs>1355</Paragraphs>
  <Slides>53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Metro</vt:lpstr>
      <vt:lpstr>Slide 1</vt:lpstr>
      <vt:lpstr>DASAR KEBIJAKAN</vt:lpstr>
      <vt:lpstr>DASAR KEBIJAKAN (2)</vt:lpstr>
      <vt:lpstr>Slide 4</vt:lpstr>
      <vt:lpstr>Slide 5</vt:lpstr>
      <vt:lpstr>Slide 6</vt:lpstr>
      <vt:lpstr>PANDUAN PELAKSANAAN PENELITIAN DAN PENGABDIAN KEPADA MASYARAKAT  DI PERGURUAN TINGGI TAHUN 2017 EDISI XI </vt:lpstr>
      <vt:lpstr>Slide 8</vt:lpstr>
      <vt:lpstr>Slide 9</vt:lpstr>
      <vt:lpstr>PERUBAHAN NAMA SKEMA PENGABDIAN</vt:lpstr>
      <vt:lpstr>Slide 11</vt:lpstr>
      <vt:lpstr>Slide 12</vt:lpstr>
      <vt:lpstr>KARAKTERISTIK SETIAP SKEMA PENELITIAN</vt:lpstr>
      <vt:lpstr>PENELITIAN KERJA SAMA LUAR NEGERI (PKLN)</vt:lpstr>
      <vt:lpstr>Slide 15</vt:lpstr>
      <vt:lpstr>Slide 16</vt:lpstr>
      <vt:lpstr>PENELITIAN BERBASIS KOMPETENSI (PBK)</vt:lpstr>
      <vt:lpstr>PENELITIAN STRATEGIS NASIONAL (PSN)-(Gabungan PPT, STRANAS, MP3EI, dan PSHP)</vt:lpstr>
      <vt:lpstr>PENELITIAN PENCIPTAAN DAN PENYAJIAN SENI (P3S)</vt:lpstr>
      <vt:lpstr>PENELITIAN UNGGULAN STRATEGIS NASIONAL (PUSN)</vt:lpstr>
      <vt:lpstr>PENELITIAN DOSEN PEMULA (PDP)</vt:lpstr>
      <vt:lpstr>PENELITIAN KERJA SAMA ANTAR PERGURUAN TINGGI (PKPT)</vt:lpstr>
      <vt:lpstr>PENELITIAN TIM PASCA SARJANA (PTP)</vt:lpstr>
      <vt:lpstr>PENELITIAN DISERTASI DOKTOR (PDD)</vt:lpstr>
      <vt:lpstr>PENELITIAN PENDIDIKAN MAGISTER MENUJU DOKTOR UNTUK SARJANA UNGGUL (PMDSU)</vt:lpstr>
      <vt:lpstr>PENELITIAN PASCADOKTOR (PPD)</vt:lpstr>
      <vt:lpstr>PENELITIAN DASAR UNGGULAN PERGURUAN TINGGI (PDUPT)</vt:lpstr>
      <vt:lpstr>PENELITIAN TERAPAN UNGGULAN PERGURUAN TINGGI (PTUPT)</vt:lpstr>
      <vt:lpstr>PENELITIAN PENGEMBANGAN UNGGULAN PERGURUAN TINGGI (PPUPT)</vt:lpstr>
      <vt:lpstr>TAHAPAN KEGIATAN PENELITIAN</vt:lpstr>
      <vt:lpstr>Slide 31</vt:lpstr>
      <vt:lpstr>TAHAPAN PENELITIAN</vt:lpstr>
      <vt:lpstr>TAHAP PENGUSULAN</vt:lpstr>
      <vt:lpstr>TAHAP PENGUSULAN</vt:lpstr>
      <vt:lpstr>TAHAP PENGUSULAN</vt:lpstr>
      <vt:lpstr>TAHAP PENGUSULAN</vt:lpstr>
      <vt:lpstr>Slide 37</vt:lpstr>
      <vt:lpstr>TAHAP PENGUSULAN</vt:lpstr>
      <vt:lpstr>TAHAP PENGUSULAN</vt:lpstr>
      <vt:lpstr>TAHAP PENGUSULAN</vt:lpstr>
      <vt:lpstr>TAHAP PENGUSULAN</vt:lpstr>
      <vt:lpstr>TAHAP PENGUSULAN</vt:lpstr>
      <vt:lpstr>TAHAP PENGUSULAN</vt:lpstr>
      <vt:lpstr>TAHAP PENGUSULAN</vt:lpstr>
      <vt:lpstr>Slide 45</vt:lpstr>
      <vt:lpstr>Slide 46</vt:lpstr>
      <vt:lpstr>Slide 47</vt:lpstr>
      <vt:lpstr>Slide 48</vt:lpstr>
      <vt:lpstr>TAHAP PELAKSANAAN</vt:lpstr>
      <vt:lpstr>Slide 50</vt:lpstr>
      <vt:lpstr>TAHAP PELAPORAN</vt:lpstr>
      <vt:lpstr>Slide 52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subekti</dc:creator>
  <cp:lastModifiedBy>Davidson</cp:lastModifiedBy>
  <cp:revision>318</cp:revision>
  <dcterms:created xsi:type="dcterms:W3CDTF">2016-02-23T10:54:00Z</dcterms:created>
  <dcterms:modified xsi:type="dcterms:W3CDTF">2017-05-07T10:08:09Z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