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98A902-E124-4F1E-AC6E-AE281AA5FE95}" v="347" dt="2022-11-16T20:44:20.5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edenes sarıca" userId="715c67876560c599" providerId="Windows Live" clId="Web-{5998A902-E124-4F1E-AC6E-AE281AA5FE95}"/>
    <pc:docChg chg="addSld delSld modSld addMainMaster delMainMaster">
      <pc:chgData name="muhammedenes sarıca" userId="715c67876560c599" providerId="Windows Live" clId="Web-{5998A902-E124-4F1E-AC6E-AE281AA5FE95}" dt="2022-11-16T20:45:15.127" v="360"/>
      <pc:docMkLst>
        <pc:docMk/>
      </pc:docMkLst>
      <pc:sldChg chg="addSp delSp modSp mod setBg modClrScheme addAnim delAnim chgLayout">
        <pc:chgData name="muhammedenes sarıca" userId="715c67876560c599" providerId="Windows Live" clId="Web-{5998A902-E124-4F1E-AC6E-AE281AA5FE95}" dt="2022-11-16T20:21:22.660" v="47"/>
        <pc:sldMkLst>
          <pc:docMk/>
          <pc:sldMk cId="109857222" sldId="256"/>
        </pc:sldMkLst>
        <pc:spChg chg="mod">
          <ac:chgData name="muhammedenes sarıca" userId="715c67876560c599" providerId="Windows Live" clId="Web-{5998A902-E124-4F1E-AC6E-AE281AA5FE95}" dt="2022-11-16T20:21:22.660" v="45"/>
          <ac:spMkLst>
            <pc:docMk/>
            <pc:sldMk cId="109857222" sldId="256"/>
            <ac:spMk id="2" creationId="{00000000-0000-0000-0000-000000000000}"/>
          </ac:spMkLst>
        </pc:spChg>
        <pc:spChg chg="mod">
          <ac:chgData name="muhammedenes sarıca" userId="715c67876560c599" providerId="Windows Live" clId="Web-{5998A902-E124-4F1E-AC6E-AE281AA5FE95}" dt="2022-11-16T20:21:22.660" v="45"/>
          <ac:spMkLst>
            <pc:docMk/>
            <pc:sldMk cId="109857222" sldId="256"/>
            <ac:spMk id="3" creationId="{00000000-0000-0000-0000-000000000000}"/>
          </ac:spMkLst>
        </pc:spChg>
        <pc:spChg chg="add del">
          <ac:chgData name="muhammedenes sarıca" userId="715c67876560c599" providerId="Windows Live" clId="Web-{5998A902-E124-4F1E-AC6E-AE281AA5FE95}" dt="2022-11-16T20:21:18.942" v="38"/>
          <ac:spMkLst>
            <pc:docMk/>
            <pc:sldMk cId="109857222" sldId="256"/>
            <ac:spMk id="9" creationId="{E91DC736-0EF8-4F87-9146-EBF1D2EE4D3D}"/>
          </ac:spMkLst>
        </pc:spChg>
        <pc:spChg chg="add del">
          <ac:chgData name="muhammedenes sarıca" userId="715c67876560c599" providerId="Windows Live" clId="Web-{5998A902-E124-4F1E-AC6E-AE281AA5FE95}" dt="2022-11-16T20:21:18.942" v="38"/>
          <ac:spMkLst>
            <pc:docMk/>
            <pc:sldMk cId="109857222" sldId="256"/>
            <ac:spMk id="11" creationId="{097CD68E-23E3-4007-8847-CD0944C4F7BE}"/>
          </ac:spMkLst>
        </pc:spChg>
        <pc:spChg chg="add del">
          <ac:chgData name="muhammedenes sarıca" userId="715c67876560c599" providerId="Windows Live" clId="Web-{5998A902-E124-4F1E-AC6E-AE281AA5FE95}" dt="2022-11-16T20:21:18.942" v="38"/>
          <ac:spMkLst>
            <pc:docMk/>
            <pc:sldMk cId="109857222" sldId="256"/>
            <ac:spMk id="13" creationId="{AF2F604E-43BE-4DC3-B983-E071523364F8}"/>
          </ac:spMkLst>
        </pc:spChg>
        <pc:spChg chg="add del">
          <ac:chgData name="muhammedenes sarıca" userId="715c67876560c599" providerId="Windows Live" clId="Web-{5998A902-E124-4F1E-AC6E-AE281AA5FE95}" dt="2022-11-16T20:21:18.942" v="38"/>
          <ac:spMkLst>
            <pc:docMk/>
            <pc:sldMk cId="109857222" sldId="256"/>
            <ac:spMk id="15" creationId="{08C9B587-E65E-4B52-B37C-ABEBB6E87928}"/>
          </ac:spMkLst>
        </pc:spChg>
        <pc:spChg chg="add del">
          <ac:chgData name="muhammedenes sarıca" userId="715c67876560c599" providerId="Windows Live" clId="Web-{5998A902-E124-4F1E-AC6E-AE281AA5FE95}" dt="2022-11-16T20:21:22.598" v="44"/>
          <ac:spMkLst>
            <pc:docMk/>
            <pc:sldMk cId="109857222" sldId="256"/>
            <ac:spMk id="17" creationId="{A8384FB5-9ADC-4DDC-881B-597D56F5B15D}"/>
          </ac:spMkLst>
        </pc:spChg>
        <pc:spChg chg="add del">
          <ac:chgData name="muhammedenes sarıca" userId="715c67876560c599" providerId="Windows Live" clId="Web-{5998A902-E124-4F1E-AC6E-AE281AA5FE95}" dt="2022-11-16T20:21:22.598" v="44"/>
          <ac:spMkLst>
            <pc:docMk/>
            <pc:sldMk cId="109857222" sldId="256"/>
            <ac:spMk id="18" creationId="{0AF57B88-1D4C-41FA-A761-EC1DD10C35CB}"/>
          </ac:spMkLst>
        </pc:spChg>
        <pc:spChg chg="add del">
          <ac:chgData name="muhammedenes sarıca" userId="715c67876560c599" providerId="Windows Live" clId="Web-{5998A902-E124-4F1E-AC6E-AE281AA5FE95}" dt="2022-11-16T20:21:22.598" v="44"/>
          <ac:spMkLst>
            <pc:docMk/>
            <pc:sldMk cId="109857222" sldId="256"/>
            <ac:spMk id="19" creationId="{D2548F45-5164-4ABB-8212-7F293FDED8D4}"/>
          </ac:spMkLst>
        </pc:spChg>
        <pc:spChg chg="add del">
          <ac:chgData name="muhammedenes sarıca" userId="715c67876560c599" providerId="Windows Live" clId="Web-{5998A902-E124-4F1E-AC6E-AE281AA5FE95}" dt="2022-11-16T20:21:22.598" v="44"/>
          <ac:spMkLst>
            <pc:docMk/>
            <pc:sldMk cId="109857222" sldId="256"/>
            <ac:spMk id="21" creationId="{5E81CCFB-7BEF-4186-86FB-D09450B4D02D}"/>
          </ac:spMkLst>
        </pc:spChg>
        <pc:spChg chg="add">
          <ac:chgData name="muhammedenes sarıca" userId="715c67876560c599" providerId="Windows Live" clId="Web-{5998A902-E124-4F1E-AC6E-AE281AA5FE95}" dt="2022-11-16T20:21:22.660" v="45"/>
          <ac:spMkLst>
            <pc:docMk/>
            <pc:sldMk cId="109857222" sldId="256"/>
            <ac:spMk id="23" creationId="{E91DC736-0EF8-4F87-9146-EBF1D2EE4D3D}"/>
          </ac:spMkLst>
        </pc:spChg>
        <pc:spChg chg="add">
          <ac:chgData name="muhammedenes sarıca" userId="715c67876560c599" providerId="Windows Live" clId="Web-{5998A902-E124-4F1E-AC6E-AE281AA5FE95}" dt="2022-11-16T20:21:22.660" v="45"/>
          <ac:spMkLst>
            <pc:docMk/>
            <pc:sldMk cId="109857222" sldId="256"/>
            <ac:spMk id="25" creationId="{097CD68E-23E3-4007-8847-CD0944C4F7BE}"/>
          </ac:spMkLst>
        </pc:spChg>
        <pc:spChg chg="add">
          <ac:chgData name="muhammedenes sarıca" userId="715c67876560c599" providerId="Windows Live" clId="Web-{5998A902-E124-4F1E-AC6E-AE281AA5FE95}" dt="2022-11-16T20:21:22.660" v="45"/>
          <ac:spMkLst>
            <pc:docMk/>
            <pc:sldMk cId="109857222" sldId="256"/>
            <ac:spMk id="26" creationId="{AF2F604E-43BE-4DC3-B983-E071523364F8}"/>
          </ac:spMkLst>
        </pc:spChg>
        <pc:spChg chg="add">
          <ac:chgData name="muhammedenes sarıca" userId="715c67876560c599" providerId="Windows Live" clId="Web-{5998A902-E124-4F1E-AC6E-AE281AA5FE95}" dt="2022-11-16T20:21:22.660" v="45"/>
          <ac:spMkLst>
            <pc:docMk/>
            <pc:sldMk cId="109857222" sldId="256"/>
            <ac:spMk id="27" creationId="{08C9B587-E65E-4B52-B37C-ABEBB6E87928}"/>
          </ac:spMkLst>
        </pc:spChg>
        <pc:picChg chg="add del">
          <ac:chgData name="muhammedenes sarıca" userId="715c67876560c599" providerId="Windows Live" clId="Web-{5998A902-E124-4F1E-AC6E-AE281AA5FE95}" dt="2022-11-16T20:21:18.942" v="38"/>
          <ac:picMkLst>
            <pc:docMk/>
            <pc:sldMk cId="109857222" sldId="256"/>
            <ac:picMk id="4" creationId="{8E0E5325-DC96-2EFD-06AA-67068E69A353}"/>
          </ac:picMkLst>
        </pc:picChg>
        <pc:picChg chg="add del">
          <ac:chgData name="muhammedenes sarıca" userId="715c67876560c599" providerId="Windows Live" clId="Web-{5998A902-E124-4F1E-AC6E-AE281AA5FE95}" dt="2022-11-16T20:21:22.598" v="44"/>
          <ac:picMkLst>
            <pc:docMk/>
            <pc:sldMk cId="109857222" sldId="256"/>
            <ac:picMk id="20" creationId="{5CECDB07-5927-519A-908E-2CDE209DAD04}"/>
          </ac:picMkLst>
        </pc:picChg>
        <pc:picChg chg="add">
          <ac:chgData name="muhammedenes sarıca" userId="715c67876560c599" providerId="Windows Live" clId="Web-{5998A902-E124-4F1E-AC6E-AE281AA5FE95}" dt="2022-11-16T20:21:22.660" v="45"/>
          <ac:picMkLst>
            <pc:docMk/>
            <pc:sldMk cId="109857222" sldId="256"/>
            <ac:picMk id="24" creationId="{8E0E5325-DC96-2EFD-06AA-67068E69A353}"/>
          </ac:picMkLst>
        </pc:picChg>
      </pc:sldChg>
      <pc:sldChg chg="addSp delSp modSp new mod setBg setClrOvrMap">
        <pc:chgData name="muhammedenes sarıca" userId="715c67876560c599" providerId="Windows Live" clId="Web-{5998A902-E124-4F1E-AC6E-AE281AA5FE95}" dt="2022-11-16T20:23:11.351" v="67" actId="20577"/>
        <pc:sldMkLst>
          <pc:docMk/>
          <pc:sldMk cId="1090679521" sldId="257"/>
        </pc:sldMkLst>
        <pc:spChg chg="mod">
          <ac:chgData name="muhammedenes sarıca" userId="715c67876560c599" providerId="Windows Live" clId="Web-{5998A902-E124-4F1E-AC6E-AE281AA5FE95}" dt="2022-11-16T20:23:11.351" v="67" actId="20577"/>
          <ac:spMkLst>
            <pc:docMk/>
            <pc:sldMk cId="1090679521" sldId="257"/>
            <ac:spMk id="2" creationId="{CE8857BC-6600-7151-6853-6C8B7EAA7F58}"/>
          </ac:spMkLst>
        </pc:spChg>
        <pc:spChg chg="mod">
          <ac:chgData name="muhammedenes sarıca" userId="715c67876560c599" providerId="Windows Live" clId="Web-{5998A902-E124-4F1E-AC6E-AE281AA5FE95}" dt="2022-11-16T20:23:06.429" v="66" actId="14100"/>
          <ac:spMkLst>
            <pc:docMk/>
            <pc:sldMk cId="1090679521" sldId="257"/>
            <ac:spMk id="3" creationId="{EE5F07A0-FF29-9170-4878-46E3D6A7246C}"/>
          </ac:spMkLst>
        </pc:spChg>
        <pc:spChg chg="add">
          <ac:chgData name="muhammedenes sarıca" userId="715c67876560c599" providerId="Windows Live" clId="Web-{5998A902-E124-4F1E-AC6E-AE281AA5FE95}" dt="2022-11-16T20:22:54.663" v="61"/>
          <ac:spMkLst>
            <pc:docMk/>
            <pc:sldMk cId="1090679521" sldId="257"/>
            <ac:spMk id="10" creationId="{9AA72BD9-2C5A-4EDC-931F-5AA08EACA0F3}"/>
          </ac:spMkLst>
        </pc:spChg>
        <pc:spChg chg="add">
          <ac:chgData name="muhammedenes sarıca" userId="715c67876560c599" providerId="Windows Live" clId="Web-{5998A902-E124-4F1E-AC6E-AE281AA5FE95}" dt="2022-11-16T20:22:54.663" v="61"/>
          <ac:spMkLst>
            <pc:docMk/>
            <pc:sldMk cId="1090679521" sldId="257"/>
            <ac:spMk id="12" creationId="{8A6DB0E6-E65F-4229-A5A0-2500203B6CC3}"/>
          </ac:spMkLst>
        </pc:spChg>
        <pc:spChg chg="add">
          <ac:chgData name="muhammedenes sarıca" userId="715c67876560c599" providerId="Windows Live" clId="Web-{5998A902-E124-4F1E-AC6E-AE281AA5FE95}" dt="2022-11-16T20:22:54.663" v="61"/>
          <ac:spMkLst>
            <pc:docMk/>
            <pc:sldMk cId="1090679521" sldId="257"/>
            <ac:spMk id="14" creationId="{55D4142C-5077-457F-A6AD-3FECFDB39685}"/>
          </ac:spMkLst>
        </pc:spChg>
        <pc:spChg chg="add">
          <ac:chgData name="muhammedenes sarıca" userId="715c67876560c599" providerId="Windows Live" clId="Web-{5998A902-E124-4F1E-AC6E-AE281AA5FE95}" dt="2022-11-16T20:22:54.663" v="61"/>
          <ac:spMkLst>
            <pc:docMk/>
            <pc:sldMk cId="1090679521" sldId="257"/>
            <ac:spMk id="16" creationId="{7A5F0580-5EE9-419F-96EE-B6529EF6E7D0}"/>
          </ac:spMkLst>
        </pc:spChg>
        <pc:picChg chg="add del mod">
          <ac:chgData name="muhammedenes sarıca" userId="715c67876560c599" providerId="Windows Live" clId="Web-{5998A902-E124-4F1E-AC6E-AE281AA5FE95}" dt="2022-11-16T20:22:50.929" v="60"/>
          <ac:picMkLst>
            <pc:docMk/>
            <pc:sldMk cId="1090679521" sldId="257"/>
            <ac:picMk id="4" creationId="{B819C382-5CD0-CA9B-09B4-5E59C768DFB4}"/>
          </ac:picMkLst>
        </pc:picChg>
        <pc:picChg chg="add mod ord">
          <ac:chgData name="muhammedenes sarıca" userId="715c67876560c599" providerId="Windows Live" clId="Web-{5998A902-E124-4F1E-AC6E-AE281AA5FE95}" dt="2022-11-16T20:22:54.663" v="61"/>
          <ac:picMkLst>
            <pc:docMk/>
            <pc:sldMk cId="1090679521" sldId="257"/>
            <ac:picMk id="5" creationId="{DE14D3FC-7A95-56C7-D6B8-818E5B2FE176}"/>
          </ac:picMkLst>
        </pc:picChg>
      </pc:sldChg>
      <pc:sldChg chg="addSp delSp modSp new mod setBg">
        <pc:chgData name="muhammedenes sarıca" userId="715c67876560c599" providerId="Windows Live" clId="Web-{5998A902-E124-4F1E-AC6E-AE281AA5FE95}" dt="2022-11-16T20:28:45.721" v="128" actId="20577"/>
        <pc:sldMkLst>
          <pc:docMk/>
          <pc:sldMk cId="866381923" sldId="258"/>
        </pc:sldMkLst>
        <pc:spChg chg="del">
          <ac:chgData name="muhammedenes sarıca" userId="715c67876560c599" providerId="Windows Live" clId="Web-{5998A902-E124-4F1E-AC6E-AE281AA5FE95}" dt="2022-11-16T20:27:07.202" v="114"/>
          <ac:spMkLst>
            <pc:docMk/>
            <pc:sldMk cId="866381923" sldId="258"/>
            <ac:spMk id="2" creationId="{57C7D5C2-A0F8-E79F-F2BE-602AC8C41C7E}"/>
          </ac:spMkLst>
        </pc:spChg>
        <pc:spChg chg="mod">
          <ac:chgData name="muhammedenes sarıca" userId="715c67876560c599" providerId="Windows Live" clId="Web-{5998A902-E124-4F1E-AC6E-AE281AA5FE95}" dt="2022-11-16T20:28:45.721" v="128" actId="20577"/>
          <ac:spMkLst>
            <pc:docMk/>
            <pc:sldMk cId="866381923" sldId="258"/>
            <ac:spMk id="3" creationId="{A47E222B-EB45-EDB3-6ADD-6DE2DEDBFD25}"/>
          </ac:spMkLst>
        </pc:spChg>
        <pc:spChg chg="add mod">
          <ac:chgData name="muhammedenes sarıca" userId="715c67876560c599" providerId="Windows Live" clId="Web-{5998A902-E124-4F1E-AC6E-AE281AA5FE95}" dt="2022-11-16T20:28:25.252" v="122"/>
          <ac:spMkLst>
            <pc:docMk/>
            <pc:sldMk cId="866381923" sldId="258"/>
            <ac:spMk id="5" creationId="{2EEAE3DE-20A0-965A-4835-60F21A39057F}"/>
          </ac:spMkLst>
        </pc:spChg>
        <pc:spChg chg="add">
          <ac:chgData name="muhammedenes sarıca" userId="715c67876560c599" providerId="Windows Live" clId="Web-{5998A902-E124-4F1E-AC6E-AE281AA5FE95}" dt="2022-11-16T20:28:25.252" v="122"/>
          <ac:spMkLst>
            <pc:docMk/>
            <pc:sldMk cId="866381923" sldId="258"/>
            <ac:spMk id="10" creationId="{F94AA2BD-2E3F-4B1D-8127-5744B8115311}"/>
          </ac:spMkLst>
        </pc:spChg>
        <pc:spChg chg="add">
          <ac:chgData name="muhammedenes sarıca" userId="715c67876560c599" providerId="Windows Live" clId="Web-{5998A902-E124-4F1E-AC6E-AE281AA5FE95}" dt="2022-11-16T20:28:25.252" v="122"/>
          <ac:spMkLst>
            <pc:docMk/>
            <pc:sldMk cId="866381923" sldId="258"/>
            <ac:spMk id="12" creationId="{4BD02261-2DC8-4AA8-9E16-7751AE892445}"/>
          </ac:spMkLst>
        </pc:spChg>
        <pc:spChg chg="add">
          <ac:chgData name="muhammedenes sarıca" userId="715c67876560c599" providerId="Windows Live" clId="Web-{5998A902-E124-4F1E-AC6E-AE281AA5FE95}" dt="2022-11-16T20:28:25.252" v="122"/>
          <ac:spMkLst>
            <pc:docMk/>
            <pc:sldMk cId="866381923" sldId="258"/>
            <ac:spMk id="14" creationId="{3D752CF2-2291-40B5-B462-C17B174C10BC}"/>
          </ac:spMkLst>
        </pc:spChg>
        <pc:picChg chg="add mod">
          <ac:chgData name="muhammedenes sarıca" userId="715c67876560c599" providerId="Windows Live" clId="Web-{5998A902-E124-4F1E-AC6E-AE281AA5FE95}" dt="2022-11-16T20:28:25.252" v="122"/>
          <ac:picMkLst>
            <pc:docMk/>
            <pc:sldMk cId="866381923" sldId="258"/>
            <ac:picMk id="4" creationId="{45212C9C-8217-D8B6-67AD-80FA26F418B6}"/>
          </ac:picMkLst>
        </pc:picChg>
      </pc:sldChg>
      <pc:sldChg chg="addSp delSp modSp new del">
        <pc:chgData name="muhammedenes sarıca" userId="715c67876560c599" providerId="Windows Live" clId="Web-{5998A902-E124-4F1E-AC6E-AE281AA5FE95}" dt="2022-11-16T20:27:00.780" v="112"/>
        <pc:sldMkLst>
          <pc:docMk/>
          <pc:sldMk cId="3270119259" sldId="258"/>
        </pc:sldMkLst>
        <pc:spChg chg="del">
          <ac:chgData name="muhammedenes sarıca" userId="715c67876560c599" providerId="Windows Live" clId="Web-{5998A902-E124-4F1E-AC6E-AE281AA5FE95}" dt="2022-11-16T20:25:53.716" v="100"/>
          <ac:spMkLst>
            <pc:docMk/>
            <pc:sldMk cId="3270119259" sldId="258"/>
            <ac:spMk id="2" creationId="{84DF9AAC-734C-FBDC-4145-40FCD47D0582}"/>
          </ac:spMkLst>
        </pc:spChg>
        <pc:spChg chg="mod">
          <ac:chgData name="muhammedenes sarıca" userId="715c67876560c599" providerId="Windows Live" clId="Web-{5998A902-E124-4F1E-AC6E-AE281AA5FE95}" dt="2022-11-16T20:26:59.983" v="111" actId="20577"/>
          <ac:spMkLst>
            <pc:docMk/>
            <pc:sldMk cId="3270119259" sldId="258"/>
            <ac:spMk id="3" creationId="{82B3862F-B261-9D91-4383-EA040DBE76E5}"/>
          </ac:spMkLst>
        </pc:spChg>
        <pc:spChg chg="add mod">
          <ac:chgData name="muhammedenes sarıca" userId="715c67876560c599" providerId="Windows Live" clId="Web-{5998A902-E124-4F1E-AC6E-AE281AA5FE95}" dt="2022-11-16T20:26:55.030" v="106" actId="20577"/>
          <ac:spMkLst>
            <pc:docMk/>
            <pc:sldMk cId="3270119259" sldId="258"/>
            <ac:spMk id="4" creationId="{BBB6949C-C8AB-4CAB-597E-255A22DA2E66}"/>
          </ac:spMkLst>
        </pc:spChg>
        <pc:spChg chg="add del mod">
          <ac:chgData name="muhammedenes sarıca" userId="715c67876560c599" providerId="Windows Live" clId="Web-{5998A902-E124-4F1E-AC6E-AE281AA5FE95}" dt="2022-11-16T20:24:28.276" v="79"/>
          <ac:spMkLst>
            <pc:docMk/>
            <pc:sldMk cId="3270119259" sldId="258"/>
            <ac:spMk id="6" creationId="{13E701E7-E2F2-23C0-1EA4-0977CE1E7757}"/>
          </ac:spMkLst>
        </pc:spChg>
        <pc:picChg chg="add del mod">
          <ac:chgData name="muhammedenes sarıca" userId="715c67876560c599" providerId="Windows Live" clId="Web-{5998A902-E124-4F1E-AC6E-AE281AA5FE95}" dt="2022-11-16T20:24:28.276" v="80"/>
          <ac:picMkLst>
            <pc:docMk/>
            <pc:sldMk cId="3270119259" sldId="258"/>
            <ac:picMk id="5" creationId="{9D2D3632-1B9C-96F0-85D2-B18738A06505}"/>
          </ac:picMkLst>
        </pc:picChg>
        <pc:picChg chg="add mod">
          <ac:chgData name="muhammedenes sarıca" userId="715c67876560c599" providerId="Windows Live" clId="Web-{5998A902-E124-4F1E-AC6E-AE281AA5FE95}" dt="2022-11-16T20:26:38.748" v="104" actId="1076"/>
          <ac:picMkLst>
            <pc:docMk/>
            <pc:sldMk cId="3270119259" sldId="258"/>
            <ac:picMk id="8" creationId="{67E06116-2B11-20FD-1CB4-A5D3FB15BFD5}"/>
          </ac:picMkLst>
        </pc:picChg>
      </pc:sldChg>
      <pc:sldChg chg="addSp modSp new mod setBg">
        <pc:chgData name="muhammedenes sarıca" userId="715c67876560c599" providerId="Windows Live" clId="Web-{5998A902-E124-4F1E-AC6E-AE281AA5FE95}" dt="2022-11-16T20:29:59.567" v="139"/>
        <pc:sldMkLst>
          <pc:docMk/>
          <pc:sldMk cId="2572257925" sldId="259"/>
        </pc:sldMkLst>
        <pc:spChg chg="mod">
          <ac:chgData name="muhammedenes sarıca" userId="715c67876560c599" providerId="Windows Live" clId="Web-{5998A902-E124-4F1E-AC6E-AE281AA5FE95}" dt="2022-11-16T20:29:59.567" v="139"/>
          <ac:spMkLst>
            <pc:docMk/>
            <pc:sldMk cId="2572257925" sldId="259"/>
            <ac:spMk id="2" creationId="{A8351735-0FD7-B3E1-9289-621C287418AF}"/>
          </ac:spMkLst>
        </pc:spChg>
        <pc:spChg chg="mod">
          <ac:chgData name="muhammedenes sarıca" userId="715c67876560c599" providerId="Windows Live" clId="Web-{5998A902-E124-4F1E-AC6E-AE281AA5FE95}" dt="2022-11-16T20:29:59.567" v="139"/>
          <ac:spMkLst>
            <pc:docMk/>
            <pc:sldMk cId="2572257925" sldId="259"/>
            <ac:spMk id="3" creationId="{306C1581-CC97-6D07-1594-659A8106337C}"/>
          </ac:spMkLst>
        </pc:spChg>
        <pc:spChg chg="add">
          <ac:chgData name="muhammedenes sarıca" userId="715c67876560c599" providerId="Windows Live" clId="Web-{5998A902-E124-4F1E-AC6E-AE281AA5FE95}" dt="2022-11-16T20:29:59.567" v="139"/>
          <ac:spMkLst>
            <pc:docMk/>
            <pc:sldMk cId="2572257925" sldId="259"/>
            <ac:spMk id="9" creationId="{0B9EE3F3-89B7-43C3-8651-C4C96830993D}"/>
          </ac:spMkLst>
        </pc:spChg>
        <pc:spChg chg="add">
          <ac:chgData name="muhammedenes sarıca" userId="715c67876560c599" providerId="Windows Live" clId="Web-{5998A902-E124-4F1E-AC6E-AE281AA5FE95}" dt="2022-11-16T20:29:59.567" v="139"/>
          <ac:spMkLst>
            <pc:docMk/>
            <pc:sldMk cId="2572257925" sldId="259"/>
            <ac:spMk id="11" creationId="{33AE4636-AEEC-45D6-84D4-7AC2DA48ECF8}"/>
          </ac:spMkLst>
        </pc:spChg>
        <pc:spChg chg="add">
          <ac:chgData name="muhammedenes sarıca" userId="715c67876560c599" providerId="Windows Live" clId="Web-{5998A902-E124-4F1E-AC6E-AE281AA5FE95}" dt="2022-11-16T20:29:59.567" v="139"/>
          <ac:spMkLst>
            <pc:docMk/>
            <pc:sldMk cId="2572257925" sldId="259"/>
            <ac:spMk id="13" creationId="{8D9CE0F4-2EB2-4F1F-8AAC-DB3571D9FE10}"/>
          </ac:spMkLst>
        </pc:spChg>
        <pc:picChg chg="add mod">
          <ac:chgData name="muhammedenes sarıca" userId="715c67876560c599" providerId="Windows Live" clId="Web-{5998A902-E124-4F1E-AC6E-AE281AA5FE95}" dt="2022-11-16T20:29:59.567" v="139"/>
          <ac:picMkLst>
            <pc:docMk/>
            <pc:sldMk cId="2572257925" sldId="259"/>
            <ac:picMk id="4" creationId="{FD35A651-4CC1-E97D-9FC8-41CBC999F1A9}"/>
          </ac:picMkLst>
        </pc:picChg>
      </pc:sldChg>
      <pc:sldChg chg="addSp modSp new mod setBg">
        <pc:chgData name="muhammedenes sarıca" userId="715c67876560c599" providerId="Windows Live" clId="Web-{5998A902-E124-4F1E-AC6E-AE281AA5FE95}" dt="2022-11-16T20:31:46.539" v="159" actId="20577"/>
        <pc:sldMkLst>
          <pc:docMk/>
          <pc:sldMk cId="1567913211" sldId="260"/>
        </pc:sldMkLst>
        <pc:spChg chg="mod">
          <ac:chgData name="muhammedenes sarıca" userId="715c67876560c599" providerId="Windows Live" clId="Web-{5998A902-E124-4F1E-AC6E-AE281AA5FE95}" dt="2022-11-16T20:31:46.539" v="159" actId="20577"/>
          <ac:spMkLst>
            <pc:docMk/>
            <pc:sldMk cId="1567913211" sldId="260"/>
            <ac:spMk id="2" creationId="{79AC674C-704D-1B6D-A71E-B40AE4F26298}"/>
          </ac:spMkLst>
        </pc:spChg>
        <pc:spChg chg="mod">
          <ac:chgData name="muhammedenes sarıca" userId="715c67876560c599" providerId="Windows Live" clId="Web-{5998A902-E124-4F1E-AC6E-AE281AA5FE95}" dt="2022-11-16T20:31:33.523" v="157" actId="1076"/>
          <ac:spMkLst>
            <pc:docMk/>
            <pc:sldMk cId="1567913211" sldId="260"/>
            <ac:spMk id="3" creationId="{36D85ADC-7AD0-8557-3017-DDABA9ED1FE8}"/>
          </ac:spMkLst>
        </pc:spChg>
        <pc:spChg chg="add">
          <ac:chgData name="muhammedenes sarıca" userId="715c67876560c599" providerId="Windows Live" clId="Web-{5998A902-E124-4F1E-AC6E-AE281AA5FE95}" dt="2022-11-16T20:31:20.804" v="152"/>
          <ac:spMkLst>
            <pc:docMk/>
            <pc:sldMk cId="1567913211" sldId="260"/>
            <ac:spMk id="9" creationId="{2C9A9DA9-7DC8-488B-A882-123947B0F3D9}"/>
          </ac:spMkLst>
        </pc:spChg>
        <pc:spChg chg="add">
          <ac:chgData name="muhammedenes sarıca" userId="715c67876560c599" providerId="Windows Live" clId="Web-{5998A902-E124-4F1E-AC6E-AE281AA5FE95}" dt="2022-11-16T20:31:20.804" v="152"/>
          <ac:spMkLst>
            <pc:docMk/>
            <pc:sldMk cId="1567913211" sldId="260"/>
            <ac:spMk id="11" creationId="{57F6BDD4-E066-4008-8011-6CC31AEB4556}"/>
          </ac:spMkLst>
        </pc:spChg>
        <pc:spChg chg="add">
          <ac:chgData name="muhammedenes sarıca" userId="715c67876560c599" providerId="Windows Live" clId="Web-{5998A902-E124-4F1E-AC6E-AE281AA5FE95}" dt="2022-11-16T20:31:20.804" v="152"/>
          <ac:spMkLst>
            <pc:docMk/>
            <pc:sldMk cId="1567913211" sldId="260"/>
            <ac:spMk id="13" creationId="{2711A8FB-68FC-45FC-B01E-38F809E2D439}"/>
          </ac:spMkLst>
        </pc:spChg>
        <pc:spChg chg="add">
          <ac:chgData name="muhammedenes sarıca" userId="715c67876560c599" providerId="Windows Live" clId="Web-{5998A902-E124-4F1E-AC6E-AE281AA5FE95}" dt="2022-11-16T20:31:20.804" v="152"/>
          <ac:spMkLst>
            <pc:docMk/>
            <pc:sldMk cId="1567913211" sldId="260"/>
            <ac:spMk id="15" creationId="{2A865FE3-5FC9-4049-87CF-30019C46C0F5}"/>
          </ac:spMkLst>
        </pc:spChg>
        <pc:picChg chg="add mod">
          <ac:chgData name="muhammedenes sarıca" userId="715c67876560c599" providerId="Windows Live" clId="Web-{5998A902-E124-4F1E-AC6E-AE281AA5FE95}" dt="2022-11-16T20:31:20.804" v="152"/>
          <ac:picMkLst>
            <pc:docMk/>
            <pc:sldMk cId="1567913211" sldId="260"/>
            <ac:picMk id="4" creationId="{CA495856-76FD-ED7A-9FA2-0757ACAB81FD}"/>
          </ac:picMkLst>
        </pc:picChg>
      </pc:sldChg>
      <pc:sldChg chg="addSp delSp modSp new mod setBg">
        <pc:chgData name="muhammedenes sarıca" userId="715c67876560c599" providerId="Windows Live" clId="Web-{5998A902-E124-4F1E-AC6E-AE281AA5FE95}" dt="2022-11-16T20:33:59.950" v="195"/>
        <pc:sldMkLst>
          <pc:docMk/>
          <pc:sldMk cId="4127136435" sldId="261"/>
        </pc:sldMkLst>
        <pc:spChg chg="del mod">
          <ac:chgData name="muhammedenes sarıca" userId="715c67876560c599" providerId="Windows Live" clId="Web-{5998A902-E124-4F1E-AC6E-AE281AA5FE95}" dt="2022-11-16T20:33:56.559" v="194"/>
          <ac:spMkLst>
            <pc:docMk/>
            <pc:sldMk cId="4127136435" sldId="261"/>
            <ac:spMk id="2" creationId="{74D2FA1F-249D-EE1D-577A-8319102BA110}"/>
          </ac:spMkLst>
        </pc:spChg>
        <pc:spChg chg="mod">
          <ac:chgData name="muhammedenes sarıca" userId="715c67876560c599" providerId="Windows Live" clId="Web-{5998A902-E124-4F1E-AC6E-AE281AA5FE95}" dt="2022-11-16T20:33:59.950" v="195"/>
          <ac:spMkLst>
            <pc:docMk/>
            <pc:sldMk cId="4127136435" sldId="261"/>
            <ac:spMk id="3" creationId="{71C36EEF-AFA1-2072-994E-4D04708C7515}"/>
          </ac:spMkLst>
        </pc:spChg>
        <pc:spChg chg="add del">
          <ac:chgData name="muhammedenes sarıca" userId="715c67876560c599" providerId="Windows Live" clId="Web-{5998A902-E124-4F1E-AC6E-AE281AA5FE95}" dt="2022-11-16T20:33:59.950" v="195"/>
          <ac:spMkLst>
            <pc:docMk/>
            <pc:sldMk cId="4127136435" sldId="261"/>
            <ac:spMk id="10" creationId="{8F7AFB9A-7364-478C-B48B-8523CDD9AE8D}"/>
          </ac:spMkLst>
        </pc:spChg>
        <pc:spChg chg="add del">
          <ac:chgData name="muhammedenes sarıca" userId="715c67876560c599" providerId="Windows Live" clId="Web-{5998A902-E124-4F1E-AC6E-AE281AA5FE95}" dt="2022-11-16T20:33:59.950" v="195"/>
          <ac:spMkLst>
            <pc:docMk/>
            <pc:sldMk cId="4127136435" sldId="261"/>
            <ac:spMk id="12" creationId="{36678033-86B6-40E6-BE90-78D8ED4E3A31}"/>
          </ac:spMkLst>
        </pc:spChg>
        <pc:spChg chg="add del">
          <ac:chgData name="muhammedenes sarıca" userId="715c67876560c599" providerId="Windows Live" clId="Web-{5998A902-E124-4F1E-AC6E-AE281AA5FE95}" dt="2022-11-16T20:33:59.950" v="195"/>
          <ac:spMkLst>
            <pc:docMk/>
            <pc:sldMk cId="4127136435" sldId="261"/>
            <ac:spMk id="14" creationId="{D2542E1A-076E-4A34-BB67-2BF961754E0C}"/>
          </ac:spMkLst>
        </pc:spChg>
        <pc:spChg chg="add del">
          <ac:chgData name="muhammedenes sarıca" userId="715c67876560c599" providerId="Windows Live" clId="Web-{5998A902-E124-4F1E-AC6E-AE281AA5FE95}" dt="2022-11-16T20:33:59.950" v="195"/>
          <ac:spMkLst>
            <pc:docMk/>
            <pc:sldMk cId="4127136435" sldId="261"/>
            <ac:spMk id="16" creationId="{75C56826-D4E5-42ED-8529-079651CB3005}"/>
          </ac:spMkLst>
        </pc:spChg>
        <pc:spChg chg="add del">
          <ac:chgData name="muhammedenes sarıca" userId="715c67876560c599" providerId="Windows Live" clId="Web-{5998A902-E124-4F1E-AC6E-AE281AA5FE95}" dt="2022-11-16T20:33:59.950" v="195"/>
          <ac:spMkLst>
            <pc:docMk/>
            <pc:sldMk cId="4127136435" sldId="261"/>
            <ac:spMk id="18" creationId="{82095FCE-EF05-4443-B97A-85DEE3A5CA17}"/>
          </ac:spMkLst>
        </pc:spChg>
        <pc:spChg chg="add">
          <ac:chgData name="muhammedenes sarıca" userId="715c67876560c599" providerId="Windows Live" clId="Web-{5998A902-E124-4F1E-AC6E-AE281AA5FE95}" dt="2022-11-16T20:33:59.950" v="195"/>
          <ac:spMkLst>
            <pc:docMk/>
            <pc:sldMk cId="4127136435" sldId="261"/>
            <ac:spMk id="23" creationId="{B23FE733-F95B-4DF6-AFC5-BEEB3577C494}"/>
          </ac:spMkLst>
        </pc:spChg>
        <pc:spChg chg="add">
          <ac:chgData name="muhammedenes sarıca" userId="715c67876560c599" providerId="Windows Live" clId="Web-{5998A902-E124-4F1E-AC6E-AE281AA5FE95}" dt="2022-11-16T20:33:59.950" v="195"/>
          <ac:spMkLst>
            <pc:docMk/>
            <pc:sldMk cId="4127136435" sldId="261"/>
            <ac:spMk id="25" creationId="{9080D120-BD54-46E1-BA37-82F5E8089E90}"/>
          </ac:spMkLst>
        </pc:spChg>
        <pc:spChg chg="add">
          <ac:chgData name="muhammedenes sarıca" userId="715c67876560c599" providerId="Windows Live" clId="Web-{5998A902-E124-4F1E-AC6E-AE281AA5FE95}" dt="2022-11-16T20:33:59.950" v="195"/>
          <ac:spMkLst>
            <pc:docMk/>
            <pc:sldMk cId="4127136435" sldId="261"/>
            <ac:spMk id="27" creationId="{81D83946-74FA-498A-AC80-9926F041B5C5}"/>
          </ac:spMkLst>
        </pc:spChg>
        <pc:spChg chg="add">
          <ac:chgData name="muhammedenes sarıca" userId="715c67876560c599" providerId="Windows Live" clId="Web-{5998A902-E124-4F1E-AC6E-AE281AA5FE95}" dt="2022-11-16T20:33:59.950" v="195"/>
          <ac:spMkLst>
            <pc:docMk/>
            <pc:sldMk cId="4127136435" sldId="261"/>
            <ac:spMk id="29" creationId="{5060D983-8B52-443A-8183-2A1DE05618B5}"/>
          </ac:spMkLst>
        </pc:spChg>
        <pc:picChg chg="add mod ord">
          <ac:chgData name="muhammedenes sarıca" userId="715c67876560c599" providerId="Windows Live" clId="Web-{5998A902-E124-4F1E-AC6E-AE281AA5FE95}" dt="2022-11-16T20:33:59.950" v="195"/>
          <ac:picMkLst>
            <pc:docMk/>
            <pc:sldMk cId="4127136435" sldId="261"/>
            <ac:picMk id="4" creationId="{3FAD83C8-8B9C-73A3-1F0F-EC0FB861C6A0}"/>
          </ac:picMkLst>
        </pc:picChg>
        <pc:picChg chg="add mod">
          <ac:chgData name="muhammedenes sarıca" userId="715c67876560c599" providerId="Windows Live" clId="Web-{5998A902-E124-4F1E-AC6E-AE281AA5FE95}" dt="2022-11-16T20:33:59.950" v="195"/>
          <ac:picMkLst>
            <pc:docMk/>
            <pc:sldMk cId="4127136435" sldId="261"/>
            <ac:picMk id="5" creationId="{DA5453FE-DE1C-036D-9A00-01BABEEB0C1A}"/>
          </ac:picMkLst>
        </pc:picChg>
      </pc:sldChg>
      <pc:sldChg chg="addSp delSp modSp new mod setBg">
        <pc:chgData name="muhammedenes sarıca" userId="715c67876560c599" providerId="Windows Live" clId="Web-{5998A902-E124-4F1E-AC6E-AE281AA5FE95}" dt="2022-11-16T20:35:48.703" v="211"/>
        <pc:sldMkLst>
          <pc:docMk/>
          <pc:sldMk cId="3473150617" sldId="262"/>
        </pc:sldMkLst>
        <pc:spChg chg="del mod">
          <ac:chgData name="muhammedenes sarıca" userId="715c67876560c599" providerId="Windows Live" clId="Web-{5998A902-E124-4F1E-AC6E-AE281AA5FE95}" dt="2022-11-16T20:34:15.653" v="198"/>
          <ac:spMkLst>
            <pc:docMk/>
            <pc:sldMk cId="3473150617" sldId="262"/>
            <ac:spMk id="2" creationId="{EBAA09B1-98CB-5BF5-04D2-D0F68AC22389}"/>
          </ac:spMkLst>
        </pc:spChg>
        <pc:spChg chg="del mod">
          <ac:chgData name="muhammedenes sarıca" userId="715c67876560c599" providerId="Windows Live" clId="Web-{5998A902-E124-4F1E-AC6E-AE281AA5FE95}" dt="2022-11-16T20:35:23.921" v="205"/>
          <ac:spMkLst>
            <pc:docMk/>
            <pc:sldMk cId="3473150617" sldId="262"/>
            <ac:spMk id="3" creationId="{C125ED41-7CD5-EBF4-939D-A174309926E5}"/>
          </ac:spMkLst>
        </pc:spChg>
        <pc:spChg chg="add del">
          <ac:chgData name="muhammedenes sarıca" userId="715c67876560c599" providerId="Windows Live" clId="Web-{5998A902-E124-4F1E-AC6E-AE281AA5FE95}" dt="2022-11-16T20:35:48.703" v="211"/>
          <ac:spMkLst>
            <pc:docMk/>
            <pc:sldMk cId="3473150617" sldId="262"/>
            <ac:spMk id="9" creationId="{44AD29B6-BF3B-4407-9E75-52DF8E3B29F1}"/>
          </ac:spMkLst>
        </pc:spChg>
        <pc:spChg chg="add del">
          <ac:chgData name="muhammedenes sarıca" userId="715c67876560c599" providerId="Windows Live" clId="Web-{5998A902-E124-4F1E-AC6E-AE281AA5FE95}" dt="2022-11-16T20:35:48.703" v="211"/>
          <ac:spMkLst>
            <pc:docMk/>
            <pc:sldMk cId="3473150617" sldId="262"/>
            <ac:spMk id="11" creationId="{55F8BA08-3E38-4B70-B93A-74F08E092206}"/>
          </ac:spMkLst>
        </pc:spChg>
        <pc:spChg chg="add del">
          <ac:chgData name="muhammedenes sarıca" userId="715c67876560c599" providerId="Windows Live" clId="Web-{5998A902-E124-4F1E-AC6E-AE281AA5FE95}" dt="2022-11-16T20:35:48.703" v="211"/>
          <ac:spMkLst>
            <pc:docMk/>
            <pc:sldMk cId="3473150617" sldId="262"/>
            <ac:spMk id="13" creationId="{357F1B33-79AB-4A71-8CEC-4546D709B8C8}"/>
          </ac:spMkLst>
        </pc:spChg>
        <pc:spChg chg="add">
          <ac:chgData name="muhammedenes sarıca" userId="715c67876560c599" providerId="Windows Live" clId="Web-{5998A902-E124-4F1E-AC6E-AE281AA5FE95}" dt="2022-11-16T20:35:48.703" v="211"/>
          <ac:spMkLst>
            <pc:docMk/>
            <pc:sldMk cId="3473150617" sldId="262"/>
            <ac:spMk id="20" creationId="{8F7AFB9A-7364-478C-B48B-8523CDD9AE8D}"/>
          </ac:spMkLst>
        </pc:spChg>
        <pc:spChg chg="add">
          <ac:chgData name="muhammedenes sarıca" userId="715c67876560c599" providerId="Windows Live" clId="Web-{5998A902-E124-4F1E-AC6E-AE281AA5FE95}" dt="2022-11-16T20:35:48.703" v="211"/>
          <ac:spMkLst>
            <pc:docMk/>
            <pc:sldMk cId="3473150617" sldId="262"/>
            <ac:spMk id="22" creationId="{36678033-86B6-40E6-BE90-78D8ED4E3A31}"/>
          </ac:spMkLst>
        </pc:spChg>
        <pc:spChg chg="add">
          <ac:chgData name="muhammedenes sarıca" userId="715c67876560c599" providerId="Windows Live" clId="Web-{5998A902-E124-4F1E-AC6E-AE281AA5FE95}" dt="2022-11-16T20:35:48.703" v="211"/>
          <ac:spMkLst>
            <pc:docMk/>
            <pc:sldMk cId="3473150617" sldId="262"/>
            <ac:spMk id="24" creationId="{D2542E1A-076E-4A34-BB67-2BF961754E0C}"/>
          </ac:spMkLst>
        </pc:spChg>
        <pc:spChg chg="add">
          <ac:chgData name="muhammedenes sarıca" userId="715c67876560c599" providerId="Windows Live" clId="Web-{5998A902-E124-4F1E-AC6E-AE281AA5FE95}" dt="2022-11-16T20:35:48.703" v="211"/>
          <ac:spMkLst>
            <pc:docMk/>
            <pc:sldMk cId="3473150617" sldId="262"/>
            <ac:spMk id="26" creationId="{75C56826-D4E5-42ED-8529-079651CB3005}"/>
          </ac:spMkLst>
        </pc:spChg>
        <pc:spChg chg="add">
          <ac:chgData name="muhammedenes sarıca" userId="715c67876560c599" providerId="Windows Live" clId="Web-{5998A902-E124-4F1E-AC6E-AE281AA5FE95}" dt="2022-11-16T20:35:48.703" v="211"/>
          <ac:spMkLst>
            <pc:docMk/>
            <pc:sldMk cId="3473150617" sldId="262"/>
            <ac:spMk id="28" creationId="{82095FCE-EF05-4443-B97A-85DEE3A5CA17}"/>
          </ac:spMkLst>
        </pc:spChg>
        <pc:graphicFrameChg chg="add mod ord">
          <ac:chgData name="muhammedenes sarıca" userId="715c67876560c599" providerId="Windows Live" clId="Web-{5998A902-E124-4F1E-AC6E-AE281AA5FE95}" dt="2022-11-16T20:35:48.703" v="211"/>
          <ac:graphicFrameMkLst>
            <pc:docMk/>
            <pc:sldMk cId="3473150617" sldId="262"/>
            <ac:graphicFrameMk id="5" creationId="{0FA849F4-8198-994A-DA0C-88B5F3F39DF3}"/>
          </ac:graphicFrameMkLst>
        </pc:graphicFrameChg>
        <pc:picChg chg="add mod ord">
          <ac:chgData name="muhammedenes sarıca" userId="715c67876560c599" providerId="Windows Live" clId="Web-{5998A902-E124-4F1E-AC6E-AE281AA5FE95}" dt="2022-11-16T20:35:48.703" v="211"/>
          <ac:picMkLst>
            <pc:docMk/>
            <pc:sldMk cId="3473150617" sldId="262"/>
            <ac:picMk id="14" creationId="{3F9AAC6D-4252-9E12-F97A-5C15A605F429}"/>
          </ac:picMkLst>
        </pc:picChg>
        <pc:picChg chg="add mod">
          <ac:chgData name="muhammedenes sarıca" userId="715c67876560c599" providerId="Windows Live" clId="Web-{5998A902-E124-4F1E-AC6E-AE281AA5FE95}" dt="2022-11-16T20:35:48.703" v="211"/>
          <ac:picMkLst>
            <pc:docMk/>
            <pc:sldMk cId="3473150617" sldId="262"/>
            <ac:picMk id="15" creationId="{B2ED2845-3F33-EF56-34BF-AFF1144DCE03}"/>
          </ac:picMkLst>
        </pc:picChg>
      </pc:sldChg>
      <pc:sldChg chg="addSp delSp modSp new mod setBg">
        <pc:chgData name="muhammedenes sarıca" userId="715c67876560c599" providerId="Windows Live" clId="Web-{5998A902-E124-4F1E-AC6E-AE281AA5FE95}" dt="2022-11-16T20:36:46.924" v="217"/>
        <pc:sldMkLst>
          <pc:docMk/>
          <pc:sldMk cId="448385598" sldId="263"/>
        </pc:sldMkLst>
        <pc:spChg chg="del">
          <ac:chgData name="muhammedenes sarıca" userId="715c67876560c599" providerId="Windows Live" clId="Web-{5998A902-E124-4F1E-AC6E-AE281AA5FE95}" dt="2022-11-16T20:36:11.313" v="213"/>
          <ac:spMkLst>
            <pc:docMk/>
            <pc:sldMk cId="448385598" sldId="263"/>
            <ac:spMk id="2" creationId="{220097D2-BAC2-75C0-898A-48F822457748}"/>
          </ac:spMkLst>
        </pc:spChg>
        <pc:spChg chg="mod">
          <ac:chgData name="muhammedenes sarıca" userId="715c67876560c599" providerId="Windows Live" clId="Web-{5998A902-E124-4F1E-AC6E-AE281AA5FE95}" dt="2022-11-16T20:36:46.924" v="217"/>
          <ac:spMkLst>
            <pc:docMk/>
            <pc:sldMk cId="448385598" sldId="263"/>
            <ac:spMk id="3" creationId="{BCB2CC3E-ACE3-6532-8C0A-E676FFFC10EB}"/>
          </ac:spMkLst>
        </pc:spChg>
        <pc:spChg chg="add">
          <ac:chgData name="muhammedenes sarıca" userId="715c67876560c599" providerId="Windows Live" clId="Web-{5998A902-E124-4F1E-AC6E-AE281AA5FE95}" dt="2022-11-16T20:36:46.924" v="217"/>
          <ac:spMkLst>
            <pc:docMk/>
            <pc:sldMk cId="448385598" sldId="263"/>
            <ac:spMk id="9" creationId="{2C9A9DA9-7DC8-488B-A882-123947B0F3D9}"/>
          </ac:spMkLst>
        </pc:spChg>
        <pc:spChg chg="add">
          <ac:chgData name="muhammedenes sarıca" userId="715c67876560c599" providerId="Windows Live" clId="Web-{5998A902-E124-4F1E-AC6E-AE281AA5FE95}" dt="2022-11-16T20:36:46.924" v="217"/>
          <ac:spMkLst>
            <pc:docMk/>
            <pc:sldMk cId="448385598" sldId="263"/>
            <ac:spMk id="11" creationId="{57F6BDD4-E066-4008-8011-6CC31AEB4556}"/>
          </ac:spMkLst>
        </pc:spChg>
        <pc:spChg chg="add">
          <ac:chgData name="muhammedenes sarıca" userId="715c67876560c599" providerId="Windows Live" clId="Web-{5998A902-E124-4F1E-AC6E-AE281AA5FE95}" dt="2022-11-16T20:36:46.924" v="217"/>
          <ac:spMkLst>
            <pc:docMk/>
            <pc:sldMk cId="448385598" sldId="263"/>
            <ac:spMk id="13" creationId="{2711A8FB-68FC-45FC-B01E-38F809E2D439}"/>
          </ac:spMkLst>
        </pc:spChg>
        <pc:spChg chg="add">
          <ac:chgData name="muhammedenes sarıca" userId="715c67876560c599" providerId="Windows Live" clId="Web-{5998A902-E124-4F1E-AC6E-AE281AA5FE95}" dt="2022-11-16T20:36:46.924" v="217"/>
          <ac:spMkLst>
            <pc:docMk/>
            <pc:sldMk cId="448385598" sldId="263"/>
            <ac:spMk id="15" creationId="{2A865FE3-5FC9-4049-87CF-30019C46C0F5}"/>
          </ac:spMkLst>
        </pc:spChg>
        <pc:picChg chg="add mod">
          <ac:chgData name="muhammedenes sarıca" userId="715c67876560c599" providerId="Windows Live" clId="Web-{5998A902-E124-4F1E-AC6E-AE281AA5FE95}" dt="2022-11-16T20:36:46.924" v="217"/>
          <ac:picMkLst>
            <pc:docMk/>
            <pc:sldMk cId="448385598" sldId="263"/>
            <ac:picMk id="4" creationId="{AAC3EBB0-11F1-F782-8A80-312133E09825}"/>
          </ac:picMkLst>
        </pc:picChg>
      </pc:sldChg>
      <pc:sldChg chg="addSp modSp new mod setBg">
        <pc:chgData name="muhammedenes sarıca" userId="715c67876560c599" providerId="Windows Live" clId="Web-{5998A902-E124-4F1E-AC6E-AE281AA5FE95}" dt="2022-11-16T20:45:15.127" v="360"/>
        <pc:sldMkLst>
          <pc:docMk/>
          <pc:sldMk cId="3160963950" sldId="264"/>
        </pc:sldMkLst>
        <pc:spChg chg="mod">
          <ac:chgData name="muhammedenes sarıca" userId="715c67876560c599" providerId="Windows Live" clId="Web-{5998A902-E124-4F1E-AC6E-AE281AA5FE95}" dt="2022-11-16T20:45:15.127" v="360"/>
          <ac:spMkLst>
            <pc:docMk/>
            <pc:sldMk cId="3160963950" sldId="264"/>
            <ac:spMk id="2" creationId="{BAD82559-5869-7E92-8469-F28C23A82F80}"/>
          </ac:spMkLst>
        </pc:spChg>
        <pc:spChg chg="mod">
          <ac:chgData name="muhammedenes sarıca" userId="715c67876560c599" providerId="Windows Live" clId="Web-{5998A902-E124-4F1E-AC6E-AE281AA5FE95}" dt="2022-11-16T20:45:15.127" v="360"/>
          <ac:spMkLst>
            <pc:docMk/>
            <pc:sldMk cId="3160963950" sldId="264"/>
            <ac:spMk id="3" creationId="{82DAF16F-2576-6347-3253-904431C99FD4}"/>
          </ac:spMkLst>
        </pc:spChg>
        <pc:spChg chg="add">
          <ac:chgData name="muhammedenes sarıca" userId="715c67876560c599" providerId="Windows Live" clId="Web-{5998A902-E124-4F1E-AC6E-AE281AA5FE95}" dt="2022-11-16T20:45:15.127" v="360"/>
          <ac:spMkLst>
            <pc:docMk/>
            <pc:sldMk cId="3160963950" sldId="264"/>
            <ac:spMk id="8" creationId="{B4CE5841-C184-4A70-A609-5FE4A50783C7}"/>
          </ac:spMkLst>
        </pc:spChg>
        <pc:spChg chg="add">
          <ac:chgData name="muhammedenes sarıca" userId="715c67876560c599" providerId="Windows Live" clId="Web-{5998A902-E124-4F1E-AC6E-AE281AA5FE95}" dt="2022-11-16T20:45:15.127" v="360"/>
          <ac:spMkLst>
            <pc:docMk/>
            <pc:sldMk cId="3160963950" sldId="264"/>
            <ac:spMk id="10" creationId="{CD1AAA2C-FBBE-42AA-B869-31D524B7653F}"/>
          </ac:spMkLst>
        </pc:spChg>
        <pc:spChg chg="add">
          <ac:chgData name="muhammedenes sarıca" userId="715c67876560c599" providerId="Windows Live" clId="Web-{5998A902-E124-4F1E-AC6E-AE281AA5FE95}" dt="2022-11-16T20:45:15.127" v="360"/>
          <ac:spMkLst>
            <pc:docMk/>
            <pc:sldMk cId="3160963950" sldId="264"/>
            <ac:spMk id="12" creationId="{5F937BBF-9326-4230-AB1B-F1795E350559}"/>
          </ac:spMkLst>
        </pc:spChg>
      </pc:sldChg>
      <pc:sldMasterChg chg="add del addSldLayout delSldLayout">
        <pc:chgData name="muhammedenes sarıca" userId="715c67876560c599" providerId="Windows Live" clId="Web-{5998A902-E124-4F1E-AC6E-AE281AA5FE95}" dt="2022-11-16T20:21:22.660" v="45"/>
        <pc:sldMasterMkLst>
          <pc:docMk/>
          <pc:sldMasterMk cId="2460954070" sldId="2147483660"/>
        </pc:sldMasterMkLst>
        <pc:sldLayoutChg chg="add del">
          <pc:chgData name="muhammedenes sarıca" userId="715c67876560c599" providerId="Windows Live" clId="Web-{5998A902-E124-4F1E-AC6E-AE281AA5FE95}" dt="2022-11-16T20:21:22.660" v="45"/>
          <pc:sldLayoutMkLst>
            <pc:docMk/>
            <pc:sldMasterMk cId="2460954070" sldId="2147483660"/>
            <pc:sldLayoutMk cId="2385387890" sldId="2147483661"/>
          </pc:sldLayoutMkLst>
        </pc:sldLayoutChg>
        <pc:sldLayoutChg chg="add del">
          <pc:chgData name="muhammedenes sarıca" userId="715c67876560c599" providerId="Windows Live" clId="Web-{5998A902-E124-4F1E-AC6E-AE281AA5FE95}" dt="2022-11-16T20:21:22.660" v="45"/>
          <pc:sldLayoutMkLst>
            <pc:docMk/>
            <pc:sldMasterMk cId="2460954070" sldId="2147483660"/>
            <pc:sldLayoutMk cId="949138452" sldId="2147483662"/>
          </pc:sldLayoutMkLst>
        </pc:sldLayoutChg>
        <pc:sldLayoutChg chg="add del">
          <pc:chgData name="muhammedenes sarıca" userId="715c67876560c599" providerId="Windows Live" clId="Web-{5998A902-E124-4F1E-AC6E-AE281AA5FE95}" dt="2022-11-16T20:21:22.660" v="45"/>
          <pc:sldLayoutMkLst>
            <pc:docMk/>
            <pc:sldMasterMk cId="2460954070" sldId="2147483660"/>
            <pc:sldLayoutMk cId="2591524520" sldId="2147483663"/>
          </pc:sldLayoutMkLst>
        </pc:sldLayoutChg>
        <pc:sldLayoutChg chg="add del">
          <pc:chgData name="muhammedenes sarıca" userId="715c67876560c599" providerId="Windows Live" clId="Web-{5998A902-E124-4F1E-AC6E-AE281AA5FE95}" dt="2022-11-16T20:21:22.660" v="45"/>
          <pc:sldLayoutMkLst>
            <pc:docMk/>
            <pc:sldMasterMk cId="2460954070" sldId="2147483660"/>
            <pc:sldLayoutMk cId="1203092039" sldId="2147483664"/>
          </pc:sldLayoutMkLst>
        </pc:sldLayoutChg>
        <pc:sldLayoutChg chg="add del">
          <pc:chgData name="muhammedenes sarıca" userId="715c67876560c599" providerId="Windows Live" clId="Web-{5998A902-E124-4F1E-AC6E-AE281AA5FE95}" dt="2022-11-16T20:21:22.660" v="45"/>
          <pc:sldLayoutMkLst>
            <pc:docMk/>
            <pc:sldMasterMk cId="2460954070" sldId="2147483660"/>
            <pc:sldLayoutMk cId="3733172339" sldId="2147483665"/>
          </pc:sldLayoutMkLst>
        </pc:sldLayoutChg>
        <pc:sldLayoutChg chg="add del">
          <pc:chgData name="muhammedenes sarıca" userId="715c67876560c599" providerId="Windows Live" clId="Web-{5998A902-E124-4F1E-AC6E-AE281AA5FE95}" dt="2022-11-16T20:21:22.660" v="45"/>
          <pc:sldLayoutMkLst>
            <pc:docMk/>
            <pc:sldMasterMk cId="2460954070" sldId="2147483660"/>
            <pc:sldLayoutMk cId="3210312558" sldId="2147483666"/>
          </pc:sldLayoutMkLst>
        </pc:sldLayoutChg>
        <pc:sldLayoutChg chg="add del">
          <pc:chgData name="muhammedenes sarıca" userId="715c67876560c599" providerId="Windows Live" clId="Web-{5998A902-E124-4F1E-AC6E-AE281AA5FE95}" dt="2022-11-16T20:21:22.660" v="45"/>
          <pc:sldLayoutMkLst>
            <pc:docMk/>
            <pc:sldMasterMk cId="2460954070" sldId="2147483660"/>
            <pc:sldLayoutMk cId="3146388984" sldId="2147483667"/>
          </pc:sldLayoutMkLst>
        </pc:sldLayoutChg>
        <pc:sldLayoutChg chg="add del">
          <pc:chgData name="muhammedenes sarıca" userId="715c67876560c599" providerId="Windows Live" clId="Web-{5998A902-E124-4F1E-AC6E-AE281AA5FE95}" dt="2022-11-16T20:21:22.660" v="45"/>
          <pc:sldLayoutMkLst>
            <pc:docMk/>
            <pc:sldMasterMk cId="2460954070" sldId="2147483660"/>
            <pc:sldLayoutMk cId="3171841454" sldId="2147483668"/>
          </pc:sldLayoutMkLst>
        </pc:sldLayoutChg>
        <pc:sldLayoutChg chg="add del">
          <pc:chgData name="muhammedenes sarıca" userId="715c67876560c599" providerId="Windows Live" clId="Web-{5998A902-E124-4F1E-AC6E-AE281AA5FE95}" dt="2022-11-16T20:21:22.660" v="45"/>
          <pc:sldLayoutMkLst>
            <pc:docMk/>
            <pc:sldMasterMk cId="2460954070" sldId="2147483660"/>
            <pc:sldLayoutMk cId="1718958274" sldId="2147483669"/>
          </pc:sldLayoutMkLst>
        </pc:sldLayoutChg>
        <pc:sldLayoutChg chg="add del">
          <pc:chgData name="muhammedenes sarıca" userId="715c67876560c599" providerId="Windows Live" clId="Web-{5998A902-E124-4F1E-AC6E-AE281AA5FE95}" dt="2022-11-16T20:21:22.660" v="45"/>
          <pc:sldLayoutMkLst>
            <pc:docMk/>
            <pc:sldMasterMk cId="2460954070" sldId="2147483660"/>
            <pc:sldLayoutMk cId="2202905451" sldId="2147483670"/>
          </pc:sldLayoutMkLst>
        </pc:sldLayoutChg>
        <pc:sldLayoutChg chg="add del">
          <pc:chgData name="muhammedenes sarıca" userId="715c67876560c599" providerId="Windows Live" clId="Web-{5998A902-E124-4F1E-AC6E-AE281AA5FE95}" dt="2022-11-16T20:21:22.660" v="45"/>
          <pc:sldLayoutMkLst>
            <pc:docMk/>
            <pc:sldMasterMk cId="2460954070" sldId="2147483660"/>
            <pc:sldLayoutMk cId="3479445657" sldId="2147483671"/>
          </pc:sldLayoutMkLst>
        </pc:sldLayoutChg>
      </pc:sldMasterChg>
      <pc:sldMasterChg chg="add replId addSldLayout">
        <pc:chgData name="muhammedenes sarıca" userId="715c67876560c599" providerId="Windows Live" clId="Web-{5998A902-E124-4F1E-AC6E-AE281AA5FE95}" dt="2022-11-16T20:21:22.660" v="45"/>
        <pc:sldMasterMkLst>
          <pc:docMk/>
          <pc:sldMasterMk cId="214626505" sldId="2147483672"/>
        </pc:sldMasterMkLst>
        <pc:sldLayoutChg chg="add">
          <pc:chgData name="muhammedenes sarıca" userId="715c67876560c599" providerId="Windows Live" clId="Web-{5998A902-E124-4F1E-AC6E-AE281AA5FE95}" dt="2022-11-16T20:21:22.660" v="45"/>
          <pc:sldLayoutMkLst>
            <pc:docMk/>
            <pc:sldMasterMk cId="214626505" sldId="2147483672"/>
            <pc:sldLayoutMk cId="4204095411" sldId="2147483673"/>
          </pc:sldLayoutMkLst>
        </pc:sldLayoutChg>
        <pc:sldLayoutChg chg="add replId">
          <pc:chgData name="muhammedenes sarıca" userId="715c67876560c599" providerId="Windows Live" clId="Web-{5998A902-E124-4F1E-AC6E-AE281AA5FE95}" dt="2022-11-16T20:21:22.660" v="45"/>
          <pc:sldLayoutMkLst>
            <pc:docMk/>
            <pc:sldMasterMk cId="214626505" sldId="2147483672"/>
            <pc:sldLayoutMk cId="2708725850" sldId="2147483674"/>
          </pc:sldLayoutMkLst>
        </pc:sldLayoutChg>
        <pc:sldLayoutChg chg="add replId">
          <pc:chgData name="muhammedenes sarıca" userId="715c67876560c599" providerId="Windows Live" clId="Web-{5998A902-E124-4F1E-AC6E-AE281AA5FE95}" dt="2022-11-16T20:21:22.660" v="45"/>
          <pc:sldLayoutMkLst>
            <pc:docMk/>
            <pc:sldMasterMk cId="214626505" sldId="2147483672"/>
            <pc:sldLayoutMk cId="2074211205" sldId="2147483675"/>
          </pc:sldLayoutMkLst>
        </pc:sldLayoutChg>
        <pc:sldLayoutChg chg="add replId">
          <pc:chgData name="muhammedenes sarıca" userId="715c67876560c599" providerId="Windows Live" clId="Web-{5998A902-E124-4F1E-AC6E-AE281AA5FE95}" dt="2022-11-16T20:21:22.660" v="45"/>
          <pc:sldLayoutMkLst>
            <pc:docMk/>
            <pc:sldMasterMk cId="214626505" sldId="2147483672"/>
            <pc:sldLayoutMk cId="3023091220" sldId="2147483676"/>
          </pc:sldLayoutMkLst>
        </pc:sldLayoutChg>
        <pc:sldLayoutChg chg="add replId">
          <pc:chgData name="muhammedenes sarıca" userId="715c67876560c599" providerId="Windows Live" clId="Web-{5998A902-E124-4F1E-AC6E-AE281AA5FE95}" dt="2022-11-16T20:21:22.660" v="45"/>
          <pc:sldLayoutMkLst>
            <pc:docMk/>
            <pc:sldMasterMk cId="214626505" sldId="2147483672"/>
            <pc:sldLayoutMk cId="167567630" sldId="2147483677"/>
          </pc:sldLayoutMkLst>
        </pc:sldLayoutChg>
        <pc:sldLayoutChg chg="add replId">
          <pc:chgData name="muhammedenes sarıca" userId="715c67876560c599" providerId="Windows Live" clId="Web-{5998A902-E124-4F1E-AC6E-AE281AA5FE95}" dt="2022-11-16T20:21:22.660" v="45"/>
          <pc:sldLayoutMkLst>
            <pc:docMk/>
            <pc:sldMasterMk cId="214626505" sldId="2147483672"/>
            <pc:sldLayoutMk cId="1995132479" sldId="2147483678"/>
          </pc:sldLayoutMkLst>
        </pc:sldLayoutChg>
        <pc:sldLayoutChg chg="add replId">
          <pc:chgData name="muhammedenes sarıca" userId="715c67876560c599" providerId="Windows Live" clId="Web-{5998A902-E124-4F1E-AC6E-AE281AA5FE95}" dt="2022-11-16T20:21:22.660" v="45"/>
          <pc:sldLayoutMkLst>
            <pc:docMk/>
            <pc:sldMasterMk cId="214626505" sldId="2147483672"/>
            <pc:sldLayoutMk cId="1074278284" sldId="2147483679"/>
          </pc:sldLayoutMkLst>
        </pc:sldLayoutChg>
        <pc:sldLayoutChg chg="add replId">
          <pc:chgData name="muhammedenes sarıca" userId="715c67876560c599" providerId="Windows Live" clId="Web-{5998A902-E124-4F1E-AC6E-AE281AA5FE95}" dt="2022-11-16T20:21:22.660" v="45"/>
          <pc:sldLayoutMkLst>
            <pc:docMk/>
            <pc:sldMasterMk cId="214626505" sldId="2147483672"/>
            <pc:sldLayoutMk cId="257284318" sldId="2147483680"/>
          </pc:sldLayoutMkLst>
        </pc:sldLayoutChg>
        <pc:sldLayoutChg chg="add replId">
          <pc:chgData name="muhammedenes sarıca" userId="715c67876560c599" providerId="Windows Live" clId="Web-{5998A902-E124-4F1E-AC6E-AE281AA5FE95}" dt="2022-11-16T20:21:22.660" v="45"/>
          <pc:sldLayoutMkLst>
            <pc:docMk/>
            <pc:sldMasterMk cId="214626505" sldId="2147483672"/>
            <pc:sldLayoutMk cId="1896896962" sldId="2147483681"/>
          </pc:sldLayoutMkLst>
        </pc:sldLayoutChg>
        <pc:sldLayoutChg chg="add replId">
          <pc:chgData name="muhammedenes sarıca" userId="715c67876560c599" providerId="Windows Live" clId="Web-{5998A902-E124-4F1E-AC6E-AE281AA5FE95}" dt="2022-11-16T20:21:22.660" v="45"/>
          <pc:sldLayoutMkLst>
            <pc:docMk/>
            <pc:sldMasterMk cId="214626505" sldId="2147483672"/>
            <pc:sldLayoutMk cId="4245166877" sldId="2147483682"/>
          </pc:sldLayoutMkLst>
        </pc:sldLayoutChg>
        <pc:sldLayoutChg chg="add replId">
          <pc:chgData name="muhammedenes sarıca" userId="715c67876560c599" providerId="Windows Live" clId="Web-{5998A902-E124-4F1E-AC6E-AE281AA5FE95}" dt="2022-11-16T20:21:22.660" v="45"/>
          <pc:sldLayoutMkLst>
            <pc:docMk/>
            <pc:sldMasterMk cId="214626505" sldId="2147483672"/>
            <pc:sldLayoutMk cId="1256895863" sldId="2147483683"/>
          </pc:sldLayoutMkLst>
        </pc:sldLayoutChg>
      </pc:sldMasterChg>
      <pc:sldMasterChg chg="add del replId addSldLayout delSldLayout">
        <pc:chgData name="muhammedenes sarıca" userId="715c67876560c599" providerId="Windows Live" clId="Web-{5998A902-E124-4F1E-AC6E-AE281AA5FE95}" dt="2022-11-16T20:21:18.942" v="38"/>
        <pc:sldMasterMkLst>
          <pc:docMk/>
          <pc:sldMasterMk cId="214626505" sldId="2147483672"/>
        </pc:sldMasterMkLst>
        <pc:sldLayoutChg chg="add del">
          <pc:chgData name="muhammedenes sarıca" userId="715c67876560c599" providerId="Windows Live" clId="Web-{5998A902-E124-4F1E-AC6E-AE281AA5FE95}" dt="2022-11-16T20:21:18.942" v="38"/>
          <pc:sldLayoutMkLst>
            <pc:docMk/>
            <pc:sldMasterMk cId="214626505" sldId="2147483672"/>
            <pc:sldLayoutMk cId="4204095411" sldId="2147483673"/>
          </pc:sldLayoutMkLst>
        </pc:sldLayoutChg>
        <pc:sldLayoutChg chg="add del replId">
          <pc:chgData name="muhammedenes sarıca" userId="715c67876560c599" providerId="Windows Live" clId="Web-{5998A902-E124-4F1E-AC6E-AE281AA5FE95}" dt="2022-11-16T20:21:18.942" v="38"/>
          <pc:sldLayoutMkLst>
            <pc:docMk/>
            <pc:sldMasterMk cId="214626505" sldId="2147483672"/>
            <pc:sldLayoutMk cId="2708725850" sldId="2147483674"/>
          </pc:sldLayoutMkLst>
        </pc:sldLayoutChg>
        <pc:sldLayoutChg chg="add del replId">
          <pc:chgData name="muhammedenes sarıca" userId="715c67876560c599" providerId="Windows Live" clId="Web-{5998A902-E124-4F1E-AC6E-AE281AA5FE95}" dt="2022-11-16T20:21:18.942" v="38"/>
          <pc:sldLayoutMkLst>
            <pc:docMk/>
            <pc:sldMasterMk cId="214626505" sldId="2147483672"/>
            <pc:sldLayoutMk cId="2074211205" sldId="2147483675"/>
          </pc:sldLayoutMkLst>
        </pc:sldLayoutChg>
        <pc:sldLayoutChg chg="add del replId">
          <pc:chgData name="muhammedenes sarıca" userId="715c67876560c599" providerId="Windows Live" clId="Web-{5998A902-E124-4F1E-AC6E-AE281AA5FE95}" dt="2022-11-16T20:21:18.942" v="38"/>
          <pc:sldLayoutMkLst>
            <pc:docMk/>
            <pc:sldMasterMk cId="214626505" sldId="2147483672"/>
            <pc:sldLayoutMk cId="3023091220" sldId="2147483676"/>
          </pc:sldLayoutMkLst>
        </pc:sldLayoutChg>
        <pc:sldLayoutChg chg="add del replId">
          <pc:chgData name="muhammedenes sarıca" userId="715c67876560c599" providerId="Windows Live" clId="Web-{5998A902-E124-4F1E-AC6E-AE281AA5FE95}" dt="2022-11-16T20:21:18.942" v="38"/>
          <pc:sldLayoutMkLst>
            <pc:docMk/>
            <pc:sldMasterMk cId="214626505" sldId="2147483672"/>
            <pc:sldLayoutMk cId="167567630" sldId="2147483677"/>
          </pc:sldLayoutMkLst>
        </pc:sldLayoutChg>
        <pc:sldLayoutChg chg="add del replId">
          <pc:chgData name="muhammedenes sarıca" userId="715c67876560c599" providerId="Windows Live" clId="Web-{5998A902-E124-4F1E-AC6E-AE281AA5FE95}" dt="2022-11-16T20:21:18.942" v="38"/>
          <pc:sldLayoutMkLst>
            <pc:docMk/>
            <pc:sldMasterMk cId="214626505" sldId="2147483672"/>
            <pc:sldLayoutMk cId="1995132479" sldId="2147483678"/>
          </pc:sldLayoutMkLst>
        </pc:sldLayoutChg>
        <pc:sldLayoutChg chg="add del replId">
          <pc:chgData name="muhammedenes sarıca" userId="715c67876560c599" providerId="Windows Live" clId="Web-{5998A902-E124-4F1E-AC6E-AE281AA5FE95}" dt="2022-11-16T20:21:18.942" v="38"/>
          <pc:sldLayoutMkLst>
            <pc:docMk/>
            <pc:sldMasterMk cId="214626505" sldId="2147483672"/>
            <pc:sldLayoutMk cId="1074278284" sldId="2147483679"/>
          </pc:sldLayoutMkLst>
        </pc:sldLayoutChg>
        <pc:sldLayoutChg chg="add del replId">
          <pc:chgData name="muhammedenes sarıca" userId="715c67876560c599" providerId="Windows Live" clId="Web-{5998A902-E124-4F1E-AC6E-AE281AA5FE95}" dt="2022-11-16T20:21:18.942" v="38"/>
          <pc:sldLayoutMkLst>
            <pc:docMk/>
            <pc:sldMasterMk cId="214626505" sldId="2147483672"/>
            <pc:sldLayoutMk cId="257284318" sldId="2147483680"/>
          </pc:sldLayoutMkLst>
        </pc:sldLayoutChg>
        <pc:sldLayoutChg chg="add del replId">
          <pc:chgData name="muhammedenes sarıca" userId="715c67876560c599" providerId="Windows Live" clId="Web-{5998A902-E124-4F1E-AC6E-AE281AA5FE95}" dt="2022-11-16T20:21:18.942" v="38"/>
          <pc:sldLayoutMkLst>
            <pc:docMk/>
            <pc:sldMasterMk cId="214626505" sldId="2147483672"/>
            <pc:sldLayoutMk cId="1896896962" sldId="2147483681"/>
          </pc:sldLayoutMkLst>
        </pc:sldLayoutChg>
        <pc:sldLayoutChg chg="add del replId">
          <pc:chgData name="muhammedenes sarıca" userId="715c67876560c599" providerId="Windows Live" clId="Web-{5998A902-E124-4F1E-AC6E-AE281AA5FE95}" dt="2022-11-16T20:21:18.942" v="38"/>
          <pc:sldLayoutMkLst>
            <pc:docMk/>
            <pc:sldMasterMk cId="214626505" sldId="2147483672"/>
            <pc:sldLayoutMk cId="4245166877" sldId="2147483682"/>
          </pc:sldLayoutMkLst>
        </pc:sldLayoutChg>
        <pc:sldLayoutChg chg="add del replId">
          <pc:chgData name="muhammedenes sarıca" userId="715c67876560c599" providerId="Windows Live" clId="Web-{5998A902-E124-4F1E-AC6E-AE281AA5FE95}" dt="2022-11-16T20:21:18.942" v="38"/>
          <pc:sldLayoutMkLst>
            <pc:docMk/>
            <pc:sldMasterMk cId="214626505" sldId="2147483672"/>
            <pc:sldLayoutMk cId="1256895863" sldId="2147483683"/>
          </pc:sldLayoutMkLst>
        </pc:sldLayoutChg>
      </pc:sldMasterChg>
      <pc:sldMasterChg chg="add del addSldLayout delSldLayout">
        <pc:chgData name="muhammedenes sarıca" userId="715c67876560c599" providerId="Windows Live" clId="Web-{5998A902-E124-4F1E-AC6E-AE281AA5FE95}" dt="2022-11-16T20:21:22.598" v="44"/>
        <pc:sldMasterMkLst>
          <pc:docMk/>
          <pc:sldMasterMk cId="3917124801" sldId="2147483685"/>
        </pc:sldMasterMkLst>
        <pc:sldLayoutChg chg="add del">
          <pc:chgData name="muhammedenes sarıca" userId="715c67876560c599" providerId="Windows Live" clId="Web-{5998A902-E124-4F1E-AC6E-AE281AA5FE95}" dt="2022-11-16T20:21:22.598" v="44"/>
          <pc:sldLayoutMkLst>
            <pc:docMk/>
            <pc:sldMasterMk cId="3917124801" sldId="2147483685"/>
            <pc:sldLayoutMk cId="3829450877" sldId="2147483674"/>
          </pc:sldLayoutMkLst>
        </pc:sldLayoutChg>
        <pc:sldLayoutChg chg="add del">
          <pc:chgData name="muhammedenes sarıca" userId="715c67876560c599" providerId="Windows Live" clId="Web-{5998A902-E124-4F1E-AC6E-AE281AA5FE95}" dt="2022-11-16T20:21:22.598" v="44"/>
          <pc:sldLayoutMkLst>
            <pc:docMk/>
            <pc:sldMasterMk cId="3917124801" sldId="2147483685"/>
            <pc:sldLayoutMk cId="154546469" sldId="2147483675"/>
          </pc:sldLayoutMkLst>
        </pc:sldLayoutChg>
        <pc:sldLayoutChg chg="add del">
          <pc:chgData name="muhammedenes sarıca" userId="715c67876560c599" providerId="Windows Live" clId="Web-{5998A902-E124-4F1E-AC6E-AE281AA5FE95}" dt="2022-11-16T20:21:22.598" v="44"/>
          <pc:sldLayoutMkLst>
            <pc:docMk/>
            <pc:sldMasterMk cId="3917124801" sldId="2147483685"/>
            <pc:sldLayoutMk cId="4047239446" sldId="2147483676"/>
          </pc:sldLayoutMkLst>
        </pc:sldLayoutChg>
        <pc:sldLayoutChg chg="add del">
          <pc:chgData name="muhammedenes sarıca" userId="715c67876560c599" providerId="Windows Live" clId="Web-{5998A902-E124-4F1E-AC6E-AE281AA5FE95}" dt="2022-11-16T20:21:22.598" v="44"/>
          <pc:sldLayoutMkLst>
            <pc:docMk/>
            <pc:sldMasterMk cId="3917124801" sldId="2147483685"/>
            <pc:sldLayoutMk cId="544729191" sldId="2147483677"/>
          </pc:sldLayoutMkLst>
        </pc:sldLayoutChg>
        <pc:sldLayoutChg chg="add del">
          <pc:chgData name="muhammedenes sarıca" userId="715c67876560c599" providerId="Windows Live" clId="Web-{5998A902-E124-4F1E-AC6E-AE281AA5FE95}" dt="2022-11-16T20:21:22.598" v="44"/>
          <pc:sldLayoutMkLst>
            <pc:docMk/>
            <pc:sldMasterMk cId="3917124801" sldId="2147483685"/>
            <pc:sldLayoutMk cId="538501565" sldId="2147483678"/>
          </pc:sldLayoutMkLst>
        </pc:sldLayoutChg>
        <pc:sldLayoutChg chg="add del">
          <pc:chgData name="muhammedenes sarıca" userId="715c67876560c599" providerId="Windows Live" clId="Web-{5998A902-E124-4F1E-AC6E-AE281AA5FE95}" dt="2022-11-16T20:21:22.598" v="44"/>
          <pc:sldLayoutMkLst>
            <pc:docMk/>
            <pc:sldMasterMk cId="3917124801" sldId="2147483685"/>
            <pc:sldLayoutMk cId="3478924401" sldId="2147483679"/>
          </pc:sldLayoutMkLst>
        </pc:sldLayoutChg>
        <pc:sldLayoutChg chg="add del">
          <pc:chgData name="muhammedenes sarıca" userId="715c67876560c599" providerId="Windows Live" clId="Web-{5998A902-E124-4F1E-AC6E-AE281AA5FE95}" dt="2022-11-16T20:21:22.598" v="44"/>
          <pc:sldLayoutMkLst>
            <pc:docMk/>
            <pc:sldMasterMk cId="3917124801" sldId="2147483685"/>
            <pc:sldLayoutMk cId="570634101" sldId="2147483680"/>
          </pc:sldLayoutMkLst>
        </pc:sldLayoutChg>
        <pc:sldLayoutChg chg="add del">
          <pc:chgData name="muhammedenes sarıca" userId="715c67876560c599" providerId="Windows Live" clId="Web-{5998A902-E124-4F1E-AC6E-AE281AA5FE95}" dt="2022-11-16T20:21:22.598" v="44"/>
          <pc:sldLayoutMkLst>
            <pc:docMk/>
            <pc:sldMasterMk cId="3917124801" sldId="2147483685"/>
            <pc:sldLayoutMk cId="1578718071" sldId="2147483681"/>
          </pc:sldLayoutMkLst>
        </pc:sldLayoutChg>
        <pc:sldLayoutChg chg="add del">
          <pc:chgData name="muhammedenes sarıca" userId="715c67876560c599" providerId="Windows Live" clId="Web-{5998A902-E124-4F1E-AC6E-AE281AA5FE95}" dt="2022-11-16T20:21:22.598" v="44"/>
          <pc:sldLayoutMkLst>
            <pc:docMk/>
            <pc:sldMasterMk cId="3917124801" sldId="2147483685"/>
            <pc:sldLayoutMk cId="667746120" sldId="2147483682"/>
          </pc:sldLayoutMkLst>
        </pc:sldLayoutChg>
        <pc:sldLayoutChg chg="add del">
          <pc:chgData name="muhammedenes sarıca" userId="715c67876560c599" providerId="Windows Live" clId="Web-{5998A902-E124-4F1E-AC6E-AE281AA5FE95}" dt="2022-11-16T20:21:22.598" v="44"/>
          <pc:sldLayoutMkLst>
            <pc:docMk/>
            <pc:sldMasterMk cId="3917124801" sldId="2147483685"/>
            <pc:sldLayoutMk cId="4122994382" sldId="2147483683"/>
          </pc:sldLayoutMkLst>
        </pc:sldLayoutChg>
        <pc:sldLayoutChg chg="add del">
          <pc:chgData name="muhammedenes sarıca" userId="715c67876560c599" providerId="Windows Live" clId="Web-{5998A902-E124-4F1E-AC6E-AE281AA5FE95}" dt="2022-11-16T20:21:22.598" v="44"/>
          <pc:sldLayoutMkLst>
            <pc:docMk/>
            <pc:sldMasterMk cId="3917124801" sldId="2147483685"/>
            <pc:sldLayoutMk cId="730383070" sldId="2147483684"/>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62492D-AB28-4B51-BE0F-C654D37F671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F6111C6-4341-455D-8F78-89C18DAE6BB1}">
      <dgm:prSet/>
      <dgm:spPr/>
      <dgm:t>
        <a:bodyPr/>
        <a:lstStyle/>
        <a:p>
          <a:r>
            <a:rPr lang="en-US"/>
            <a:t>İşlenmiş olarak sisteme yüklenen resim siyah- beyaz piksellere dönüştürülmektedir. Resmin siyahbeyaz piksellere yani binary moda dönüştürülmesi iki aşamada gerçekleşmektedir. İlk aşamada resmin arka planı beyaza kirazlar ise siyaha dönüştürülmektedir. İkinci aşamada ise binary moddaki resim Matlab bwboundaries komutu ile ters çevrilerek arka plan siyaha sınıflandırılacak olan kirazlar beyaza dönüştürülmektedir.</a:t>
          </a:r>
        </a:p>
      </dgm:t>
    </dgm:pt>
    <dgm:pt modelId="{7E9A5E2C-8A9A-4308-A049-535695750E2C}" type="parTrans" cxnId="{ACD0E10F-601A-40C1-B9C4-AC32D98D8D32}">
      <dgm:prSet/>
      <dgm:spPr/>
      <dgm:t>
        <a:bodyPr/>
        <a:lstStyle/>
        <a:p>
          <a:endParaRPr lang="en-US"/>
        </a:p>
      </dgm:t>
    </dgm:pt>
    <dgm:pt modelId="{BA0BCF79-B157-45B8-8221-D90584AE3294}" type="sibTrans" cxnId="{ACD0E10F-601A-40C1-B9C4-AC32D98D8D32}">
      <dgm:prSet/>
      <dgm:spPr/>
      <dgm:t>
        <a:bodyPr/>
        <a:lstStyle/>
        <a:p>
          <a:endParaRPr lang="en-US"/>
        </a:p>
      </dgm:t>
    </dgm:pt>
    <dgm:pt modelId="{1E303EE9-D665-476D-B31E-6057FA7377EE}">
      <dgm:prSet/>
      <dgm:spPr/>
      <dgm:t>
        <a:bodyPr/>
        <a:lstStyle/>
        <a:p>
          <a:r>
            <a:rPr lang="en-US"/>
            <a:t>Resim siyah-beyaz piksellere dönüştürülüp ters çevirme işlemi uygulandıktan sonra resimde bulunan belirli boyutun altındaki gürültü olarak tabir edilen nesneler Matlab bwareaopen komutu ile kaldırılmıştır. Daha sonra program tarafından tespit edilen kirazların sınırları eşikleme yöntemi kullanılarak mavi renk ile belirlenmiş ve resimde bulunan nesne sayısı ekrana yansıtılmıştır.</a:t>
          </a:r>
        </a:p>
      </dgm:t>
    </dgm:pt>
    <dgm:pt modelId="{8D22A806-1477-492F-930E-67F0BF61657A}" type="parTrans" cxnId="{D3E19C31-CF7E-4A52-BCB0-79FC20DB07AB}">
      <dgm:prSet/>
      <dgm:spPr/>
      <dgm:t>
        <a:bodyPr/>
        <a:lstStyle/>
        <a:p>
          <a:endParaRPr lang="en-US"/>
        </a:p>
      </dgm:t>
    </dgm:pt>
    <dgm:pt modelId="{F9434DEF-6216-425C-8CC8-E20F884A3B98}" type="sibTrans" cxnId="{D3E19C31-CF7E-4A52-BCB0-79FC20DB07AB}">
      <dgm:prSet/>
      <dgm:spPr/>
      <dgm:t>
        <a:bodyPr/>
        <a:lstStyle/>
        <a:p>
          <a:endParaRPr lang="en-US"/>
        </a:p>
      </dgm:t>
    </dgm:pt>
    <dgm:pt modelId="{900DFD27-3D0B-4511-8BB2-2FD821B8739E}" type="pres">
      <dgm:prSet presAssocID="{3C62492D-AB28-4B51-BE0F-C654D37F6718}" presName="linear" presStyleCnt="0">
        <dgm:presLayoutVars>
          <dgm:animLvl val="lvl"/>
          <dgm:resizeHandles val="exact"/>
        </dgm:presLayoutVars>
      </dgm:prSet>
      <dgm:spPr/>
    </dgm:pt>
    <dgm:pt modelId="{1AF16367-5803-4AE8-9AED-53403DA6F998}" type="pres">
      <dgm:prSet presAssocID="{6F6111C6-4341-455D-8F78-89C18DAE6BB1}" presName="parentText" presStyleLbl="node1" presStyleIdx="0" presStyleCnt="2">
        <dgm:presLayoutVars>
          <dgm:chMax val="0"/>
          <dgm:bulletEnabled val="1"/>
        </dgm:presLayoutVars>
      </dgm:prSet>
      <dgm:spPr/>
    </dgm:pt>
    <dgm:pt modelId="{3E62AD5B-6702-4D5D-9470-C6CC4890275A}" type="pres">
      <dgm:prSet presAssocID="{BA0BCF79-B157-45B8-8221-D90584AE3294}" presName="spacer" presStyleCnt="0"/>
      <dgm:spPr/>
    </dgm:pt>
    <dgm:pt modelId="{DB12CE37-EB24-4039-85B0-212F6F691806}" type="pres">
      <dgm:prSet presAssocID="{1E303EE9-D665-476D-B31E-6057FA7377EE}" presName="parentText" presStyleLbl="node1" presStyleIdx="1" presStyleCnt="2">
        <dgm:presLayoutVars>
          <dgm:chMax val="0"/>
          <dgm:bulletEnabled val="1"/>
        </dgm:presLayoutVars>
      </dgm:prSet>
      <dgm:spPr/>
    </dgm:pt>
  </dgm:ptLst>
  <dgm:cxnLst>
    <dgm:cxn modelId="{ACD0E10F-601A-40C1-B9C4-AC32D98D8D32}" srcId="{3C62492D-AB28-4B51-BE0F-C654D37F6718}" destId="{6F6111C6-4341-455D-8F78-89C18DAE6BB1}" srcOrd="0" destOrd="0" parTransId="{7E9A5E2C-8A9A-4308-A049-535695750E2C}" sibTransId="{BA0BCF79-B157-45B8-8221-D90584AE3294}"/>
    <dgm:cxn modelId="{D3E19C31-CF7E-4A52-BCB0-79FC20DB07AB}" srcId="{3C62492D-AB28-4B51-BE0F-C654D37F6718}" destId="{1E303EE9-D665-476D-B31E-6057FA7377EE}" srcOrd="1" destOrd="0" parTransId="{8D22A806-1477-492F-930E-67F0BF61657A}" sibTransId="{F9434DEF-6216-425C-8CC8-E20F884A3B98}"/>
    <dgm:cxn modelId="{B425C95C-8718-423A-BA56-5A08738CD0DF}" type="presOf" srcId="{6F6111C6-4341-455D-8F78-89C18DAE6BB1}" destId="{1AF16367-5803-4AE8-9AED-53403DA6F998}" srcOrd="0" destOrd="0" presId="urn:microsoft.com/office/officeart/2005/8/layout/vList2"/>
    <dgm:cxn modelId="{2EBB504C-0535-466F-BE8F-F972AF6FC6C3}" type="presOf" srcId="{1E303EE9-D665-476D-B31E-6057FA7377EE}" destId="{DB12CE37-EB24-4039-85B0-212F6F691806}" srcOrd="0" destOrd="0" presId="urn:microsoft.com/office/officeart/2005/8/layout/vList2"/>
    <dgm:cxn modelId="{07C1C074-BCE6-4184-BF88-78E72CED8357}" type="presOf" srcId="{3C62492D-AB28-4B51-BE0F-C654D37F6718}" destId="{900DFD27-3D0B-4511-8BB2-2FD821B8739E}" srcOrd="0" destOrd="0" presId="urn:microsoft.com/office/officeart/2005/8/layout/vList2"/>
    <dgm:cxn modelId="{CC0F3F88-EFE9-4E02-A104-A0C8A56988FD}" type="presParOf" srcId="{900DFD27-3D0B-4511-8BB2-2FD821B8739E}" destId="{1AF16367-5803-4AE8-9AED-53403DA6F998}" srcOrd="0" destOrd="0" presId="urn:microsoft.com/office/officeart/2005/8/layout/vList2"/>
    <dgm:cxn modelId="{EBB8D60F-D57E-4604-AD03-2A82A1C7B97E}" type="presParOf" srcId="{900DFD27-3D0B-4511-8BB2-2FD821B8739E}" destId="{3E62AD5B-6702-4D5D-9470-C6CC4890275A}" srcOrd="1" destOrd="0" presId="urn:microsoft.com/office/officeart/2005/8/layout/vList2"/>
    <dgm:cxn modelId="{93046FB1-19BF-43F7-9FAA-535255FC51DA}" type="presParOf" srcId="{900DFD27-3D0B-4511-8BB2-2FD821B8739E}" destId="{DB12CE37-EB24-4039-85B0-212F6F691806}"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16367-5803-4AE8-9AED-53403DA6F998}">
      <dsp:nvSpPr>
        <dsp:cNvPr id="0" name=""/>
        <dsp:cNvSpPr/>
      </dsp:nvSpPr>
      <dsp:spPr>
        <a:xfrm>
          <a:off x="0" y="79515"/>
          <a:ext cx="4832803" cy="17339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İşlenmiş olarak sisteme yüklenen resim siyah- beyaz piksellere dönüştürülmektedir. Resmin siyahbeyaz piksellere yani binary moda dönüştürülmesi iki aşamada gerçekleşmektedir. İlk aşamada resmin arka planı beyaza kirazlar ise siyaha dönüştürülmektedir. İkinci aşamada ise binary moddaki resim Matlab bwboundaries komutu ile ters çevrilerek arka plan siyaha sınıflandırılacak olan kirazlar beyaza dönüştürülmektedir.</a:t>
          </a:r>
        </a:p>
      </dsp:txBody>
      <dsp:txXfrm>
        <a:off x="84644" y="164159"/>
        <a:ext cx="4663515" cy="1564652"/>
      </dsp:txXfrm>
    </dsp:sp>
    <dsp:sp modelId="{DB12CE37-EB24-4039-85B0-212F6F691806}">
      <dsp:nvSpPr>
        <dsp:cNvPr id="0" name=""/>
        <dsp:cNvSpPr/>
      </dsp:nvSpPr>
      <dsp:spPr>
        <a:xfrm>
          <a:off x="0" y="1850895"/>
          <a:ext cx="4832803" cy="1733940"/>
        </a:xfrm>
        <a:prstGeom prst="roundRect">
          <a:avLst/>
        </a:prstGeom>
        <a:solidFill>
          <a:schemeClr val="accent2">
            <a:hueOff val="-18670726"/>
            <a:satOff val="-4505"/>
            <a:lumOff val="-80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Resim siyah-beyaz piksellere dönüştürülüp ters çevirme işlemi uygulandıktan sonra resimde bulunan belirli boyutun altındaki gürültü olarak tabir edilen nesneler Matlab bwareaopen komutu ile kaldırılmıştır. Daha sonra program tarafından tespit edilen kirazların sınırları eşikleme yöntemi kullanılarak mavi renk ile belirlenmiş ve resimde bulunan nesne sayısı ekrana yansıtılmıştır.</a:t>
          </a:r>
        </a:p>
      </dsp:txBody>
      <dsp:txXfrm>
        <a:off x="84644" y="1935539"/>
        <a:ext cx="4663515" cy="15646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11/16/2022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6895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11/16/2022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08725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11/16/2022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0409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11/16/2022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45166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11/16/2022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96896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11/16/2022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284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11/16/2022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7427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11/16/2022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95132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11/16/2022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567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11/16/2022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23091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11/16/2022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74211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11/16/2022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14626505"/>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rcadianabe.blogspot.com/2013/08/cherry-plum-early-plum-gone-wild.html"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3" descr="Su içi kırmızı kiraz">
            <a:extLst>
              <a:ext uri="{FF2B5EF4-FFF2-40B4-BE49-F238E27FC236}">
                <a16:creationId xmlns:a16="http://schemas.microsoft.com/office/drawing/2014/main" id="{8E0E5325-DC96-2EFD-06AA-67068E69A353}"/>
              </a:ext>
            </a:extLst>
          </p:cNvPr>
          <p:cNvPicPr>
            <a:picLocks noChangeAspect="1"/>
          </p:cNvPicPr>
          <p:nvPr/>
        </p:nvPicPr>
        <p:blipFill rotWithShape="1">
          <a:blip r:embed="rId2"/>
          <a:srcRect l="15630" r="4" b="4"/>
          <a:stretch/>
        </p:blipFill>
        <p:spPr>
          <a:xfrm>
            <a:off x="3523488" y="10"/>
            <a:ext cx="8668512" cy="6857990"/>
          </a:xfrm>
          <a:prstGeom prst="rect">
            <a:avLst/>
          </a:prstGeom>
        </p:spPr>
      </p:pic>
      <p:sp>
        <p:nvSpPr>
          <p:cNvPr id="25"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r>
              <a:rPr lang="en-US" sz="2600">
                <a:ea typeface="+mj-lt"/>
                <a:cs typeface="+mj-lt"/>
              </a:rPr>
              <a:t>GÖRÜNTÜ İŞLEME YÖNTEMLERİ KULLANILARAK KİRAZ MEYVESİNİN SINIFLANDIRILMASI </a:t>
            </a:r>
            <a:endParaRPr lang="en-US" sz="2600"/>
          </a:p>
        </p:txBody>
      </p:sp>
      <p:sp>
        <p:nvSpPr>
          <p:cNvPr id="3" name="Subtitle 2"/>
          <p:cNvSpPr>
            <a:spLocks noGrp="1"/>
          </p:cNvSpPr>
          <p:nvPr>
            <p:ph type="subTitle" idx="1"/>
          </p:nvPr>
        </p:nvSpPr>
        <p:spPr>
          <a:xfrm>
            <a:off x="477980" y="4872922"/>
            <a:ext cx="4023359" cy="1208141"/>
          </a:xfrm>
        </p:spPr>
        <p:txBody>
          <a:bodyPr vert="horz" lIns="91440" tIns="45720" rIns="91440" bIns="45720" rtlCol="0">
            <a:normAutofit/>
          </a:bodyPr>
          <a:lstStyle/>
          <a:p>
            <a:pPr>
              <a:lnSpc>
                <a:spcPct val="100000"/>
              </a:lnSpc>
            </a:pPr>
            <a:r>
              <a:rPr lang="en-US" sz="1700">
                <a:cs typeface="Calibri"/>
              </a:rPr>
              <a:t>İnönü Üniversitesi</a:t>
            </a:r>
          </a:p>
          <a:p>
            <a:pPr>
              <a:lnSpc>
                <a:spcPct val="100000"/>
              </a:lnSpc>
            </a:pPr>
            <a:r>
              <a:rPr lang="en-US" sz="1700">
                <a:cs typeface="Calibri"/>
              </a:rPr>
              <a:t>Muhammed Enes Sarıca</a:t>
            </a:r>
          </a:p>
          <a:p>
            <a:pPr>
              <a:lnSpc>
                <a:spcPct val="100000"/>
              </a:lnSpc>
            </a:pPr>
            <a:r>
              <a:rPr lang="en-US" sz="1700">
                <a:cs typeface="Calibri"/>
              </a:rPr>
              <a:t>02200201050</a:t>
            </a:r>
          </a:p>
        </p:txBody>
      </p:sp>
      <p:sp>
        <p:nvSpPr>
          <p:cNvPr id="26"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Ücretsiz Gıda, Kiraz, kirazlar stok fotoğrafı">
            <a:extLst>
              <a:ext uri="{FF2B5EF4-FFF2-40B4-BE49-F238E27FC236}">
                <a16:creationId xmlns:a16="http://schemas.microsoft.com/office/drawing/2014/main" id="{DE14D3FC-7A95-56C7-D6B8-818E5B2FE176}"/>
              </a:ext>
            </a:extLst>
          </p:cNvPr>
          <p:cNvPicPr>
            <a:picLocks noChangeAspect="1"/>
          </p:cNvPicPr>
          <p:nvPr/>
        </p:nvPicPr>
        <p:blipFill rotWithShape="1">
          <a:blip r:embed="rId2"/>
          <a:srcRect t="17058" r="-2" b="23613"/>
          <a:stretch/>
        </p:blipFill>
        <p:spPr>
          <a:xfrm>
            <a:off x="3522468" y="10"/>
            <a:ext cx="8669532" cy="6857990"/>
          </a:xfrm>
          <a:prstGeom prst="rect">
            <a:avLst/>
          </a:prstGeom>
        </p:spPr>
      </p:pic>
      <p:sp>
        <p:nvSpPr>
          <p:cNvPr id="12" name="Rectangle 11">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8857BC-6600-7151-6853-6C8B7EAA7F58}"/>
              </a:ext>
            </a:extLst>
          </p:cNvPr>
          <p:cNvSpPr>
            <a:spLocks noGrp="1"/>
          </p:cNvSpPr>
          <p:nvPr>
            <p:ph type="title"/>
          </p:nvPr>
        </p:nvSpPr>
        <p:spPr>
          <a:xfrm>
            <a:off x="371094" y="1161288"/>
            <a:ext cx="3438144" cy="1124712"/>
          </a:xfrm>
        </p:spPr>
        <p:txBody>
          <a:bodyPr anchor="b">
            <a:normAutofit/>
          </a:bodyPr>
          <a:lstStyle/>
          <a:p>
            <a:r>
              <a:rPr lang="en-US" sz="3600" b="0" dirty="0" err="1">
                <a:ea typeface="+mj-lt"/>
                <a:cs typeface="+mj-lt"/>
              </a:rPr>
              <a:t>Giriş</a:t>
            </a:r>
            <a:endParaRPr lang="en-US" sz="3600" dirty="0" err="1"/>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E5F07A0-FF29-9170-4878-46E3D6A7246C}"/>
              </a:ext>
            </a:extLst>
          </p:cNvPr>
          <p:cNvSpPr>
            <a:spLocks noGrp="1"/>
          </p:cNvSpPr>
          <p:nvPr>
            <p:ph idx="1"/>
          </p:nvPr>
        </p:nvSpPr>
        <p:spPr>
          <a:xfrm>
            <a:off x="371094" y="2718054"/>
            <a:ext cx="5067289" cy="3896189"/>
          </a:xfrm>
        </p:spPr>
        <p:txBody>
          <a:bodyPr vert="horz" lIns="91440" tIns="45720" rIns="91440" bIns="45720" rtlCol="0" anchor="t">
            <a:noAutofit/>
          </a:bodyPr>
          <a:lstStyle/>
          <a:p>
            <a:pPr>
              <a:lnSpc>
                <a:spcPct val="100000"/>
              </a:lnSpc>
            </a:pPr>
            <a:r>
              <a:rPr lang="en-US" dirty="0">
                <a:ea typeface="+mn-lt"/>
                <a:cs typeface="+mn-lt"/>
              </a:rPr>
              <a:t>Kiraz, </a:t>
            </a:r>
            <a:r>
              <a:rPr lang="en-US" dirty="0" err="1">
                <a:ea typeface="+mn-lt"/>
                <a:cs typeface="+mn-lt"/>
              </a:rPr>
              <a:t>gülgiller</a:t>
            </a:r>
            <a:r>
              <a:rPr lang="en-US" dirty="0">
                <a:ea typeface="+mn-lt"/>
                <a:cs typeface="+mn-lt"/>
              </a:rPr>
              <a:t> </a:t>
            </a:r>
            <a:r>
              <a:rPr lang="en-US" dirty="0" err="1">
                <a:ea typeface="+mn-lt"/>
                <a:cs typeface="+mn-lt"/>
              </a:rPr>
              <a:t>familyasındandır</a:t>
            </a:r>
            <a:r>
              <a:rPr lang="en-US" dirty="0">
                <a:ea typeface="+mn-lt"/>
                <a:cs typeface="+mn-lt"/>
              </a:rPr>
              <a:t>. </a:t>
            </a:r>
            <a:r>
              <a:rPr lang="en-US" dirty="0" err="1">
                <a:ea typeface="+mn-lt"/>
                <a:cs typeface="+mn-lt"/>
              </a:rPr>
              <a:t>Dünyada</a:t>
            </a:r>
            <a:r>
              <a:rPr lang="en-US" dirty="0">
                <a:ea typeface="+mn-lt"/>
                <a:cs typeface="+mn-lt"/>
              </a:rPr>
              <a:t> 1500 </a:t>
            </a:r>
            <a:r>
              <a:rPr lang="en-US" dirty="0" err="1">
                <a:ea typeface="+mn-lt"/>
                <a:cs typeface="+mn-lt"/>
              </a:rPr>
              <a:t>civarında</a:t>
            </a:r>
            <a:r>
              <a:rPr lang="en-US" dirty="0">
                <a:ea typeface="+mn-lt"/>
                <a:cs typeface="+mn-lt"/>
              </a:rPr>
              <a:t> </a:t>
            </a:r>
            <a:r>
              <a:rPr lang="en-US" dirty="0" err="1">
                <a:ea typeface="+mn-lt"/>
                <a:cs typeface="+mn-lt"/>
              </a:rPr>
              <a:t>kiraz</a:t>
            </a:r>
            <a:r>
              <a:rPr lang="en-US" dirty="0">
                <a:ea typeface="+mn-lt"/>
                <a:cs typeface="+mn-lt"/>
              </a:rPr>
              <a:t> </a:t>
            </a:r>
            <a:r>
              <a:rPr lang="en-US" dirty="0" err="1">
                <a:ea typeface="+mn-lt"/>
                <a:cs typeface="+mn-lt"/>
              </a:rPr>
              <a:t>çeşidi</a:t>
            </a:r>
            <a:r>
              <a:rPr lang="en-US" dirty="0">
                <a:ea typeface="+mn-lt"/>
                <a:cs typeface="+mn-lt"/>
              </a:rPr>
              <a:t> </a:t>
            </a:r>
            <a:r>
              <a:rPr lang="en-US" dirty="0" err="1">
                <a:ea typeface="+mn-lt"/>
                <a:cs typeface="+mn-lt"/>
              </a:rPr>
              <a:t>vardır</a:t>
            </a:r>
            <a:r>
              <a:rPr lang="en-US" dirty="0">
                <a:ea typeface="+mn-lt"/>
                <a:cs typeface="+mn-lt"/>
              </a:rPr>
              <a:t>. </a:t>
            </a:r>
            <a:r>
              <a:rPr lang="en-US" dirty="0" err="1">
                <a:ea typeface="+mn-lt"/>
                <a:cs typeface="+mn-lt"/>
              </a:rPr>
              <a:t>Dünyada</a:t>
            </a:r>
            <a:r>
              <a:rPr lang="en-US" dirty="0">
                <a:ea typeface="+mn-lt"/>
                <a:cs typeface="+mn-lt"/>
              </a:rPr>
              <a:t> </a:t>
            </a:r>
            <a:r>
              <a:rPr lang="en-US" dirty="0" err="1">
                <a:ea typeface="+mn-lt"/>
                <a:cs typeface="+mn-lt"/>
              </a:rPr>
              <a:t>kiraz</a:t>
            </a:r>
            <a:r>
              <a:rPr lang="en-US" dirty="0">
                <a:ea typeface="+mn-lt"/>
                <a:cs typeface="+mn-lt"/>
              </a:rPr>
              <a:t> </a:t>
            </a:r>
            <a:r>
              <a:rPr lang="en-US" dirty="0" err="1">
                <a:ea typeface="+mn-lt"/>
                <a:cs typeface="+mn-lt"/>
              </a:rPr>
              <a:t>üretiminin</a:t>
            </a:r>
            <a:r>
              <a:rPr lang="en-US" dirty="0">
                <a:ea typeface="+mn-lt"/>
                <a:cs typeface="+mn-lt"/>
              </a:rPr>
              <a:t> </a:t>
            </a:r>
            <a:r>
              <a:rPr lang="en-US" dirty="0" err="1">
                <a:ea typeface="+mn-lt"/>
                <a:cs typeface="+mn-lt"/>
              </a:rPr>
              <a:t>yapıldığı</a:t>
            </a:r>
            <a:r>
              <a:rPr lang="en-US" dirty="0">
                <a:ea typeface="+mn-lt"/>
                <a:cs typeface="+mn-lt"/>
              </a:rPr>
              <a:t> </a:t>
            </a:r>
            <a:r>
              <a:rPr lang="en-US" dirty="0" err="1">
                <a:ea typeface="+mn-lt"/>
                <a:cs typeface="+mn-lt"/>
              </a:rPr>
              <a:t>önemli</a:t>
            </a:r>
            <a:r>
              <a:rPr lang="en-US" dirty="0">
                <a:ea typeface="+mn-lt"/>
                <a:cs typeface="+mn-lt"/>
              </a:rPr>
              <a:t> </a:t>
            </a:r>
            <a:r>
              <a:rPr lang="en-US" dirty="0" err="1">
                <a:ea typeface="+mn-lt"/>
                <a:cs typeface="+mn-lt"/>
              </a:rPr>
              <a:t>ülkelerin</a:t>
            </a:r>
            <a:r>
              <a:rPr lang="en-US" dirty="0">
                <a:ea typeface="+mn-lt"/>
                <a:cs typeface="+mn-lt"/>
              </a:rPr>
              <a:t> </a:t>
            </a:r>
            <a:r>
              <a:rPr lang="en-US" dirty="0" err="1">
                <a:ea typeface="+mn-lt"/>
                <a:cs typeface="+mn-lt"/>
              </a:rPr>
              <a:t>başında</a:t>
            </a:r>
            <a:r>
              <a:rPr lang="en-US" dirty="0">
                <a:ea typeface="+mn-lt"/>
                <a:cs typeface="+mn-lt"/>
              </a:rPr>
              <a:t> </a:t>
            </a:r>
            <a:r>
              <a:rPr lang="en-US" dirty="0" err="1">
                <a:ea typeface="+mn-lt"/>
                <a:cs typeface="+mn-lt"/>
              </a:rPr>
              <a:t>yaklaşık</a:t>
            </a:r>
            <a:r>
              <a:rPr lang="en-US" dirty="0">
                <a:ea typeface="+mn-lt"/>
                <a:cs typeface="+mn-lt"/>
              </a:rPr>
              <a:t> 500 bin ton </a:t>
            </a:r>
            <a:r>
              <a:rPr lang="en-US" dirty="0" err="1">
                <a:ea typeface="+mn-lt"/>
                <a:cs typeface="+mn-lt"/>
              </a:rPr>
              <a:t>üretimle</a:t>
            </a:r>
            <a:r>
              <a:rPr lang="en-US" dirty="0">
                <a:ea typeface="+mn-lt"/>
                <a:cs typeface="+mn-lt"/>
              </a:rPr>
              <a:t> </a:t>
            </a:r>
            <a:r>
              <a:rPr lang="en-US" dirty="0" err="1">
                <a:ea typeface="+mn-lt"/>
                <a:cs typeface="+mn-lt"/>
              </a:rPr>
              <a:t>Türkiyedir</a:t>
            </a:r>
            <a:r>
              <a:rPr lang="en-US" dirty="0">
                <a:ea typeface="+mn-lt"/>
                <a:cs typeface="+mn-lt"/>
              </a:rPr>
              <a:t>. 2012 </a:t>
            </a:r>
            <a:r>
              <a:rPr lang="en-US" dirty="0" err="1">
                <a:ea typeface="+mn-lt"/>
                <a:cs typeface="+mn-lt"/>
              </a:rPr>
              <a:t>yılı</a:t>
            </a:r>
            <a:r>
              <a:rPr lang="en-US" dirty="0">
                <a:ea typeface="+mn-lt"/>
                <a:cs typeface="+mn-lt"/>
              </a:rPr>
              <a:t> TÜİK </a:t>
            </a:r>
            <a:r>
              <a:rPr lang="en-US" dirty="0" err="1">
                <a:ea typeface="+mn-lt"/>
                <a:cs typeface="+mn-lt"/>
              </a:rPr>
              <a:t>verilerine</a:t>
            </a:r>
            <a:r>
              <a:rPr lang="en-US" dirty="0">
                <a:ea typeface="+mn-lt"/>
                <a:cs typeface="+mn-lt"/>
              </a:rPr>
              <a:t> </a:t>
            </a:r>
            <a:r>
              <a:rPr lang="en-US" dirty="0" err="1">
                <a:ea typeface="+mn-lt"/>
                <a:cs typeface="+mn-lt"/>
              </a:rPr>
              <a:t>göre</a:t>
            </a:r>
            <a:r>
              <a:rPr lang="en-US" dirty="0">
                <a:ea typeface="+mn-lt"/>
                <a:cs typeface="+mn-lt"/>
              </a:rPr>
              <a:t> Türkiye </a:t>
            </a:r>
            <a:r>
              <a:rPr lang="en-US" dirty="0" err="1">
                <a:ea typeface="+mn-lt"/>
                <a:cs typeface="+mn-lt"/>
              </a:rPr>
              <a:t>sert</a:t>
            </a:r>
            <a:r>
              <a:rPr lang="en-US" dirty="0">
                <a:ea typeface="+mn-lt"/>
                <a:cs typeface="+mn-lt"/>
              </a:rPr>
              <a:t> </a:t>
            </a:r>
            <a:r>
              <a:rPr lang="en-US" dirty="0" err="1">
                <a:ea typeface="+mn-lt"/>
                <a:cs typeface="+mn-lt"/>
              </a:rPr>
              <a:t>çekirdekli</a:t>
            </a:r>
            <a:r>
              <a:rPr lang="en-US" dirty="0">
                <a:ea typeface="+mn-lt"/>
                <a:cs typeface="+mn-lt"/>
              </a:rPr>
              <a:t> </a:t>
            </a:r>
            <a:r>
              <a:rPr lang="en-US" dirty="0" err="1">
                <a:ea typeface="+mn-lt"/>
                <a:cs typeface="+mn-lt"/>
              </a:rPr>
              <a:t>meyve</a:t>
            </a:r>
            <a:r>
              <a:rPr lang="en-US" dirty="0">
                <a:ea typeface="+mn-lt"/>
                <a:cs typeface="+mn-lt"/>
              </a:rPr>
              <a:t> </a:t>
            </a:r>
            <a:r>
              <a:rPr lang="en-US" dirty="0" err="1">
                <a:ea typeface="+mn-lt"/>
                <a:cs typeface="+mn-lt"/>
              </a:rPr>
              <a:t>üretiminde</a:t>
            </a:r>
            <a:r>
              <a:rPr lang="en-US" dirty="0">
                <a:ea typeface="+mn-lt"/>
                <a:cs typeface="+mn-lt"/>
              </a:rPr>
              <a:t> 480 bin ton </a:t>
            </a:r>
            <a:r>
              <a:rPr lang="en-US" dirty="0" err="1">
                <a:ea typeface="+mn-lt"/>
                <a:cs typeface="+mn-lt"/>
              </a:rPr>
              <a:t>üretim</a:t>
            </a:r>
            <a:r>
              <a:rPr lang="en-US" dirty="0">
                <a:ea typeface="+mn-lt"/>
                <a:cs typeface="+mn-lt"/>
              </a:rPr>
              <a:t> </a:t>
            </a:r>
            <a:r>
              <a:rPr lang="en-US" dirty="0" err="1">
                <a:ea typeface="+mn-lt"/>
                <a:cs typeface="+mn-lt"/>
              </a:rPr>
              <a:t>kapasitesi</a:t>
            </a:r>
            <a:r>
              <a:rPr lang="en-US" dirty="0">
                <a:ea typeface="+mn-lt"/>
                <a:cs typeface="+mn-lt"/>
              </a:rPr>
              <a:t> </a:t>
            </a:r>
            <a:r>
              <a:rPr lang="en-US" dirty="0" err="1">
                <a:ea typeface="+mn-lt"/>
                <a:cs typeface="+mn-lt"/>
              </a:rPr>
              <a:t>ile</a:t>
            </a:r>
            <a:r>
              <a:rPr lang="en-US" dirty="0">
                <a:ea typeface="+mn-lt"/>
                <a:cs typeface="+mn-lt"/>
              </a:rPr>
              <a:t> </a:t>
            </a:r>
            <a:r>
              <a:rPr lang="en-US" dirty="0" err="1">
                <a:ea typeface="+mn-lt"/>
                <a:cs typeface="+mn-lt"/>
              </a:rPr>
              <a:t>kiraz</a:t>
            </a:r>
            <a:r>
              <a:rPr lang="en-US" dirty="0">
                <a:ea typeface="+mn-lt"/>
                <a:cs typeface="+mn-lt"/>
              </a:rPr>
              <a:t> %20’ </a:t>
            </a:r>
            <a:r>
              <a:rPr lang="en-US" dirty="0" err="1">
                <a:ea typeface="+mn-lt"/>
                <a:cs typeface="+mn-lt"/>
              </a:rPr>
              <a:t>lik</a:t>
            </a:r>
            <a:r>
              <a:rPr lang="en-US" dirty="0">
                <a:ea typeface="+mn-lt"/>
                <a:cs typeface="+mn-lt"/>
              </a:rPr>
              <a:t> </a:t>
            </a:r>
            <a:r>
              <a:rPr lang="en-US" dirty="0" err="1">
                <a:ea typeface="+mn-lt"/>
                <a:cs typeface="+mn-lt"/>
              </a:rPr>
              <a:t>bir</a:t>
            </a:r>
            <a:r>
              <a:rPr lang="en-US" dirty="0">
                <a:ea typeface="+mn-lt"/>
                <a:cs typeface="+mn-lt"/>
              </a:rPr>
              <a:t> paya </a:t>
            </a:r>
            <a:r>
              <a:rPr lang="en-US" dirty="0" err="1">
                <a:ea typeface="+mn-lt"/>
                <a:cs typeface="+mn-lt"/>
              </a:rPr>
              <a:t>sahiptir</a:t>
            </a:r>
            <a:r>
              <a:rPr lang="en-US" dirty="0">
                <a:ea typeface="+mn-lt"/>
                <a:cs typeface="+mn-lt"/>
              </a:rPr>
              <a:t>.</a:t>
            </a:r>
            <a:endParaRPr lang="en-US" dirty="0"/>
          </a:p>
        </p:txBody>
      </p:sp>
    </p:spTree>
    <p:extLst>
      <p:ext uri="{BB962C8B-B14F-4D97-AF65-F5344CB8AC3E}">
        <p14:creationId xmlns:p14="http://schemas.microsoft.com/office/powerpoint/2010/main" val="109067952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47E222B-EB45-EDB3-6ADD-6DE2DEDBFD25}"/>
              </a:ext>
            </a:extLst>
          </p:cNvPr>
          <p:cNvSpPr>
            <a:spLocks noGrp="1"/>
          </p:cNvSpPr>
          <p:nvPr>
            <p:ph idx="1"/>
          </p:nvPr>
        </p:nvSpPr>
        <p:spPr>
          <a:xfrm>
            <a:off x="143170" y="1711689"/>
            <a:ext cx="4767157" cy="4561095"/>
          </a:xfrm>
        </p:spPr>
        <p:txBody>
          <a:bodyPr vert="horz" lIns="91440" tIns="45720" rIns="91440" bIns="45720" rtlCol="0" anchor="t">
            <a:noAutofit/>
          </a:bodyPr>
          <a:lstStyle/>
          <a:p>
            <a:pPr>
              <a:lnSpc>
                <a:spcPct val="100000"/>
              </a:lnSpc>
            </a:pPr>
            <a:r>
              <a:rPr lang="en-US" sz="1800" dirty="0" err="1">
                <a:ea typeface="+mn-lt"/>
                <a:cs typeface="+mn-lt"/>
              </a:rPr>
              <a:t>Günümüzde</a:t>
            </a:r>
            <a:r>
              <a:rPr lang="en-US" sz="1800" dirty="0">
                <a:ea typeface="+mn-lt"/>
                <a:cs typeface="+mn-lt"/>
              </a:rPr>
              <a:t> </a:t>
            </a:r>
            <a:r>
              <a:rPr lang="en-US" sz="1800" dirty="0" err="1">
                <a:ea typeface="+mn-lt"/>
                <a:cs typeface="+mn-lt"/>
              </a:rPr>
              <a:t>nesnelerin</a:t>
            </a:r>
            <a:r>
              <a:rPr lang="en-US" sz="1800" dirty="0">
                <a:ea typeface="+mn-lt"/>
                <a:cs typeface="+mn-lt"/>
              </a:rPr>
              <a:t> </a:t>
            </a:r>
            <a:r>
              <a:rPr lang="en-US" sz="1800" dirty="0" err="1">
                <a:ea typeface="+mn-lt"/>
                <a:cs typeface="+mn-lt"/>
              </a:rPr>
              <a:t>sınıflandırılması</a:t>
            </a:r>
            <a:r>
              <a:rPr lang="en-US" sz="1800" dirty="0">
                <a:ea typeface="+mn-lt"/>
                <a:cs typeface="+mn-lt"/>
              </a:rPr>
              <a:t> </a:t>
            </a:r>
            <a:r>
              <a:rPr lang="en-US" sz="1800" dirty="0" err="1">
                <a:ea typeface="+mn-lt"/>
                <a:cs typeface="+mn-lt"/>
              </a:rPr>
              <a:t>ve</a:t>
            </a:r>
            <a:r>
              <a:rPr lang="en-US" sz="1800" dirty="0">
                <a:ea typeface="+mn-lt"/>
                <a:cs typeface="+mn-lt"/>
              </a:rPr>
              <a:t> </a:t>
            </a:r>
            <a:r>
              <a:rPr lang="en-US" sz="1800" dirty="0" err="1">
                <a:ea typeface="+mn-lt"/>
                <a:cs typeface="+mn-lt"/>
              </a:rPr>
              <a:t>tasnif</a:t>
            </a:r>
            <a:r>
              <a:rPr lang="en-US" sz="1800" dirty="0">
                <a:ea typeface="+mn-lt"/>
                <a:cs typeface="+mn-lt"/>
              </a:rPr>
              <a:t> </a:t>
            </a:r>
            <a:r>
              <a:rPr lang="en-US" sz="1800" dirty="0" err="1">
                <a:ea typeface="+mn-lt"/>
                <a:cs typeface="+mn-lt"/>
              </a:rPr>
              <a:t>edilmesi</a:t>
            </a:r>
            <a:r>
              <a:rPr lang="en-US" sz="1800" dirty="0">
                <a:ea typeface="+mn-lt"/>
                <a:cs typeface="+mn-lt"/>
              </a:rPr>
              <a:t> </a:t>
            </a:r>
            <a:r>
              <a:rPr lang="en-US" sz="1800" dirty="0" err="1">
                <a:ea typeface="+mn-lt"/>
                <a:cs typeface="+mn-lt"/>
              </a:rPr>
              <a:t>önemli</a:t>
            </a:r>
            <a:r>
              <a:rPr lang="en-US" sz="1800" dirty="0">
                <a:ea typeface="+mn-lt"/>
                <a:cs typeface="+mn-lt"/>
              </a:rPr>
              <a:t> </a:t>
            </a:r>
            <a:r>
              <a:rPr lang="en-US" sz="1800" dirty="0" err="1">
                <a:ea typeface="+mn-lt"/>
                <a:cs typeface="+mn-lt"/>
              </a:rPr>
              <a:t>bir</a:t>
            </a:r>
            <a:r>
              <a:rPr lang="en-US" sz="1800" dirty="0">
                <a:ea typeface="+mn-lt"/>
                <a:cs typeface="+mn-lt"/>
              </a:rPr>
              <a:t> </a:t>
            </a:r>
            <a:r>
              <a:rPr lang="en-US" sz="1800" dirty="0" err="1">
                <a:ea typeface="+mn-lt"/>
                <a:cs typeface="+mn-lt"/>
              </a:rPr>
              <a:t>alandır</a:t>
            </a:r>
            <a:r>
              <a:rPr lang="en-US" sz="1800" dirty="0">
                <a:ea typeface="+mn-lt"/>
                <a:cs typeface="+mn-lt"/>
              </a:rPr>
              <a:t>. </a:t>
            </a:r>
            <a:r>
              <a:rPr lang="en-US" sz="1800" dirty="0" err="1">
                <a:ea typeface="+mn-lt"/>
                <a:cs typeface="+mn-lt"/>
              </a:rPr>
              <a:t>Sınıflandırma</a:t>
            </a:r>
            <a:r>
              <a:rPr lang="en-US" sz="1800" dirty="0">
                <a:ea typeface="+mn-lt"/>
                <a:cs typeface="+mn-lt"/>
              </a:rPr>
              <a:t> </a:t>
            </a:r>
            <a:r>
              <a:rPr lang="en-US" sz="1800" dirty="0" err="1">
                <a:ea typeface="+mn-lt"/>
                <a:cs typeface="+mn-lt"/>
              </a:rPr>
              <a:t>işlemi</a:t>
            </a:r>
            <a:r>
              <a:rPr lang="en-US" sz="1800" dirty="0">
                <a:ea typeface="+mn-lt"/>
                <a:cs typeface="+mn-lt"/>
              </a:rPr>
              <a:t> </a:t>
            </a:r>
            <a:r>
              <a:rPr lang="en-US" sz="1800" dirty="0" err="1">
                <a:ea typeface="+mn-lt"/>
                <a:cs typeface="+mn-lt"/>
              </a:rPr>
              <a:t>insanlar</a:t>
            </a:r>
            <a:r>
              <a:rPr lang="en-US" sz="1800" dirty="0">
                <a:ea typeface="+mn-lt"/>
                <a:cs typeface="+mn-lt"/>
              </a:rPr>
              <a:t> </a:t>
            </a:r>
            <a:r>
              <a:rPr lang="en-US" sz="1800" dirty="0" err="1">
                <a:ea typeface="+mn-lt"/>
                <a:cs typeface="+mn-lt"/>
              </a:rPr>
              <a:t>ve</a:t>
            </a:r>
            <a:r>
              <a:rPr lang="en-US" sz="1800" dirty="0">
                <a:ea typeface="+mn-lt"/>
                <a:cs typeface="+mn-lt"/>
              </a:rPr>
              <a:t> </a:t>
            </a:r>
            <a:r>
              <a:rPr lang="en-US" sz="1800" dirty="0" err="1">
                <a:ea typeface="+mn-lt"/>
                <a:cs typeface="+mn-lt"/>
              </a:rPr>
              <a:t>makinalar</a:t>
            </a:r>
            <a:r>
              <a:rPr lang="en-US" sz="1800" dirty="0">
                <a:ea typeface="+mn-lt"/>
                <a:cs typeface="+mn-lt"/>
              </a:rPr>
              <a:t> </a:t>
            </a:r>
            <a:r>
              <a:rPr lang="en-US" sz="1800" dirty="0" err="1">
                <a:ea typeface="+mn-lt"/>
                <a:cs typeface="+mn-lt"/>
              </a:rPr>
              <a:t>ile</a:t>
            </a:r>
            <a:r>
              <a:rPr lang="en-US" sz="1800" dirty="0">
                <a:ea typeface="+mn-lt"/>
                <a:cs typeface="+mn-lt"/>
              </a:rPr>
              <a:t> </a:t>
            </a:r>
            <a:r>
              <a:rPr lang="en-US" sz="1800" dirty="0" err="1">
                <a:ea typeface="+mn-lt"/>
                <a:cs typeface="+mn-lt"/>
              </a:rPr>
              <a:t>gerçekleştirilebilmektedir</a:t>
            </a:r>
            <a:r>
              <a:rPr lang="en-US" sz="1800" dirty="0">
                <a:ea typeface="+mn-lt"/>
                <a:cs typeface="+mn-lt"/>
              </a:rPr>
              <a:t>. Bu </a:t>
            </a:r>
            <a:r>
              <a:rPr lang="en-US" sz="1800" dirty="0" err="1">
                <a:ea typeface="+mn-lt"/>
                <a:cs typeface="+mn-lt"/>
              </a:rPr>
              <a:t>nedenle</a:t>
            </a:r>
            <a:r>
              <a:rPr lang="en-US" sz="1800" dirty="0">
                <a:ea typeface="+mn-lt"/>
                <a:cs typeface="+mn-lt"/>
              </a:rPr>
              <a:t> </a:t>
            </a:r>
            <a:r>
              <a:rPr lang="en-US" sz="1800" dirty="0" err="1">
                <a:ea typeface="+mn-lt"/>
                <a:cs typeface="+mn-lt"/>
              </a:rPr>
              <a:t>ölçümler</a:t>
            </a:r>
            <a:r>
              <a:rPr lang="en-US" sz="1800" dirty="0">
                <a:ea typeface="+mn-lt"/>
                <a:cs typeface="+mn-lt"/>
              </a:rPr>
              <a:t> </a:t>
            </a:r>
            <a:r>
              <a:rPr lang="en-US" sz="1800" dirty="0" err="1">
                <a:ea typeface="+mn-lt"/>
                <a:cs typeface="+mn-lt"/>
              </a:rPr>
              <a:t>sırasında</a:t>
            </a:r>
            <a:r>
              <a:rPr lang="en-US" sz="1800" dirty="0">
                <a:ea typeface="+mn-lt"/>
                <a:cs typeface="+mn-lt"/>
              </a:rPr>
              <a:t> </a:t>
            </a:r>
            <a:r>
              <a:rPr lang="en-US" sz="1800" dirty="0" err="1">
                <a:ea typeface="+mn-lt"/>
                <a:cs typeface="+mn-lt"/>
              </a:rPr>
              <a:t>görüntü</a:t>
            </a:r>
            <a:r>
              <a:rPr lang="en-US" sz="1800" dirty="0">
                <a:ea typeface="+mn-lt"/>
                <a:cs typeface="+mn-lt"/>
              </a:rPr>
              <a:t> </a:t>
            </a:r>
            <a:r>
              <a:rPr lang="en-US" sz="1800" dirty="0" err="1">
                <a:ea typeface="+mn-lt"/>
                <a:cs typeface="+mn-lt"/>
              </a:rPr>
              <a:t>işleme</a:t>
            </a:r>
            <a:r>
              <a:rPr lang="en-US" sz="1800" dirty="0">
                <a:ea typeface="+mn-lt"/>
                <a:cs typeface="+mn-lt"/>
              </a:rPr>
              <a:t> </a:t>
            </a:r>
            <a:r>
              <a:rPr lang="en-US" sz="1800" dirty="0" err="1">
                <a:ea typeface="+mn-lt"/>
                <a:cs typeface="+mn-lt"/>
              </a:rPr>
              <a:t>tekniklerinin</a:t>
            </a:r>
            <a:r>
              <a:rPr lang="en-US" sz="1800" dirty="0">
                <a:ea typeface="+mn-lt"/>
                <a:cs typeface="+mn-lt"/>
              </a:rPr>
              <a:t> </a:t>
            </a:r>
            <a:r>
              <a:rPr lang="en-US" sz="1800" dirty="0" err="1">
                <a:ea typeface="+mn-lt"/>
                <a:cs typeface="+mn-lt"/>
              </a:rPr>
              <a:t>kullanılır</a:t>
            </a:r>
            <a:r>
              <a:rPr lang="en-US" sz="1800" dirty="0">
                <a:ea typeface="+mn-lt"/>
                <a:cs typeface="+mn-lt"/>
              </a:rPr>
              <a:t>. </a:t>
            </a:r>
            <a:r>
              <a:rPr lang="en-US" sz="1800" dirty="0" err="1">
                <a:ea typeface="+mn-lt"/>
                <a:cs typeface="+mn-lt"/>
              </a:rPr>
              <a:t>Bazı</a:t>
            </a:r>
            <a:r>
              <a:rPr lang="en-US" sz="1800" dirty="0">
                <a:ea typeface="+mn-lt"/>
                <a:cs typeface="+mn-lt"/>
              </a:rPr>
              <a:t> </a:t>
            </a:r>
            <a:r>
              <a:rPr lang="en-US" sz="1800" dirty="0" err="1">
                <a:ea typeface="+mn-lt"/>
                <a:cs typeface="+mn-lt"/>
              </a:rPr>
              <a:t>görüntü</a:t>
            </a:r>
            <a:r>
              <a:rPr lang="en-US" sz="1800" dirty="0">
                <a:ea typeface="+mn-lt"/>
                <a:cs typeface="+mn-lt"/>
              </a:rPr>
              <a:t> </a:t>
            </a:r>
            <a:r>
              <a:rPr lang="en-US" sz="1800" dirty="0" err="1">
                <a:ea typeface="+mn-lt"/>
                <a:cs typeface="+mn-lt"/>
              </a:rPr>
              <a:t>işleme</a:t>
            </a:r>
            <a:r>
              <a:rPr lang="en-US" sz="1800" dirty="0">
                <a:ea typeface="+mn-lt"/>
                <a:cs typeface="+mn-lt"/>
              </a:rPr>
              <a:t> </a:t>
            </a:r>
            <a:r>
              <a:rPr lang="en-US" sz="1800" dirty="0" err="1">
                <a:ea typeface="+mn-lt"/>
                <a:cs typeface="+mn-lt"/>
              </a:rPr>
              <a:t>donanımlarında</a:t>
            </a:r>
            <a:r>
              <a:rPr lang="en-US" sz="1800" dirty="0">
                <a:ea typeface="+mn-lt"/>
                <a:cs typeface="+mn-lt"/>
              </a:rPr>
              <a:t> </a:t>
            </a:r>
            <a:r>
              <a:rPr lang="en-US" sz="1800" dirty="0" err="1">
                <a:ea typeface="+mn-lt"/>
                <a:cs typeface="+mn-lt"/>
              </a:rPr>
              <a:t>kullanılan</a:t>
            </a:r>
            <a:r>
              <a:rPr lang="en-US" sz="1800" dirty="0">
                <a:ea typeface="+mn-lt"/>
                <a:cs typeface="+mn-lt"/>
              </a:rPr>
              <a:t> </a:t>
            </a:r>
            <a:r>
              <a:rPr lang="en-US" sz="1800" dirty="0" err="1">
                <a:ea typeface="+mn-lt"/>
                <a:cs typeface="+mn-lt"/>
              </a:rPr>
              <a:t>bu</a:t>
            </a:r>
            <a:r>
              <a:rPr lang="en-US" sz="1800" dirty="0">
                <a:ea typeface="+mn-lt"/>
                <a:cs typeface="+mn-lt"/>
              </a:rPr>
              <a:t> </a:t>
            </a:r>
            <a:r>
              <a:rPr lang="en-US" sz="1800" dirty="0" err="1">
                <a:ea typeface="+mn-lt"/>
                <a:cs typeface="+mn-lt"/>
              </a:rPr>
              <a:t>ışık</a:t>
            </a:r>
            <a:r>
              <a:rPr lang="en-US" sz="1800" dirty="0">
                <a:ea typeface="+mn-lt"/>
                <a:cs typeface="+mn-lt"/>
              </a:rPr>
              <a:t> </a:t>
            </a:r>
            <a:r>
              <a:rPr lang="en-US" sz="1800" dirty="0" err="1">
                <a:ea typeface="+mn-lt"/>
                <a:cs typeface="+mn-lt"/>
              </a:rPr>
              <a:t>kaynakları</a:t>
            </a:r>
            <a:r>
              <a:rPr lang="en-US" sz="1800" dirty="0">
                <a:ea typeface="+mn-lt"/>
                <a:cs typeface="+mn-lt"/>
              </a:rPr>
              <a:t> UR, NIR, IR </a:t>
            </a:r>
            <a:r>
              <a:rPr lang="en-US" sz="1800" dirty="0" err="1">
                <a:ea typeface="+mn-lt"/>
                <a:cs typeface="+mn-lt"/>
              </a:rPr>
              <a:t>gibi</a:t>
            </a:r>
            <a:r>
              <a:rPr lang="en-US" sz="1800" dirty="0">
                <a:ea typeface="+mn-lt"/>
                <a:cs typeface="+mn-lt"/>
              </a:rPr>
              <a:t> </a:t>
            </a:r>
            <a:r>
              <a:rPr lang="en-US" sz="1800" dirty="0" err="1">
                <a:ea typeface="+mn-lt"/>
                <a:cs typeface="+mn-lt"/>
              </a:rPr>
              <a:t>infarred</a:t>
            </a:r>
            <a:r>
              <a:rPr lang="en-US" sz="1800" dirty="0">
                <a:ea typeface="+mn-lt"/>
                <a:cs typeface="+mn-lt"/>
              </a:rPr>
              <a:t> </a:t>
            </a:r>
            <a:r>
              <a:rPr lang="en-US" sz="1800" dirty="0" err="1">
                <a:ea typeface="+mn-lt"/>
                <a:cs typeface="+mn-lt"/>
              </a:rPr>
              <a:t>ve</a:t>
            </a:r>
            <a:r>
              <a:rPr lang="en-US" sz="1800" dirty="0">
                <a:ea typeface="+mn-lt"/>
                <a:cs typeface="+mn-lt"/>
              </a:rPr>
              <a:t> </a:t>
            </a:r>
            <a:r>
              <a:rPr lang="en-US" sz="1800" dirty="0" err="1">
                <a:ea typeface="+mn-lt"/>
                <a:cs typeface="+mn-lt"/>
              </a:rPr>
              <a:t>ultraviole</a:t>
            </a:r>
            <a:r>
              <a:rPr lang="en-US" sz="1800" dirty="0">
                <a:ea typeface="+mn-lt"/>
                <a:cs typeface="+mn-lt"/>
              </a:rPr>
              <a:t> </a:t>
            </a:r>
            <a:r>
              <a:rPr lang="en-US" sz="1800" dirty="0" err="1">
                <a:ea typeface="+mn-lt"/>
                <a:cs typeface="+mn-lt"/>
              </a:rPr>
              <a:t>ışınlardır</a:t>
            </a:r>
            <a:r>
              <a:rPr lang="en-US" sz="1800" dirty="0">
                <a:ea typeface="+mn-lt"/>
                <a:cs typeface="+mn-lt"/>
              </a:rPr>
              <a:t>.</a:t>
            </a:r>
          </a:p>
          <a:p>
            <a:pPr marL="285750" indent="-285750">
              <a:lnSpc>
                <a:spcPct val="100000"/>
              </a:lnSpc>
              <a:spcBef>
                <a:spcPts val="0"/>
              </a:spcBef>
            </a:pPr>
            <a:r>
              <a:rPr lang="en-US" sz="1800" err="1">
                <a:ea typeface="+mn-lt"/>
                <a:cs typeface="+mn-lt"/>
              </a:rPr>
              <a:t>Görüntü</a:t>
            </a:r>
            <a:r>
              <a:rPr lang="en-US" sz="1800" dirty="0">
                <a:ea typeface="+mn-lt"/>
                <a:cs typeface="+mn-lt"/>
              </a:rPr>
              <a:t> </a:t>
            </a:r>
            <a:r>
              <a:rPr lang="en-US" sz="1800" err="1">
                <a:ea typeface="+mn-lt"/>
                <a:cs typeface="+mn-lt"/>
              </a:rPr>
              <a:t>işleme</a:t>
            </a:r>
            <a:r>
              <a:rPr lang="en-US" sz="1800" dirty="0">
                <a:ea typeface="+mn-lt"/>
                <a:cs typeface="+mn-lt"/>
              </a:rPr>
              <a:t> </a:t>
            </a:r>
            <a:r>
              <a:rPr lang="en-US" sz="1800" err="1">
                <a:ea typeface="+mn-lt"/>
                <a:cs typeface="+mn-lt"/>
              </a:rPr>
              <a:t>kısaca</a:t>
            </a:r>
            <a:r>
              <a:rPr lang="en-US" sz="1800" dirty="0">
                <a:ea typeface="+mn-lt"/>
                <a:cs typeface="+mn-lt"/>
              </a:rPr>
              <a:t>, </a:t>
            </a:r>
            <a:r>
              <a:rPr lang="en-US" sz="1800" err="1">
                <a:ea typeface="+mn-lt"/>
                <a:cs typeface="+mn-lt"/>
              </a:rPr>
              <a:t>kamera</a:t>
            </a:r>
            <a:r>
              <a:rPr lang="en-US" sz="1800" dirty="0">
                <a:ea typeface="+mn-lt"/>
                <a:cs typeface="+mn-lt"/>
              </a:rPr>
              <a:t>, </a:t>
            </a:r>
            <a:r>
              <a:rPr lang="en-US" sz="1800" err="1">
                <a:ea typeface="+mn-lt"/>
                <a:cs typeface="+mn-lt"/>
              </a:rPr>
              <a:t>tarayıcı</a:t>
            </a:r>
            <a:r>
              <a:rPr lang="en-US" sz="1800" dirty="0">
                <a:ea typeface="+mn-lt"/>
                <a:cs typeface="+mn-lt"/>
              </a:rPr>
              <a:t> vb. </a:t>
            </a:r>
            <a:r>
              <a:rPr lang="en-US" sz="1800" err="1">
                <a:ea typeface="+mn-lt"/>
                <a:cs typeface="+mn-lt"/>
              </a:rPr>
              <a:t>diğer</a:t>
            </a:r>
            <a:r>
              <a:rPr lang="en-US" sz="1800" dirty="0">
                <a:ea typeface="+mn-lt"/>
                <a:cs typeface="+mn-lt"/>
              </a:rPr>
              <a:t> </a:t>
            </a:r>
            <a:r>
              <a:rPr lang="en-US" sz="1800" err="1">
                <a:ea typeface="+mn-lt"/>
                <a:cs typeface="+mn-lt"/>
              </a:rPr>
              <a:t>cihazlar</a:t>
            </a:r>
            <a:r>
              <a:rPr lang="en-US" sz="1800" dirty="0">
                <a:ea typeface="+mn-lt"/>
                <a:cs typeface="+mn-lt"/>
              </a:rPr>
              <a:t> </a:t>
            </a:r>
            <a:r>
              <a:rPr lang="en-US" sz="1800" err="1">
                <a:ea typeface="+mn-lt"/>
                <a:cs typeface="+mn-lt"/>
              </a:rPr>
              <a:t>ile</a:t>
            </a:r>
            <a:r>
              <a:rPr lang="en-US" sz="1800" dirty="0">
                <a:ea typeface="+mn-lt"/>
                <a:cs typeface="+mn-lt"/>
              </a:rPr>
              <a:t> </a:t>
            </a:r>
            <a:r>
              <a:rPr lang="en-US" sz="1800" err="1">
                <a:ea typeface="+mn-lt"/>
                <a:cs typeface="+mn-lt"/>
              </a:rPr>
              <a:t>bilgisayar</a:t>
            </a:r>
            <a:r>
              <a:rPr lang="en-US" sz="1800" dirty="0">
                <a:ea typeface="+mn-lt"/>
                <a:cs typeface="+mn-lt"/>
              </a:rPr>
              <a:t> </a:t>
            </a:r>
            <a:r>
              <a:rPr lang="en-US" sz="1800" err="1">
                <a:ea typeface="+mn-lt"/>
                <a:cs typeface="+mn-lt"/>
              </a:rPr>
              <a:t>ortamına</a:t>
            </a:r>
            <a:r>
              <a:rPr lang="en-US" sz="1800" dirty="0">
                <a:ea typeface="+mn-lt"/>
                <a:cs typeface="+mn-lt"/>
              </a:rPr>
              <a:t> </a:t>
            </a:r>
            <a:r>
              <a:rPr lang="en-US" sz="1800" err="1">
                <a:ea typeface="+mn-lt"/>
                <a:cs typeface="+mn-lt"/>
              </a:rPr>
              <a:t>aktarılan</a:t>
            </a:r>
            <a:r>
              <a:rPr lang="en-US" sz="1800" dirty="0">
                <a:ea typeface="+mn-lt"/>
                <a:cs typeface="+mn-lt"/>
              </a:rPr>
              <a:t> </a:t>
            </a:r>
            <a:r>
              <a:rPr lang="en-US" sz="1800" err="1">
                <a:ea typeface="+mn-lt"/>
                <a:cs typeface="+mn-lt"/>
              </a:rPr>
              <a:t>görüntülerin</a:t>
            </a:r>
            <a:r>
              <a:rPr lang="en-US" sz="1800" dirty="0">
                <a:ea typeface="+mn-lt"/>
                <a:cs typeface="+mn-lt"/>
              </a:rPr>
              <a:t> </a:t>
            </a:r>
            <a:r>
              <a:rPr lang="en-US" sz="1800" err="1">
                <a:ea typeface="+mn-lt"/>
                <a:cs typeface="+mn-lt"/>
              </a:rPr>
              <a:t>belirli</a:t>
            </a:r>
            <a:r>
              <a:rPr lang="en-US" sz="1800" dirty="0">
                <a:ea typeface="+mn-lt"/>
                <a:cs typeface="+mn-lt"/>
              </a:rPr>
              <a:t> </a:t>
            </a:r>
            <a:r>
              <a:rPr lang="en-US" sz="1800" err="1">
                <a:ea typeface="+mn-lt"/>
                <a:cs typeface="+mn-lt"/>
              </a:rPr>
              <a:t>programlar</a:t>
            </a:r>
            <a:r>
              <a:rPr lang="en-US" sz="1800" dirty="0">
                <a:ea typeface="+mn-lt"/>
                <a:cs typeface="+mn-lt"/>
              </a:rPr>
              <a:t> </a:t>
            </a:r>
            <a:r>
              <a:rPr lang="en-US" sz="1800" err="1">
                <a:ea typeface="+mn-lt"/>
                <a:cs typeface="+mn-lt"/>
              </a:rPr>
              <a:t>aracılığı</a:t>
            </a:r>
            <a:r>
              <a:rPr lang="en-US" sz="1800" dirty="0">
                <a:ea typeface="+mn-lt"/>
                <a:cs typeface="+mn-lt"/>
              </a:rPr>
              <a:t> </a:t>
            </a:r>
            <a:r>
              <a:rPr lang="en-US" sz="1800" err="1">
                <a:ea typeface="+mn-lt"/>
                <a:cs typeface="+mn-lt"/>
              </a:rPr>
              <a:t>ile</a:t>
            </a:r>
            <a:r>
              <a:rPr lang="en-US" sz="1800" dirty="0">
                <a:ea typeface="+mn-lt"/>
                <a:cs typeface="+mn-lt"/>
              </a:rPr>
              <a:t> </a:t>
            </a:r>
            <a:r>
              <a:rPr lang="en-US" sz="1800" err="1">
                <a:ea typeface="+mn-lt"/>
                <a:cs typeface="+mn-lt"/>
              </a:rPr>
              <a:t>analiz</a:t>
            </a:r>
            <a:r>
              <a:rPr lang="en-US" sz="1800" dirty="0">
                <a:ea typeface="+mn-lt"/>
                <a:cs typeface="+mn-lt"/>
              </a:rPr>
              <a:t> </a:t>
            </a:r>
            <a:r>
              <a:rPr lang="en-US" sz="1800" err="1">
                <a:ea typeface="+mn-lt"/>
                <a:cs typeface="+mn-lt"/>
              </a:rPr>
              <a:t>edilmesidirülkemizde</a:t>
            </a:r>
            <a:r>
              <a:rPr lang="en-US" sz="1800" dirty="0">
                <a:ea typeface="+mn-lt"/>
                <a:cs typeface="+mn-lt"/>
              </a:rPr>
              <a:t> </a:t>
            </a:r>
            <a:r>
              <a:rPr lang="en-US" sz="1800" err="1">
                <a:ea typeface="+mn-lt"/>
                <a:cs typeface="+mn-lt"/>
              </a:rPr>
              <a:t>yaygın</a:t>
            </a:r>
            <a:r>
              <a:rPr lang="en-US" sz="1800" dirty="0">
                <a:ea typeface="+mn-lt"/>
                <a:cs typeface="+mn-lt"/>
              </a:rPr>
              <a:t> </a:t>
            </a:r>
            <a:r>
              <a:rPr lang="en-US" sz="1800" err="1">
                <a:ea typeface="+mn-lt"/>
                <a:cs typeface="+mn-lt"/>
              </a:rPr>
              <a:t>olarak</a:t>
            </a:r>
            <a:r>
              <a:rPr lang="en-US" sz="1800" dirty="0">
                <a:ea typeface="+mn-lt"/>
                <a:cs typeface="+mn-lt"/>
              </a:rPr>
              <a:t> </a:t>
            </a:r>
            <a:r>
              <a:rPr lang="en-US" sz="1800" err="1">
                <a:ea typeface="+mn-lt"/>
                <a:cs typeface="+mn-lt"/>
              </a:rPr>
              <a:t>yetiştirilen</a:t>
            </a:r>
            <a:r>
              <a:rPr lang="en-US" sz="1800" dirty="0">
                <a:ea typeface="+mn-lt"/>
                <a:cs typeface="+mn-lt"/>
              </a:rPr>
              <a:t> </a:t>
            </a:r>
            <a:r>
              <a:rPr lang="en-US" sz="1800" err="1">
                <a:ea typeface="+mn-lt"/>
                <a:cs typeface="+mn-lt"/>
              </a:rPr>
              <a:t>ve</a:t>
            </a:r>
            <a:r>
              <a:rPr lang="en-US" sz="1800" dirty="0">
                <a:ea typeface="+mn-lt"/>
                <a:cs typeface="+mn-lt"/>
              </a:rPr>
              <a:t> </a:t>
            </a:r>
            <a:r>
              <a:rPr lang="en-US" sz="1800" err="1">
                <a:ea typeface="+mn-lt"/>
                <a:cs typeface="+mn-lt"/>
              </a:rPr>
              <a:t>önemli</a:t>
            </a:r>
            <a:r>
              <a:rPr lang="en-US" sz="1800" dirty="0">
                <a:ea typeface="+mn-lt"/>
                <a:cs typeface="+mn-lt"/>
              </a:rPr>
              <a:t> </a:t>
            </a:r>
            <a:r>
              <a:rPr lang="en-US" sz="1800" err="1">
                <a:ea typeface="+mn-lt"/>
                <a:cs typeface="+mn-lt"/>
              </a:rPr>
              <a:t>ihracat</a:t>
            </a:r>
            <a:r>
              <a:rPr lang="en-US" sz="1800" dirty="0">
                <a:ea typeface="+mn-lt"/>
                <a:cs typeface="+mn-lt"/>
              </a:rPr>
              <a:t> </a:t>
            </a:r>
            <a:r>
              <a:rPr lang="en-US" sz="1800" err="1">
                <a:ea typeface="+mn-lt"/>
                <a:cs typeface="+mn-lt"/>
              </a:rPr>
              <a:t>ürünlerinden</a:t>
            </a:r>
            <a:r>
              <a:rPr lang="en-US" sz="1800" dirty="0">
                <a:ea typeface="+mn-lt"/>
                <a:cs typeface="+mn-lt"/>
              </a:rPr>
              <a:t> </a:t>
            </a:r>
            <a:r>
              <a:rPr lang="en-US" sz="1800" err="1">
                <a:ea typeface="+mn-lt"/>
                <a:cs typeface="+mn-lt"/>
              </a:rPr>
              <a:t>biri</a:t>
            </a:r>
            <a:r>
              <a:rPr lang="en-US" sz="1800" dirty="0">
                <a:ea typeface="+mn-lt"/>
                <a:cs typeface="+mn-lt"/>
              </a:rPr>
              <a:t> </a:t>
            </a:r>
            <a:r>
              <a:rPr lang="en-US" sz="1800" err="1">
                <a:ea typeface="+mn-lt"/>
                <a:cs typeface="+mn-lt"/>
              </a:rPr>
              <a:t>olan</a:t>
            </a:r>
            <a:r>
              <a:rPr lang="en-US" sz="1800" dirty="0">
                <a:ea typeface="+mn-lt"/>
                <a:cs typeface="+mn-lt"/>
              </a:rPr>
              <a:t> </a:t>
            </a:r>
            <a:r>
              <a:rPr lang="en-US" sz="1800" err="1">
                <a:ea typeface="+mn-lt"/>
                <a:cs typeface="+mn-lt"/>
              </a:rPr>
              <a:t>kiraz</a:t>
            </a:r>
            <a:r>
              <a:rPr lang="en-US" sz="1800" dirty="0">
                <a:ea typeface="+mn-lt"/>
                <a:cs typeface="+mn-lt"/>
              </a:rPr>
              <a:t> </a:t>
            </a:r>
            <a:r>
              <a:rPr lang="en-US" sz="1800" err="1">
                <a:ea typeface="+mn-lt"/>
                <a:cs typeface="+mn-lt"/>
              </a:rPr>
              <a:t>meyvesinin</a:t>
            </a:r>
            <a:r>
              <a:rPr lang="en-US" sz="1800" dirty="0">
                <a:ea typeface="+mn-lt"/>
                <a:cs typeface="+mn-lt"/>
              </a:rPr>
              <a:t>, Matlab R2013a </a:t>
            </a:r>
            <a:r>
              <a:rPr lang="en-US" sz="1800" err="1">
                <a:ea typeface="+mn-lt"/>
                <a:cs typeface="+mn-lt"/>
              </a:rPr>
              <a:t>programı</a:t>
            </a:r>
            <a:r>
              <a:rPr lang="en-US" sz="1800" dirty="0">
                <a:ea typeface="+mn-lt"/>
                <a:cs typeface="+mn-lt"/>
              </a:rPr>
              <a:t> </a:t>
            </a:r>
            <a:r>
              <a:rPr lang="en-US" sz="1800" err="1">
                <a:ea typeface="+mn-lt"/>
                <a:cs typeface="+mn-lt"/>
              </a:rPr>
              <a:t>kullanılarak</a:t>
            </a:r>
            <a:r>
              <a:rPr lang="en-US" sz="1800" dirty="0">
                <a:ea typeface="+mn-lt"/>
                <a:cs typeface="+mn-lt"/>
              </a:rPr>
              <a:t> </a:t>
            </a:r>
            <a:r>
              <a:rPr lang="en-US" sz="1800" err="1">
                <a:ea typeface="+mn-lt"/>
                <a:cs typeface="+mn-lt"/>
              </a:rPr>
              <a:t>büyüklüklerine</a:t>
            </a:r>
            <a:r>
              <a:rPr lang="en-US" sz="1800" dirty="0">
                <a:ea typeface="+mn-lt"/>
                <a:cs typeface="+mn-lt"/>
              </a:rPr>
              <a:t> </a:t>
            </a:r>
            <a:r>
              <a:rPr lang="en-US" sz="1800" err="1">
                <a:ea typeface="+mn-lt"/>
                <a:cs typeface="+mn-lt"/>
              </a:rPr>
              <a:t>göre</a:t>
            </a:r>
            <a:r>
              <a:rPr lang="en-US" sz="1800" dirty="0">
                <a:ea typeface="+mn-lt"/>
                <a:cs typeface="+mn-lt"/>
              </a:rPr>
              <a:t> </a:t>
            </a:r>
            <a:r>
              <a:rPr lang="en-US" sz="1800" err="1">
                <a:ea typeface="+mn-lt"/>
                <a:cs typeface="+mn-lt"/>
              </a:rPr>
              <a:t>sınıflandırılması</a:t>
            </a:r>
            <a:r>
              <a:rPr lang="en-US" sz="1800" dirty="0">
                <a:ea typeface="+mn-lt"/>
                <a:cs typeface="+mn-lt"/>
              </a:rPr>
              <a:t> </a:t>
            </a:r>
            <a:r>
              <a:rPr lang="en-US" sz="1800" err="1">
                <a:ea typeface="+mn-lt"/>
                <a:cs typeface="+mn-lt"/>
              </a:rPr>
              <a:t>amaçlanmıştır</a:t>
            </a:r>
            <a:r>
              <a:rPr lang="en-US" sz="1800" dirty="0">
                <a:ea typeface="+mn-lt"/>
                <a:cs typeface="+mn-lt"/>
              </a:rPr>
              <a:t>.</a:t>
            </a:r>
          </a:p>
          <a:p>
            <a:pPr>
              <a:lnSpc>
                <a:spcPct val="100000"/>
              </a:lnSpc>
              <a:spcBef>
                <a:spcPts val="0"/>
              </a:spcBef>
            </a:pPr>
            <a:endParaRPr lang="en-US" sz="1800" dirty="0">
              <a:ea typeface="+mn-lt"/>
              <a:cs typeface="+mn-lt"/>
            </a:endParaRPr>
          </a:p>
          <a:p>
            <a:pPr>
              <a:lnSpc>
                <a:spcPct val="100000"/>
              </a:lnSpc>
            </a:pPr>
            <a:endParaRPr lang="en-US" sz="1800" dirty="0">
              <a:ea typeface="+mn-lt"/>
              <a:cs typeface="+mn-lt"/>
            </a:endParaRPr>
          </a:p>
          <a:p>
            <a:pPr>
              <a:lnSpc>
                <a:spcPct val="100000"/>
              </a:lnSpc>
            </a:pPr>
            <a:endParaRPr lang="en-US" sz="1800" dirty="0"/>
          </a:p>
        </p:txBody>
      </p:sp>
      <p:pic>
        <p:nvPicPr>
          <p:cNvPr id="4" name="Picture 4" descr="A picture containing indoor, plate, vegetable&#10;&#10;Description automatically generated">
            <a:extLst>
              <a:ext uri="{FF2B5EF4-FFF2-40B4-BE49-F238E27FC236}">
                <a16:creationId xmlns:a16="http://schemas.microsoft.com/office/drawing/2014/main" id="{45212C9C-8217-D8B6-67AD-80FA26F418B6}"/>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8322" r="29519"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
        <p:nvSpPr>
          <p:cNvPr id="5" name="TextBox 4">
            <a:extLst>
              <a:ext uri="{FF2B5EF4-FFF2-40B4-BE49-F238E27FC236}">
                <a16:creationId xmlns:a16="http://schemas.microsoft.com/office/drawing/2014/main" id="{2EEAE3DE-20A0-965A-4835-60F21A39057F}"/>
              </a:ext>
            </a:extLst>
          </p:cNvPr>
          <p:cNvSpPr txBox="1"/>
          <p:nvPr/>
        </p:nvSpPr>
        <p:spPr>
          <a:xfrm>
            <a:off x="9351158" y="6657945"/>
            <a:ext cx="284084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866381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351735-0FD7-B3E1-9289-621C287418AF}"/>
              </a:ext>
            </a:extLst>
          </p:cNvPr>
          <p:cNvSpPr>
            <a:spLocks noGrp="1"/>
          </p:cNvSpPr>
          <p:nvPr>
            <p:ph type="title"/>
          </p:nvPr>
        </p:nvSpPr>
        <p:spPr>
          <a:xfrm>
            <a:off x="411480" y="991443"/>
            <a:ext cx="4443154" cy="1087819"/>
          </a:xfrm>
        </p:spPr>
        <p:txBody>
          <a:bodyPr anchor="b">
            <a:normAutofit/>
          </a:bodyPr>
          <a:lstStyle/>
          <a:p>
            <a:r>
              <a:rPr lang="en-US" sz="3400" b="0">
                <a:ea typeface="+mj-lt"/>
                <a:cs typeface="+mj-lt"/>
              </a:rPr>
              <a:t>Materyal ve Metot</a:t>
            </a:r>
            <a:endParaRPr lang="en-US" sz="3400"/>
          </a:p>
        </p:txBody>
      </p:sp>
      <p:sp>
        <p:nvSpPr>
          <p:cNvPr id="11" name="Rectangle 1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06C1581-CC97-6D07-1594-659A8106337C}"/>
              </a:ext>
            </a:extLst>
          </p:cNvPr>
          <p:cNvSpPr>
            <a:spLocks noGrp="1"/>
          </p:cNvSpPr>
          <p:nvPr>
            <p:ph idx="1"/>
          </p:nvPr>
        </p:nvSpPr>
        <p:spPr>
          <a:xfrm>
            <a:off x="411480" y="2684095"/>
            <a:ext cx="4443154" cy="3492868"/>
          </a:xfrm>
        </p:spPr>
        <p:txBody>
          <a:bodyPr vert="horz" lIns="91440" tIns="45720" rIns="91440" bIns="45720" rtlCol="0">
            <a:normAutofit/>
          </a:bodyPr>
          <a:lstStyle/>
          <a:p>
            <a:pPr>
              <a:lnSpc>
                <a:spcPct val="100000"/>
              </a:lnSpc>
            </a:pPr>
            <a:r>
              <a:rPr lang="en-US" sz="1600">
                <a:ea typeface="+mn-lt"/>
                <a:cs typeface="+mn-lt"/>
              </a:rPr>
              <a:t>Latince ismi 'Prunus avium' olan kiraz ağacı, Gülgiller (Rosaceae) familyasının bir üyesidir. Dünyada 1500 civarında çeşidi olan kiraz, tatlı aromalı, sulu ve sert çekirdekli bir meyve türüdür.</a:t>
            </a:r>
          </a:p>
          <a:p>
            <a:pPr>
              <a:lnSpc>
                <a:spcPct val="100000"/>
              </a:lnSpc>
            </a:pPr>
            <a:r>
              <a:rPr lang="en-US" sz="1600">
                <a:ea typeface="+mn-lt"/>
                <a:cs typeface="+mn-lt"/>
              </a:rPr>
              <a:t>2014-2018 yılları arası kiraz üretimi incelendiğinde, beş yıllık üretim ortalaması 570 bin ton olan Türkiye’nin dünya liderliğini aldığı, ikinci sırada ise 333 bin ton üretim ile ABD’nin ülkemizi takip ettiği görülmektedir. Aşağıdaki Şekil 1’de ülkeler bazında yıllara göre dünya kiraz üretim miktarları (ton) gösterilmiştir</a:t>
            </a:r>
            <a:endParaRPr lang="en-US" sz="1600"/>
          </a:p>
        </p:txBody>
      </p:sp>
      <p:pic>
        <p:nvPicPr>
          <p:cNvPr id="4" name="Picture 4">
            <a:extLst>
              <a:ext uri="{FF2B5EF4-FFF2-40B4-BE49-F238E27FC236}">
                <a16:creationId xmlns:a16="http://schemas.microsoft.com/office/drawing/2014/main" id="{FD35A651-4CC1-E97D-9FC8-41CBC999F1A9}"/>
              </a:ext>
            </a:extLst>
          </p:cNvPr>
          <p:cNvPicPr>
            <a:picLocks noChangeAspect="1"/>
          </p:cNvPicPr>
          <p:nvPr/>
        </p:nvPicPr>
        <p:blipFill>
          <a:blip r:embed="rId2"/>
          <a:stretch>
            <a:fillRect/>
          </a:stretch>
        </p:blipFill>
        <p:spPr>
          <a:xfrm>
            <a:off x="5385816" y="2040783"/>
            <a:ext cx="6440424" cy="2721080"/>
          </a:xfrm>
          <a:prstGeom prst="rect">
            <a:avLst/>
          </a:prstGeom>
        </p:spPr>
      </p:pic>
    </p:spTree>
    <p:extLst>
      <p:ext uri="{BB962C8B-B14F-4D97-AF65-F5344CB8AC3E}">
        <p14:creationId xmlns:p14="http://schemas.microsoft.com/office/powerpoint/2010/main" val="257225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AC674C-704D-1B6D-A71E-B40AE4F26298}"/>
              </a:ext>
            </a:extLst>
          </p:cNvPr>
          <p:cNvSpPr>
            <a:spLocks noGrp="1"/>
          </p:cNvSpPr>
          <p:nvPr>
            <p:ph type="title"/>
          </p:nvPr>
        </p:nvSpPr>
        <p:spPr>
          <a:xfrm>
            <a:off x="841246" y="978619"/>
            <a:ext cx="5991244" cy="1106424"/>
          </a:xfrm>
        </p:spPr>
        <p:txBody>
          <a:bodyPr>
            <a:normAutofit/>
          </a:bodyPr>
          <a:lstStyle/>
          <a:p>
            <a:r>
              <a:rPr lang="en-US" sz="3200" b="0" dirty="0" err="1">
                <a:ea typeface="+mj-lt"/>
                <a:cs typeface="+mj-lt"/>
              </a:rPr>
              <a:t>Görüntü</a:t>
            </a:r>
            <a:r>
              <a:rPr lang="en-US" sz="3200" b="0" dirty="0">
                <a:ea typeface="+mj-lt"/>
                <a:cs typeface="+mj-lt"/>
              </a:rPr>
              <a:t> </a:t>
            </a:r>
            <a:r>
              <a:rPr lang="en-US" sz="3200" b="0" dirty="0" err="1">
                <a:ea typeface="+mj-lt"/>
                <a:cs typeface="+mj-lt"/>
              </a:rPr>
              <a:t>İşleme</a:t>
            </a:r>
            <a:endParaRPr lang="en-US" dirty="0" err="1"/>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6D85ADC-7AD0-8557-3017-DDABA9ED1FE8}"/>
              </a:ext>
            </a:extLst>
          </p:cNvPr>
          <p:cNvSpPr>
            <a:spLocks noGrp="1"/>
          </p:cNvSpPr>
          <p:nvPr>
            <p:ph idx="1"/>
          </p:nvPr>
        </p:nvSpPr>
        <p:spPr>
          <a:xfrm>
            <a:off x="411952" y="2285067"/>
            <a:ext cx="6691497" cy="4343715"/>
          </a:xfrm>
        </p:spPr>
        <p:txBody>
          <a:bodyPr vert="horz" lIns="91440" tIns="45720" rIns="91440" bIns="45720" rtlCol="0" anchor="t">
            <a:noAutofit/>
          </a:bodyPr>
          <a:lstStyle/>
          <a:p>
            <a:pPr>
              <a:lnSpc>
                <a:spcPct val="100000"/>
              </a:lnSpc>
            </a:pPr>
            <a:r>
              <a:rPr lang="en-US" sz="2000" dirty="0" err="1">
                <a:ea typeface="+mn-lt"/>
                <a:cs typeface="+mn-lt"/>
              </a:rPr>
              <a:t>Görüntü</a:t>
            </a:r>
            <a:r>
              <a:rPr lang="en-US" sz="2000" dirty="0">
                <a:ea typeface="+mn-lt"/>
                <a:cs typeface="+mn-lt"/>
              </a:rPr>
              <a:t> </a:t>
            </a:r>
            <a:r>
              <a:rPr lang="en-US" sz="2000" dirty="0" err="1">
                <a:ea typeface="+mn-lt"/>
                <a:cs typeface="+mn-lt"/>
              </a:rPr>
              <a:t>işleme</a:t>
            </a:r>
            <a:r>
              <a:rPr lang="en-US" sz="2000" dirty="0">
                <a:ea typeface="+mn-lt"/>
                <a:cs typeface="+mn-lt"/>
              </a:rPr>
              <a:t>, </a:t>
            </a:r>
            <a:r>
              <a:rPr lang="en-US" sz="2000" dirty="0" err="1">
                <a:ea typeface="+mn-lt"/>
                <a:cs typeface="+mn-lt"/>
              </a:rPr>
              <a:t>görüntüyü</a:t>
            </a:r>
            <a:r>
              <a:rPr lang="en-US" sz="2000" dirty="0">
                <a:ea typeface="+mn-lt"/>
                <a:cs typeface="+mn-lt"/>
              </a:rPr>
              <a:t> </a:t>
            </a:r>
            <a:r>
              <a:rPr lang="en-US" sz="2000" dirty="0" err="1">
                <a:ea typeface="+mn-lt"/>
                <a:cs typeface="+mn-lt"/>
              </a:rPr>
              <a:t>dijital</a:t>
            </a:r>
            <a:r>
              <a:rPr lang="en-US" sz="2000" dirty="0">
                <a:ea typeface="+mn-lt"/>
                <a:cs typeface="+mn-lt"/>
              </a:rPr>
              <a:t> form </a:t>
            </a:r>
            <a:r>
              <a:rPr lang="en-US" sz="2000" dirty="0" err="1">
                <a:ea typeface="+mn-lt"/>
                <a:cs typeface="+mn-lt"/>
              </a:rPr>
              <a:t>haline</a:t>
            </a:r>
            <a:r>
              <a:rPr lang="en-US" sz="2000" dirty="0">
                <a:ea typeface="+mn-lt"/>
                <a:cs typeface="+mn-lt"/>
              </a:rPr>
              <a:t> </a:t>
            </a:r>
            <a:r>
              <a:rPr lang="en-US" sz="2000" dirty="0" err="1">
                <a:ea typeface="+mn-lt"/>
                <a:cs typeface="+mn-lt"/>
              </a:rPr>
              <a:t>getirerek</a:t>
            </a:r>
            <a:r>
              <a:rPr lang="en-US" sz="2000" dirty="0">
                <a:ea typeface="+mn-lt"/>
                <a:cs typeface="+mn-lt"/>
              </a:rPr>
              <a:t> </a:t>
            </a:r>
            <a:r>
              <a:rPr lang="en-US" sz="2000" dirty="0" err="1">
                <a:ea typeface="+mn-lt"/>
                <a:cs typeface="+mn-lt"/>
              </a:rPr>
              <a:t>spesifik</a:t>
            </a:r>
            <a:r>
              <a:rPr lang="en-US" sz="2000" dirty="0">
                <a:ea typeface="+mn-lt"/>
                <a:cs typeface="+mn-lt"/>
              </a:rPr>
              <a:t> </a:t>
            </a:r>
            <a:r>
              <a:rPr lang="en-US" sz="2000" dirty="0" err="1">
                <a:ea typeface="+mn-lt"/>
                <a:cs typeface="+mn-lt"/>
              </a:rPr>
              <a:t>görüntü</a:t>
            </a:r>
            <a:r>
              <a:rPr lang="en-US" sz="2000" dirty="0">
                <a:ea typeface="+mn-lt"/>
                <a:cs typeface="+mn-lt"/>
              </a:rPr>
              <a:t> </a:t>
            </a:r>
            <a:r>
              <a:rPr lang="en-US" sz="2000" dirty="0" err="1">
                <a:ea typeface="+mn-lt"/>
                <a:cs typeface="+mn-lt"/>
              </a:rPr>
              <a:t>elde</a:t>
            </a:r>
            <a:r>
              <a:rPr lang="en-US" sz="2000" dirty="0">
                <a:ea typeface="+mn-lt"/>
                <a:cs typeface="+mn-lt"/>
              </a:rPr>
              <a:t> </a:t>
            </a:r>
            <a:r>
              <a:rPr lang="en-US" sz="2000" dirty="0" err="1">
                <a:ea typeface="+mn-lt"/>
                <a:cs typeface="+mn-lt"/>
              </a:rPr>
              <a:t>etmek</a:t>
            </a:r>
            <a:r>
              <a:rPr lang="en-US" sz="2000" dirty="0">
                <a:ea typeface="+mn-lt"/>
                <a:cs typeface="+mn-lt"/>
              </a:rPr>
              <a:t> yada </a:t>
            </a:r>
            <a:r>
              <a:rPr lang="en-US" sz="2000" dirty="0" err="1">
                <a:ea typeface="+mn-lt"/>
                <a:cs typeface="+mn-lt"/>
              </a:rPr>
              <a:t>yazılımsal</a:t>
            </a:r>
            <a:r>
              <a:rPr lang="en-US" sz="2000" dirty="0">
                <a:ea typeface="+mn-lt"/>
                <a:cs typeface="+mn-lt"/>
              </a:rPr>
              <a:t> </a:t>
            </a:r>
            <a:r>
              <a:rPr lang="en-US" sz="2000" dirty="0" err="1">
                <a:ea typeface="+mn-lt"/>
                <a:cs typeface="+mn-lt"/>
              </a:rPr>
              <a:t>olarak</a:t>
            </a:r>
            <a:r>
              <a:rPr lang="en-US" sz="2000" dirty="0">
                <a:ea typeface="+mn-lt"/>
                <a:cs typeface="+mn-lt"/>
              </a:rPr>
              <a:t> </a:t>
            </a:r>
            <a:r>
              <a:rPr lang="en-US" sz="2000" dirty="0" err="1">
                <a:ea typeface="+mn-lt"/>
                <a:cs typeface="+mn-lt"/>
              </a:rPr>
              <a:t>görüntü</a:t>
            </a:r>
            <a:r>
              <a:rPr lang="en-US" sz="2000" dirty="0">
                <a:ea typeface="+mn-lt"/>
                <a:cs typeface="+mn-lt"/>
              </a:rPr>
              <a:t> </a:t>
            </a:r>
            <a:r>
              <a:rPr lang="en-US" sz="2000" dirty="0" err="1">
                <a:ea typeface="+mn-lt"/>
                <a:cs typeface="+mn-lt"/>
              </a:rPr>
              <a:t>üzerinde</a:t>
            </a:r>
            <a:r>
              <a:rPr lang="en-US" sz="2000" dirty="0">
                <a:ea typeface="+mn-lt"/>
                <a:cs typeface="+mn-lt"/>
              </a:rPr>
              <a:t> </a:t>
            </a:r>
            <a:r>
              <a:rPr lang="en-US" sz="2000" dirty="0" err="1">
                <a:ea typeface="+mn-lt"/>
                <a:cs typeface="+mn-lt"/>
              </a:rPr>
              <a:t>istenilen</a:t>
            </a:r>
            <a:r>
              <a:rPr lang="en-US" sz="2000" dirty="0">
                <a:ea typeface="+mn-lt"/>
                <a:cs typeface="+mn-lt"/>
              </a:rPr>
              <a:t> </a:t>
            </a:r>
            <a:r>
              <a:rPr lang="en-US" sz="2000" dirty="0" err="1">
                <a:ea typeface="+mn-lt"/>
                <a:cs typeface="+mn-lt"/>
              </a:rPr>
              <a:t>sonucu</a:t>
            </a:r>
            <a:r>
              <a:rPr lang="en-US" sz="2000" dirty="0">
                <a:ea typeface="+mn-lt"/>
                <a:cs typeface="+mn-lt"/>
              </a:rPr>
              <a:t> </a:t>
            </a:r>
            <a:r>
              <a:rPr lang="en-US" sz="2000" dirty="0" err="1">
                <a:ea typeface="+mn-lt"/>
                <a:cs typeface="+mn-lt"/>
              </a:rPr>
              <a:t>elde</a:t>
            </a:r>
            <a:r>
              <a:rPr lang="en-US" sz="2000" dirty="0">
                <a:ea typeface="+mn-lt"/>
                <a:cs typeface="+mn-lt"/>
              </a:rPr>
              <a:t> </a:t>
            </a:r>
            <a:r>
              <a:rPr lang="en-US" sz="2000" dirty="0" err="1">
                <a:ea typeface="+mn-lt"/>
                <a:cs typeface="+mn-lt"/>
              </a:rPr>
              <a:t>etmek</a:t>
            </a:r>
            <a:r>
              <a:rPr lang="en-US" sz="2000" dirty="0">
                <a:ea typeface="+mn-lt"/>
                <a:cs typeface="+mn-lt"/>
              </a:rPr>
              <a:t> </a:t>
            </a:r>
            <a:r>
              <a:rPr lang="en-US" sz="2000" dirty="0" err="1">
                <a:ea typeface="+mn-lt"/>
                <a:cs typeface="+mn-lt"/>
              </a:rPr>
              <a:t>için</a:t>
            </a:r>
            <a:r>
              <a:rPr lang="en-US" sz="2000" dirty="0">
                <a:ea typeface="+mn-lt"/>
                <a:cs typeface="+mn-lt"/>
              </a:rPr>
              <a:t> </a:t>
            </a:r>
            <a:r>
              <a:rPr lang="en-US" sz="2000" dirty="0" err="1">
                <a:ea typeface="+mn-lt"/>
                <a:cs typeface="+mn-lt"/>
              </a:rPr>
              <a:t>kullanılan</a:t>
            </a:r>
            <a:r>
              <a:rPr lang="en-US" sz="2000" dirty="0">
                <a:ea typeface="+mn-lt"/>
                <a:cs typeface="+mn-lt"/>
              </a:rPr>
              <a:t> </a:t>
            </a:r>
            <a:r>
              <a:rPr lang="en-US" sz="2000" dirty="0" err="1">
                <a:ea typeface="+mn-lt"/>
                <a:cs typeface="+mn-lt"/>
              </a:rPr>
              <a:t>bir</a:t>
            </a:r>
            <a:r>
              <a:rPr lang="en-US" sz="2000" dirty="0">
                <a:ea typeface="+mn-lt"/>
                <a:cs typeface="+mn-lt"/>
              </a:rPr>
              <a:t> </a:t>
            </a:r>
            <a:r>
              <a:rPr lang="en-US" sz="2000" dirty="0" err="1">
                <a:ea typeface="+mn-lt"/>
                <a:cs typeface="+mn-lt"/>
              </a:rPr>
              <a:t>yöntemdir</a:t>
            </a:r>
            <a:r>
              <a:rPr lang="en-US" sz="2000" dirty="0">
                <a:ea typeface="+mn-lt"/>
                <a:cs typeface="+mn-lt"/>
              </a:rPr>
              <a:t>.</a:t>
            </a:r>
          </a:p>
          <a:p>
            <a:pPr>
              <a:lnSpc>
                <a:spcPct val="100000"/>
              </a:lnSpc>
            </a:pPr>
            <a:endParaRPr lang="en-US" sz="2000" dirty="0"/>
          </a:p>
          <a:p>
            <a:pPr>
              <a:lnSpc>
                <a:spcPct val="100000"/>
              </a:lnSpc>
            </a:pPr>
            <a:endParaRPr lang="en-US" sz="2000" dirty="0"/>
          </a:p>
          <a:p>
            <a:pPr>
              <a:lnSpc>
                <a:spcPct val="100000"/>
              </a:lnSpc>
            </a:pPr>
            <a:endParaRPr lang="en-US" sz="2000" dirty="0"/>
          </a:p>
          <a:p>
            <a:pPr>
              <a:lnSpc>
                <a:spcPct val="100000"/>
              </a:lnSpc>
            </a:pPr>
            <a:r>
              <a:rPr lang="en-US" sz="2000" err="1">
                <a:ea typeface="+mn-lt"/>
                <a:cs typeface="+mn-lt"/>
              </a:rPr>
              <a:t>Yapılan</a:t>
            </a:r>
            <a:r>
              <a:rPr lang="en-US" sz="2000" dirty="0">
                <a:ea typeface="+mn-lt"/>
                <a:cs typeface="+mn-lt"/>
              </a:rPr>
              <a:t> </a:t>
            </a:r>
            <a:r>
              <a:rPr lang="en-US" sz="2000" err="1">
                <a:ea typeface="+mn-lt"/>
                <a:cs typeface="+mn-lt"/>
              </a:rPr>
              <a:t>çalışmada</a:t>
            </a:r>
            <a:r>
              <a:rPr lang="en-US" sz="2000" dirty="0">
                <a:ea typeface="+mn-lt"/>
                <a:cs typeface="+mn-lt"/>
              </a:rPr>
              <a:t> </a:t>
            </a:r>
            <a:r>
              <a:rPr lang="en-US" sz="2000" err="1">
                <a:ea typeface="+mn-lt"/>
                <a:cs typeface="+mn-lt"/>
              </a:rPr>
              <a:t>ülkemizde</a:t>
            </a:r>
            <a:r>
              <a:rPr lang="en-US" sz="2000" dirty="0">
                <a:ea typeface="+mn-lt"/>
                <a:cs typeface="+mn-lt"/>
              </a:rPr>
              <a:t> </a:t>
            </a:r>
            <a:r>
              <a:rPr lang="en-US" sz="2000" err="1">
                <a:ea typeface="+mn-lt"/>
                <a:cs typeface="+mn-lt"/>
              </a:rPr>
              <a:t>yaygın</a:t>
            </a:r>
            <a:r>
              <a:rPr lang="en-US" sz="2000" dirty="0">
                <a:ea typeface="+mn-lt"/>
                <a:cs typeface="+mn-lt"/>
              </a:rPr>
              <a:t> </a:t>
            </a:r>
            <a:r>
              <a:rPr lang="en-US" sz="2000" err="1">
                <a:ea typeface="+mn-lt"/>
                <a:cs typeface="+mn-lt"/>
              </a:rPr>
              <a:t>olarak</a:t>
            </a:r>
            <a:r>
              <a:rPr lang="en-US" sz="2000" dirty="0">
                <a:ea typeface="+mn-lt"/>
                <a:cs typeface="+mn-lt"/>
              </a:rPr>
              <a:t> </a:t>
            </a:r>
            <a:r>
              <a:rPr lang="en-US" sz="2000" err="1">
                <a:ea typeface="+mn-lt"/>
                <a:cs typeface="+mn-lt"/>
              </a:rPr>
              <a:t>yetiştirilen</a:t>
            </a:r>
            <a:r>
              <a:rPr lang="en-US" sz="2000" dirty="0">
                <a:ea typeface="+mn-lt"/>
                <a:cs typeface="+mn-lt"/>
              </a:rPr>
              <a:t> </a:t>
            </a:r>
            <a:r>
              <a:rPr lang="en-US" sz="2000" err="1">
                <a:ea typeface="+mn-lt"/>
                <a:cs typeface="+mn-lt"/>
              </a:rPr>
              <a:t>kiraz</a:t>
            </a:r>
            <a:r>
              <a:rPr lang="en-US" sz="2000" dirty="0">
                <a:ea typeface="+mn-lt"/>
                <a:cs typeface="+mn-lt"/>
              </a:rPr>
              <a:t> </a:t>
            </a:r>
            <a:r>
              <a:rPr lang="en-US" sz="2000" err="1">
                <a:ea typeface="+mn-lt"/>
                <a:cs typeface="+mn-lt"/>
              </a:rPr>
              <a:t>meyvesi</a:t>
            </a:r>
            <a:r>
              <a:rPr lang="en-US" sz="2000" dirty="0">
                <a:ea typeface="+mn-lt"/>
                <a:cs typeface="+mn-lt"/>
              </a:rPr>
              <a:t> </a:t>
            </a:r>
            <a:r>
              <a:rPr lang="en-US" sz="2000" err="1">
                <a:ea typeface="+mn-lt"/>
                <a:cs typeface="+mn-lt"/>
              </a:rPr>
              <a:t>ele</a:t>
            </a:r>
            <a:r>
              <a:rPr lang="en-US" sz="2000" dirty="0">
                <a:ea typeface="+mn-lt"/>
                <a:cs typeface="+mn-lt"/>
              </a:rPr>
              <a:t> </a:t>
            </a:r>
            <a:r>
              <a:rPr lang="en-US" sz="2000" err="1">
                <a:ea typeface="+mn-lt"/>
                <a:cs typeface="+mn-lt"/>
              </a:rPr>
              <a:t>alınmıştır</a:t>
            </a:r>
            <a:r>
              <a:rPr lang="en-US" sz="2000" dirty="0">
                <a:ea typeface="+mn-lt"/>
                <a:cs typeface="+mn-lt"/>
              </a:rPr>
              <a:t>. </a:t>
            </a:r>
            <a:r>
              <a:rPr lang="en-US" sz="2000" err="1">
                <a:ea typeface="+mn-lt"/>
                <a:cs typeface="+mn-lt"/>
              </a:rPr>
              <a:t>Kirazların</a:t>
            </a:r>
            <a:r>
              <a:rPr lang="en-US" sz="2000" dirty="0">
                <a:ea typeface="+mn-lt"/>
                <a:cs typeface="+mn-lt"/>
              </a:rPr>
              <a:t> </a:t>
            </a:r>
            <a:r>
              <a:rPr lang="en-US" sz="2000" err="1">
                <a:ea typeface="+mn-lt"/>
                <a:cs typeface="+mn-lt"/>
              </a:rPr>
              <a:t>görüntü</a:t>
            </a:r>
            <a:r>
              <a:rPr lang="en-US" sz="2000" dirty="0">
                <a:ea typeface="+mn-lt"/>
                <a:cs typeface="+mn-lt"/>
              </a:rPr>
              <a:t> </a:t>
            </a:r>
            <a:r>
              <a:rPr lang="en-US" sz="2000" err="1">
                <a:ea typeface="+mn-lt"/>
                <a:cs typeface="+mn-lt"/>
              </a:rPr>
              <a:t>işleme</a:t>
            </a:r>
            <a:r>
              <a:rPr lang="en-US" sz="2000" dirty="0">
                <a:ea typeface="+mn-lt"/>
                <a:cs typeface="+mn-lt"/>
              </a:rPr>
              <a:t> </a:t>
            </a:r>
            <a:r>
              <a:rPr lang="en-US" sz="2000" err="1">
                <a:ea typeface="+mn-lt"/>
                <a:cs typeface="+mn-lt"/>
              </a:rPr>
              <a:t>yöntemi</a:t>
            </a:r>
            <a:r>
              <a:rPr lang="en-US" sz="2000" dirty="0">
                <a:ea typeface="+mn-lt"/>
                <a:cs typeface="+mn-lt"/>
              </a:rPr>
              <a:t> </a:t>
            </a:r>
            <a:r>
              <a:rPr lang="en-US" sz="2000" err="1">
                <a:ea typeface="+mn-lt"/>
                <a:cs typeface="+mn-lt"/>
              </a:rPr>
              <a:t>ile</a:t>
            </a:r>
            <a:r>
              <a:rPr lang="en-US" sz="2000" dirty="0">
                <a:ea typeface="+mn-lt"/>
                <a:cs typeface="+mn-lt"/>
              </a:rPr>
              <a:t> </a:t>
            </a:r>
            <a:r>
              <a:rPr lang="en-US" sz="2000" err="1">
                <a:ea typeface="+mn-lt"/>
                <a:cs typeface="+mn-lt"/>
              </a:rPr>
              <a:t>sınıflandırılması</a:t>
            </a:r>
            <a:r>
              <a:rPr lang="en-US" sz="2000" dirty="0">
                <a:ea typeface="+mn-lt"/>
                <a:cs typeface="+mn-lt"/>
              </a:rPr>
              <a:t> </a:t>
            </a:r>
            <a:r>
              <a:rPr lang="en-US" sz="2000" err="1">
                <a:ea typeface="+mn-lt"/>
                <a:cs typeface="+mn-lt"/>
              </a:rPr>
              <a:t>için</a:t>
            </a:r>
            <a:r>
              <a:rPr lang="en-US" sz="2000" dirty="0">
                <a:ea typeface="+mn-lt"/>
                <a:cs typeface="+mn-lt"/>
              </a:rPr>
              <a:t> Matlab R2013a </a:t>
            </a:r>
            <a:r>
              <a:rPr lang="en-US" sz="2000" err="1">
                <a:ea typeface="+mn-lt"/>
                <a:cs typeface="+mn-lt"/>
              </a:rPr>
              <a:t>programı</a:t>
            </a:r>
            <a:r>
              <a:rPr lang="en-US" sz="2000" dirty="0">
                <a:ea typeface="+mn-lt"/>
                <a:cs typeface="+mn-lt"/>
              </a:rPr>
              <a:t> </a:t>
            </a:r>
            <a:r>
              <a:rPr lang="en-US" sz="2000" err="1">
                <a:ea typeface="+mn-lt"/>
                <a:cs typeface="+mn-lt"/>
              </a:rPr>
              <a:t>kullanılmıştır</a:t>
            </a:r>
            <a:r>
              <a:rPr lang="en-US" sz="2000" dirty="0">
                <a:ea typeface="+mn-lt"/>
                <a:cs typeface="+mn-lt"/>
              </a:rPr>
              <a:t>. </a:t>
            </a:r>
            <a:r>
              <a:rPr lang="en-US" sz="2000" err="1">
                <a:ea typeface="+mn-lt"/>
                <a:cs typeface="+mn-lt"/>
              </a:rPr>
              <a:t>Aşağıdaki</a:t>
            </a:r>
            <a:r>
              <a:rPr lang="en-US" sz="2000" dirty="0">
                <a:ea typeface="+mn-lt"/>
                <a:cs typeface="+mn-lt"/>
              </a:rPr>
              <a:t> Tablo 1’ de </a:t>
            </a:r>
            <a:r>
              <a:rPr lang="en-US" sz="2000" err="1">
                <a:ea typeface="+mn-lt"/>
                <a:cs typeface="+mn-lt"/>
              </a:rPr>
              <a:t>kirazların</a:t>
            </a:r>
            <a:r>
              <a:rPr lang="en-US" sz="2000" dirty="0">
                <a:ea typeface="+mn-lt"/>
                <a:cs typeface="+mn-lt"/>
              </a:rPr>
              <a:t> </a:t>
            </a:r>
            <a:r>
              <a:rPr lang="en-US" sz="2000" err="1">
                <a:ea typeface="+mn-lt"/>
                <a:cs typeface="+mn-lt"/>
              </a:rPr>
              <a:t>boyutlarına</a:t>
            </a:r>
            <a:r>
              <a:rPr lang="en-US" sz="2000" dirty="0">
                <a:ea typeface="+mn-lt"/>
                <a:cs typeface="+mn-lt"/>
              </a:rPr>
              <a:t> </a:t>
            </a:r>
            <a:r>
              <a:rPr lang="en-US" sz="2000" err="1">
                <a:ea typeface="+mn-lt"/>
                <a:cs typeface="+mn-lt"/>
              </a:rPr>
              <a:t>karşılık</a:t>
            </a:r>
            <a:r>
              <a:rPr lang="en-US" sz="2000" dirty="0">
                <a:ea typeface="+mn-lt"/>
                <a:cs typeface="+mn-lt"/>
              </a:rPr>
              <a:t> </a:t>
            </a:r>
            <a:r>
              <a:rPr lang="en-US" sz="2000" err="1">
                <a:ea typeface="+mn-lt"/>
                <a:cs typeface="+mn-lt"/>
              </a:rPr>
              <a:t>gelen</a:t>
            </a:r>
            <a:r>
              <a:rPr lang="en-US" sz="2000" dirty="0">
                <a:ea typeface="+mn-lt"/>
                <a:cs typeface="+mn-lt"/>
              </a:rPr>
              <a:t> </a:t>
            </a:r>
            <a:r>
              <a:rPr lang="en-US" sz="2000" err="1">
                <a:ea typeface="+mn-lt"/>
                <a:cs typeface="+mn-lt"/>
              </a:rPr>
              <a:t>sınıflar</a:t>
            </a:r>
            <a:r>
              <a:rPr lang="en-US" sz="2000" dirty="0">
                <a:ea typeface="+mn-lt"/>
                <a:cs typeface="+mn-lt"/>
              </a:rPr>
              <a:t> </a:t>
            </a:r>
            <a:r>
              <a:rPr lang="en-US" sz="2000" err="1">
                <a:ea typeface="+mn-lt"/>
                <a:cs typeface="+mn-lt"/>
              </a:rPr>
              <a:t>gösterilmiştir</a:t>
            </a:r>
            <a:r>
              <a:rPr lang="en-US" sz="2000" dirty="0">
                <a:ea typeface="+mn-lt"/>
                <a:cs typeface="+mn-lt"/>
              </a:rPr>
              <a:t>.</a:t>
            </a:r>
            <a:endParaRPr lang="en-US" sz="2000" dirty="0"/>
          </a:p>
        </p:txBody>
      </p:sp>
      <p:pic>
        <p:nvPicPr>
          <p:cNvPr id="4" name="Picture 4" descr="A picture containing text, crossword puzzle&#10;&#10;Description automatically generated">
            <a:extLst>
              <a:ext uri="{FF2B5EF4-FFF2-40B4-BE49-F238E27FC236}">
                <a16:creationId xmlns:a16="http://schemas.microsoft.com/office/drawing/2014/main" id="{CA495856-76FD-ED7A-9FA2-0757ACAB81FD}"/>
              </a:ext>
            </a:extLst>
          </p:cNvPr>
          <p:cNvPicPr>
            <a:picLocks noChangeAspect="1"/>
          </p:cNvPicPr>
          <p:nvPr/>
        </p:nvPicPr>
        <p:blipFill>
          <a:blip r:embed="rId2"/>
          <a:stretch>
            <a:fillRect/>
          </a:stretch>
        </p:blipFill>
        <p:spPr>
          <a:xfrm>
            <a:off x="7679814" y="2523322"/>
            <a:ext cx="4097657" cy="1710771"/>
          </a:xfrm>
          <a:prstGeom prst="rect">
            <a:avLst/>
          </a:prstGeom>
        </p:spPr>
      </p:pic>
    </p:spTree>
    <p:extLst>
      <p:ext uri="{BB962C8B-B14F-4D97-AF65-F5344CB8AC3E}">
        <p14:creationId xmlns:p14="http://schemas.microsoft.com/office/powerpoint/2010/main" val="1567913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1C36EEF-AFA1-2072-994E-4D04708C7515}"/>
              </a:ext>
            </a:extLst>
          </p:cNvPr>
          <p:cNvSpPr>
            <a:spLocks noGrp="1"/>
          </p:cNvSpPr>
          <p:nvPr>
            <p:ph idx="1"/>
          </p:nvPr>
        </p:nvSpPr>
        <p:spPr>
          <a:xfrm>
            <a:off x="841244" y="2359152"/>
            <a:ext cx="6007608" cy="3429000"/>
          </a:xfrm>
        </p:spPr>
        <p:txBody>
          <a:bodyPr vert="horz" lIns="91440" tIns="45720" rIns="91440" bIns="45720" rtlCol="0">
            <a:normAutofit/>
          </a:bodyPr>
          <a:lstStyle/>
          <a:p>
            <a:pPr>
              <a:lnSpc>
                <a:spcPct val="100000"/>
              </a:lnSpc>
            </a:pPr>
            <a:r>
              <a:rPr lang="en-US" sz="1600">
                <a:ea typeface="+mn-lt"/>
                <a:cs typeface="+mn-lt"/>
              </a:rPr>
              <a:t>Yapılan çalışmada, görüntüsü alınan kirazların Tablo 1’ de belirlenen standartlara göre Matlab programı ile sınıflandırılması yapılmıştır. Kiraz meyvesinin sınıflandırılması için gerekli olan işlem adımları aşağıda gösterilmiştir. </a:t>
            </a:r>
          </a:p>
          <a:p>
            <a:pPr>
              <a:lnSpc>
                <a:spcPct val="100000"/>
              </a:lnSpc>
            </a:pPr>
            <a:endParaRPr lang="en-US" sz="1600"/>
          </a:p>
          <a:p>
            <a:pPr>
              <a:lnSpc>
                <a:spcPct val="100000"/>
              </a:lnSpc>
            </a:pPr>
            <a:endParaRPr lang="en-US" sz="1600"/>
          </a:p>
          <a:p>
            <a:pPr>
              <a:lnSpc>
                <a:spcPct val="100000"/>
              </a:lnSpc>
            </a:pPr>
            <a:endParaRPr lang="en-US" sz="1600"/>
          </a:p>
          <a:p>
            <a:pPr>
              <a:lnSpc>
                <a:spcPct val="100000"/>
              </a:lnSpc>
            </a:pPr>
            <a:r>
              <a:rPr lang="en-US" sz="1600">
                <a:ea typeface="+mn-lt"/>
                <a:cs typeface="+mn-lt"/>
              </a:rPr>
              <a:t>Yandaki Şekil 3’deki işlem adımlarına göre sınıflandırma işleminin gerçekleşmesi için işlenmemiş resim programa yüklenmelidir. Aşağıdaki Şekil 4’te sınıflandırma için programa yüklenecek olan işlenmemiş resim gösterilmiştir.</a:t>
            </a:r>
            <a:endParaRPr lang="en-US" sz="1600"/>
          </a:p>
        </p:txBody>
      </p:sp>
      <p:pic>
        <p:nvPicPr>
          <p:cNvPr id="5" name="Picture 5" descr="Diagram, text&#10;&#10;Description automatically generated">
            <a:extLst>
              <a:ext uri="{FF2B5EF4-FFF2-40B4-BE49-F238E27FC236}">
                <a16:creationId xmlns:a16="http://schemas.microsoft.com/office/drawing/2014/main" id="{DA5453FE-DE1C-036D-9A00-01BABEEB0C1A}"/>
              </a:ext>
            </a:extLst>
          </p:cNvPr>
          <p:cNvPicPr>
            <a:picLocks noChangeAspect="1"/>
          </p:cNvPicPr>
          <p:nvPr/>
        </p:nvPicPr>
        <p:blipFill>
          <a:blip r:embed="rId2"/>
          <a:stretch>
            <a:fillRect/>
          </a:stretch>
        </p:blipFill>
        <p:spPr>
          <a:xfrm>
            <a:off x="7680960" y="1192146"/>
            <a:ext cx="4233672" cy="1534706"/>
          </a:xfrm>
          <a:prstGeom prst="rect">
            <a:avLst/>
          </a:prstGeom>
        </p:spPr>
      </p:pic>
      <p:pic>
        <p:nvPicPr>
          <p:cNvPr id="4" name="Picture 4" descr="A picture containing indoor, cherry, vegetable&#10;&#10;Description automatically generated">
            <a:extLst>
              <a:ext uri="{FF2B5EF4-FFF2-40B4-BE49-F238E27FC236}">
                <a16:creationId xmlns:a16="http://schemas.microsoft.com/office/drawing/2014/main" id="{3FAD83C8-8B9C-73A3-1F0F-EC0FB861C6A0}"/>
              </a:ext>
            </a:extLst>
          </p:cNvPr>
          <p:cNvPicPr>
            <a:picLocks noChangeAspect="1"/>
          </p:cNvPicPr>
          <p:nvPr/>
        </p:nvPicPr>
        <p:blipFill>
          <a:blip r:embed="rId3"/>
          <a:stretch>
            <a:fillRect/>
          </a:stretch>
        </p:blipFill>
        <p:spPr>
          <a:xfrm>
            <a:off x="7680960" y="3705763"/>
            <a:ext cx="4230116" cy="2185169"/>
          </a:xfrm>
          <a:prstGeom prst="rect">
            <a:avLst/>
          </a:prstGeom>
        </p:spPr>
      </p:pic>
    </p:spTree>
    <p:extLst>
      <p:ext uri="{BB962C8B-B14F-4D97-AF65-F5344CB8AC3E}">
        <p14:creationId xmlns:p14="http://schemas.microsoft.com/office/powerpoint/2010/main" val="4127136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5" descr="Graphical user interface, application&#10;&#10;Description automatically generated">
            <a:extLst>
              <a:ext uri="{FF2B5EF4-FFF2-40B4-BE49-F238E27FC236}">
                <a16:creationId xmlns:a16="http://schemas.microsoft.com/office/drawing/2014/main" id="{B2ED2845-3F33-EF56-34BF-AFF1144DCE03}"/>
              </a:ext>
            </a:extLst>
          </p:cNvPr>
          <p:cNvPicPr>
            <a:picLocks noChangeAspect="1"/>
          </p:cNvPicPr>
          <p:nvPr/>
        </p:nvPicPr>
        <p:blipFill>
          <a:blip r:embed="rId2"/>
          <a:stretch>
            <a:fillRect/>
          </a:stretch>
        </p:blipFill>
        <p:spPr>
          <a:xfrm>
            <a:off x="6850589" y="517600"/>
            <a:ext cx="4669276" cy="2743200"/>
          </a:xfrm>
          <a:prstGeom prst="rect">
            <a:avLst/>
          </a:prstGeom>
        </p:spPr>
      </p:pic>
      <p:pic>
        <p:nvPicPr>
          <p:cNvPr id="14" name="Picture 14">
            <a:extLst>
              <a:ext uri="{FF2B5EF4-FFF2-40B4-BE49-F238E27FC236}">
                <a16:creationId xmlns:a16="http://schemas.microsoft.com/office/drawing/2014/main" id="{3F9AAC6D-4252-9E12-F97A-5C15A605F429}"/>
              </a:ext>
            </a:extLst>
          </p:cNvPr>
          <p:cNvPicPr>
            <a:picLocks noChangeAspect="1"/>
          </p:cNvPicPr>
          <p:nvPr/>
        </p:nvPicPr>
        <p:blipFill>
          <a:blip r:embed="rId3"/>
          <a:stretch>
            <a:fillRect/>
          </a:stretch>
        </p:blipFill>
        <p:spPr>
          <a:xfrm>
            <a:off x="6789419" y="3429000"/>
            <a:ext cx="4791616" cy="2743200"/>
          </a:xfrm>
          <a:prstGeom prst="rect">
            <a:avLst/>
          </a:prstGeom>
        </p:spPr>
      </p:pic>
      <p:graphicFrame>
        <p:nvGraphicFramePr>
          <p:cNvPr id="5" name="Content Placeholder 2">
            <a:extLst>
              <a:ext uri="{FF2B5EF4-FFF2-40B4-BE49-F238E27FC236}">
                <a16:creationId xmlns:a16="http://schemas.microsoft.com/office/drawing/2014/main" id="{0FA849F4-8198-994A-DA0C-88B5F3F39DF3}"/>
              </a:ext>
            </a:extLst>
          </p:cNvPr>
          <p:cNvGraphicFramePr>
            <a:graphicFrameLocks noGrp="1"/>
          </p:cNvGraphicFramePr>
          <p:nvPr>
            <p:ph idx="1"/>
            <p:extLst>
              <p:ext uri="{D42A27DB-BD31-4B8C-83A1-F6EECF244321}">
                <p14:modId xmlns:p14="http://schemas.microsoft.com/office/powerpoint/2010/main" val="2280871000"/>
              </p:ext>
            </p:extLst>
          </p:nvPr>
        </p:nvGraphicFramePr>
        <p:xfrm>
          <a:off x="438912" y="2512611"/>
          <a:ext cx="4832803" cy="36643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73150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CB2CC3E-ACE3-6532-8C0A-E676FFFC10EB}"/>
              </a:ext>
            </a:extLst>
          </p:cNvPr>
          <p:cNvSpPr>
            <a:spLocks noGrp="1"/>
          </p:cNvSpPr>
          <p:nvPr>
            <p:ph idx="1"/>
          </p:nvPr>
        </p:nvSpPr>
        <p:spPr>
          <a:xfrm>
            <a:off x="841248" y="2252870"/>
            <a:ext cx="5993892" cy="3560251"/>
          </a:xfrm>
        </p:spPr>
        <p:txBody>
          <a:bodyPr vert="horz" lIns="91440" tIns="45720" rIns="91440" bIns="45720" rtlCol="0">
            <a:normAutofit/>
          </a:bodyPr>
          <a:lstStyle/>
          <a:p>
            <a:r>
              <a:rPr lang="en-US" sz="1800">
                <a:ea typeface="+mn-lt"/>
                <a:cs typeface="+mn-lt"/>
              </a:rPr>
              <a:t>Sınırları belirlenen kirazlar belirli işlemlerden geçirildikten sonra kirazlara ait alan bilgileri hesaplanmıştır. Hesaplanan alan verileri yukarıdaki Tablo 1’de belirlenen boyut standartlarına göre değerlendirilmiş ve değerlendirme sonucunda kirazlar boyutlarına göre sınıflandırılmıştır. Yapılan çalışmada kirazlar üst üste gelmeden ayrık olarak resimlenmiştir. Bu sayede sınıflandırma başarısı %100 olarak gerçekleşmiştir. Ancak kirazların üst üste gelmesi durumunda sınıflandırma başarısının düşeceği değerlendirilmektedir.</a:t>
            </a:r>
            <a:endParaRPr lang="en-US" sz="1800"/>
          </a:p>
        </p:txBody>
      </p:sp>
      <p:pic>
        <p:nvPicPr>
          <p:cNvPr id="4" name="Picture 4" descr="Graphical user interface, text, application&#10;&#10;Description automatically generated">
            <a:extLst>
              <a:ext uri="{FF2B5EF4-FFF2-40B4-BE49-F238E27FC236}">
                <a16:creationId xmlns:a16="http://schemas.microsoft.com/office/drawing/2014/main" id="{AAC3EBB0-11F1-F782-8A80-312133E09825}"/>
              </a:ext>
            </a:extLst>
          </p:cNvPr>
          <p:cNvPicPr>
            <a:picLocks noChangeAspect="1"/>
          </p:cNvPicPr>
          <p:nvPr/>
        </p:nvPicPr>
        <p:blipFill>
          <a:blip r:embed="rId2"/>
          <a:stretch>
            <a:fillRect/>
          </a:stretch>
        </p:blipFill>
        <p:spPr>
          <a:xfrm>
            <a:off x="7679814" y="2139167"/>
            <a:ext cx="4097657" cy="2479082"/>
          </a:xfrm>
          <a:prstGeom prst="rect">
            <a:avLst/>
          </a:prstGeom>
        </p:spPr>
      </p:pic>
    </p:spTree>
    <p:extLst>
      <p:ext uri="{BB962C8B-B14F-4D97-AF65-F5344CB8AC3E}">
        <p14:creationId xmlns:p14="http://schemas.microsoft.com/office/powerpoint/2010/main" val="448385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82559-5869-7E92-8469-F28C23A82F80}"/>
              </a:ext>
            </a:extLst>
          </p:cNvPr>
          <p:cNvSpPr>
            <a:spLocks noGrp="1"/>
          </p:cNvSpPr>
          <p:nvPr>
            <p:ph type="title"/>
          </p:nvPr>
        </p:nvSpPr>
        <p:spPr>
          <a:xfrm>
            <a:off x="841248" y="1683169"/>
            <a:ext cx="4068849" cy="4148586"/>
          </a:xfrm>
        </p:spPr>
        <p:txBody>
          <a:bodyPr anchor="t">
            <a:normAutofit/>
          </a:bodyPr>
          <a:lstStyle/>
          <a:p>
            <a:r>
              <a:rPr lang="en-US" sz="4800"/>
              <a:t>Sonuç</a:t>
            </a:r>
            <a:br>
              <a:rPr lang="en-US" sz="4800"/>
            </a:br>
            <a:endParaRPr lang="en-US" sz="4800"/>
          </a:p>
        </p:txBody>
      </p:sp>
      <p:sp>
        <p:nvSpPr>
          <p:cNvPr id="3" name="Content Placeholder 2">
            <a:extLst>
              <a:ext uri="{FF2B5EF4-FFF2-40B4-BE49-F238E27FC236}">
                <a16:creationId xmlns:a16="http://schemas.microsoft.com/office/drawing/2014/main" id="{82DAF16F-2576-6347-3253-904431C99FD4}"/>
              </a:ext>
            </a:extLst>
          </p:cNvPr>
          <p:cNvSpPr>
            <a:spLocks noGrp="1"/>
          </p:cNvSpPr>
          <p:nvPr>
            <p:ph idx="1"/>
          </p:nvPr>
        </p:nvSpPr>
        <p:spPr>
          <a:xfrm>
            <a:off x="5532504" y="1683170"/>
            <a:ext cx="5818248" cy="4148585"/>
          </a:xfrm>
        </p:spPr>
        <p:txBody>
          <a:bodyPr vert="horz" lIns="91440" tIns="45720" rIns="91440" bIns="45720" rtlCol="0">
            <a:normAutofit/>
          </a:bodyPr>
          <a:lstStyle/>
          <a:p>
            <a:r>
              <a:rPr lang="en-US" sz="2000">
                <a:ea typeface="+mn-lt"/>
                <a:cs typeface="+mn-lt"/>
              </a:rPr>
              <a:t>Yapılan çalışma da önemli ihraca türünler inden biri olan kiraz meyvesinin uluslar arası standartlara uygun olarak tasnif edilmesi sağlanacak ve ülke ekonomisine katkısı dah ada arttırılacaktır.</a:t>
            </a:r>
          </a:p>
          <a:p>
            <a:endParaRPr lang="en-US" sz="2000">
              <a:ea typeface="+mn-lt"/>
              <a:cs typeface="+mn-lt"/>
            </a:endParaRP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0963950"/>
      </p:ext>
    </p:extLst>
  </p:cSld>
  <p:clrMapOvr>
    <a:masterClrMapping/>
  </p:clrMapOvr>
</p:sld>
</file>

<file path=ppt/theme/theme1.xml><?xml version="1.0" encoding="utf-8"?>
<a:theme xmlns:a="http://schemas.openxmlformats.org/drawingml/2006/main" name="AccentBoxVTI">
  <a:themeElements>
    <a:clrScheme name="AnalogousFromLightSeed_2SEEDS">
      <a:dk1>
        <a:srgbClr val="000000"/>
      </a:dk1>
      <a:lt1>
        <a:srgbClr val="FFFFFF"/>
      </a:lt1>
      <a:dk2>
        <a:srgbClr val="243441"/>
      </a:dk2>
      <a:lt2>
        <a:srgbClr val="E2E7E8"/>
      </a:lt2>
      <a:accent1>
        <a:srgbClr val="BA8D7F"/>
      </a:accent1>
      <a:accent2>
        <a:srgbClr val="C6969E"/>
      </a:accent2>
      <a:accent3>
        <a:srgbClr val="B3A180"/>
      </a:accent3>
      <a:accent4>
        <a:srgbClr val="75ACA8"/>
      </a:accent4>
      <a:accent5>
        <a:srgbClr val="81A7BB"/>
      </a:accent5>
      <a:accent6>
        <a:srgbClr val="7F8DBA"/>
      </a:accent6>
      <a:hlink>
        <a:srgbClr val="5D8A99"/>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AccentBoxVTI</vt:lpstr>
      <vt:lpstr>GÖRÜNTÜ İŞLEME YÖNTEMLERİ KULLANILARAK KİRAZ MEYVESİNİN SINIFLANDIRILMASI </vt:lpstr>
      <vt:lpstr>Giriş</vt:lpstr>
      <vt:lpstr>PowerPoint Presentation</vt:lpstr>
      <vt:lpstr>Materyal ve Metot</vt:lpstr>
      <vt:lpstr>Görüntü İşleme</vt:lpstr>
      <vt:lpstr>PowerPoint Presentation</vt:lpstr>
      <vt:lpstr>PowerPoint Presentation</vt:lpstr>
      <vt:lpstr>PowerPoint Presentation</vt:lpstr>
      <vt:lpstr>Sonuç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135</cp:revision>
  <dcterms:created xsi:type="dcterms:W3CDTF">2022-11-16T20:19:36Z</dcterms:created>
  <dcterms:modified xsi:type="dcterms:W3CDTF">2022-11-16T20:45:25Z</dcterms:modified>
</cp:coreProperties>
</file>