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F5F20-9899-5B47-1D04-27C2F3A94862}" v="3259" dt="2022-11-08T19:58:21.135"/>
    <p1510:client id="{B0CF44E7-BEA0-455F-8012-639CF834DED4}" v="3" dt="2022-11-08T16:30:59.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66F5F20-9899-5B47-1D04-27C2F3A94862}"/>
    <pc:docChg chg="addSld delSld">
      <pc:chgData name="" userId="" providerId="" clId="Web-{866F5F20-9899-5B47-1D04-27C2F3A94862}" dt="2022-11-08T16:31:26.957" v="1"/>
      <pc:docMkLst>
        <pc:docMk/>
      </pc:docMkLst>
      <pc:sldChg chg="new">
        <pc:chgData name="" userId="" providerId="" clId="Web-{866F5F20-9899-5B47-1D04-27C2F3A94862}" dt="2022-11-08T16:31:26.957" v="1"/>
        <pc:sldMkLst>
          <pc:docMk/>
          <pc:sldMk cId="2399995936" sldId="256"/>
        </pc:sldMkLst>
      </pc:sldChg>
      <pc:sldChg chg="del">
        <pc:chgData name="" userId="" providerId="" clId="Web-{866F5F20-9899-5B47-1D04-27C2F3A94862}" dt="2022-11-08T16:31:24.098" v="0"/>
        <pc:sldMkLst>
          <pc:docMk/>
          <pc:sldMk cId="533994443" sldId="257"/>
        </pc:sldMkLst>
      </pc:sldChg>
    </pc:docChg>
  </pc:docChgLst>
  <pc:docChgLst>
    <pc:chgData name="MUHAMMED ENES SARICA" userId="S::02200201050@ogr.inonu.edu.tr::8e8f1fb7-b236-4c77-9335-e786b9dc3426" providerId="AD" clId="Web-{B0CF44E7-BEA0-455F-8012-639CF834DED4}"/>
    <pc:docChg chg="addSld delSld modSld addMainMaster delMainMaster">
      <pc:chgData name="MUHAMMED ENES SARICA" userId="S::02200201050@ogr.inonu.edu.tr::8e8f1fb7-b236-4c77-9335-e786b9dc3426" providerId="AD" clId="Web-{B0CF44E7-BEA0-455F-8012-639CF834DED4}" dt="2022-11-08T16:30:59.334" v="3"/>
      <pc:docMkLst>
        <pc:docMk/>
      </pc:docMkLst>
      <pc:sldChg chg="addSp modSp del mod setBg modClrScheme chgLayout">
        <pc:chgData name="MUHAMMED ENES SARICA" userId="S::02200201050@ogr.inonu.edu.tr::8e8f1fb7-b236-4c77-9335-e786b9dc3426" providerId="AD" clId="Web-{B0CF44E7-BEA0-455F-8012-639CF834DED4}" dt="2022-11-08T16:30:59.334" v="3"/>
        <pc:sldMkLst>
          <pc:docMk/>
          <pc:sldMk cId="1674425800" sldId="256"/>
        </pc:sldMkLst>
        <pc:spChg chg="mod">
          <ac:chgData name="MUHAMMED ENES SARICA" userId="S::02200201050@ogr.inonu.edu.tr::8e8f1fb7-b236-4c77-9335-e786b9dc3426" providerId="AD" clId="Web-{B0CF44E7-BEA0-455F-8012-639CF834DED4}" dt="2022-11-08T16:30:28.334" v="1"/>
          <ac:spMkLst>
            <pc:docMk/>
            <pc:sldMk cId="1674425800" sldId="256"/>
            <ac:spMk id="2" creationId="{00000000-0000-0000-0000-000000000000}"/>
          </ac:spMkLst>
        </pc:spChg>
        <pc:spChg chg="mod">
          <ac:chgData name="MUHAMMED ENES SARICA" userId="S::02200201050@ogr.inonu.edu.tr::8e8f1fb7-b236-4c77-9335-e786b9dc3426" providerId="AD" clId="Web-{B0CF44E7-BEA0-455F-8012-639CF834DED4}" dt="2022-11-08T16:30:28.334" v="1"/>
          <ac:spMkLst>
            <pc:docMk/>
            <pc:sldMk cId="1674425800" sldId="256"/>
            <ac:spMk id="3" creationId="{00000000-0000-0000-0000-000000000000}"/>
          </ac:spMkLst>
        </pc:spChg>
        <pc:spChg chg="add">
          <ac:chgData name="MUHAMMED ENES SARICA" userId="S::02200201050@ogr.inonu.edu.tr::8e8f1fb7-b236-4c77-9335-e786b9dc3426" providerId="AD" clId="Web-{B0CF44E7-BEA0-455F-8012-639CF834DED4}" dt="2022-11-08T16:30:28.334" v="1"/>
          <ac:spMkLst>
            <pc:docMk/>
            <pc:sldMk cId="1674425800" sldId="256"/>
            <ac:spMk id="9" creationId="{CFD1D2CD-954D-4C4D-B505-05EAD159B230}"/>
          </ac:spMkLst>
        </pc:spChg>
        <pc:picChg chg="add">
          <ac:chgData name="MUHAMMED ENES SARICA" userId="S::02200201050@ogr.inonu.edu.tr::8e8f1fb7-b236-4c77-9335-e786b9dc3426" providerId="AD" clId="Web-{B0CF44E7-BEA0-455F-8012-639CF834DED4}" dt="2022-11-08T16:30:28.334" v="1"/>
          <ac:picMkLst>
            <pc:docMk/>
            <pc:sldMk cId="1674425800" sldId="256"/>
            <ac:picMk id="4" creationId="{836159A3-104A-B9F6-7005-8726462974B3}"/>
          </ac:picMkLst>
        </pc:picChg>
        <pc:cxnChg chg="add">
          <ac:chgData name="MUHAMMED ENES SARICA" userId="S::02200201050@ogr.inonu.edu.tr::8e8f1fb7-b236-4c77-9335-e786b9dc3426" providerId="AD" clId="Web-{B0CF44E7-BEA0-455F-8012-639CF834DED4}" dt="2022-11-08T16:30:28.334" v="1"/>
          <ac:cxnSpMkLst>
            <pc:docMk/>
            <pc:sldMk cId="1674425800" sldId="256"/>
            <ac:cxnSpMk id="11" creationId="{D132AEA7-A24A-45A9-BF8F-D0AFF34DF68C}"/>
          </ac:cxnSpMkLst>
        </pc:cxnChg>
      </pc:sldChg>
      <pc:sldChg chg="new">
        <pc:chgData name="MUHAMMED ENES SARICA" userId="S::02200201050@ogr.inonu.edu.tr::8e8f1fb7-b236-4c77-9335-e786b9dc3426" providerId="AD" clId="Web-{B0CF44E7-BEA0-455F-8012-639CF834DED4}" dt="2022-11-08T16:30:39.693" v="2"/>
        <pc:sldMkLst>
          <pc:docMk/>
          <pc:sldMk cId="533994443" sldId="257"/>
        </pc:sldMkLst>
      </pc:sldChg>
      <pc:sldMasterChg chg="del delSldLayout">
        <pc:chgData name="MUHAMMED ENES SARICA" userId="S::02200201050@ogr.inonu.edu.tr::8e8f1fb7-b236-4c77-9335-e786b9dc3426" providerId="AD" clId="Web-{B0CF44E7-BEA0-455F-8012-639CF834DED4}" dt="2022-11-08T16:30:28.334" v="1"/>
        <pc:sldMasterMkLst>
          <pc:docMk/>
          <pc:sldMasterMk cId="3712468873" sldId="2147483648"/>
        </pc:sldMasterMkLst>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3440994769" sldId="2147483649"/>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3944319586" sldId="2147483650"/>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1196833356" sldId="2147483651"/>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3652797130" sldId="2147483652"/>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846744319" sldId="2147483653"/>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2861482750" sldId="2147483654"/>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4199817435" sldId="2147483655"/>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2700913065" sldId="2147483656"/>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818175020" sldId="2147483657"/>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847874827" sldId="2147483658"/>
          </pc:sldLayoutMkLst>
        </pc:sldLayoutChg>
        <pc:sldLayoutChg chg="del">
          <pc:chgData name="MUHAMMED ENES SARICA" userId="S::02200201050@ogr.inonu.edu.tr::8e8f1fb7-b236-4c77-9335-e786b9dc3426" providerId="AD" clId="Web-{B0CF44E7-BEA0-455F-8012-639CF834DED4}" dt="2022-11-08T16:30:28.334" v="1"/>
          <pc:sldLayoutMkLst>
            <pc:docMk/>
            <pc:sldMasterMk cId="3712468873" sldId="2147483648"/>
            <pc:sldLayoutMk cId="804856651" sldId="2147483659"/>
          </pc:sldLayoutMkLst>
        </pc:sldLayoutChg>
      </pc:sldMasterChg>
      <pc:sldMasterChg chg="add addSldLayout">
        <pc:chgData name="MUHAMMED ENES SARICA" userId="S::02200201050@ogr.inonu.edu.tr::8e8f1fb7-b236-4c77-9335-e786b9dc3426" providerId="AD" clId="Web-{B0CF44E7-BEA0-455F-8012-639CF834DED4}" dt="2022-11-08T16:30:28.334" v="1"/>
        <pc:sldMasterMkLst>
          <pc:docMk/>
          <pc:sldMasterMk cId="3985340960" sldId="2147483726"/>
        </pc:sldMasterMkLst>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3737538754" sldId="2147483715"/>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3717743867" sldId="2147483716"/>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4216510316" sldId="2147483717"/>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411406110" sldId="2147483718"/>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3874212090" sldId="2147483719"/>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3391361832" sldId="2147483720"/>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3496178485" sldId="2147483721"/>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3753263976" sldId="2147483722"/>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269126386" sldId="2147483723"/>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941126297" sldId="2147483724"/>
          </pc:sldLayoutMkLst>
        </pc:sldLayoutChg>
        <pc:sldLayoutChg chg="add">
          <pc:chgData name="MUHAMMED ENES SARICA" userId="S::02200201050@ogr.inonu.edu.tr::8e8f1fb7-b236-4c77-9335-e786b9dc3426" providerId="AD" clId="Web-{B0CF44E7-BEA0-455F-8012-639CF834DED4}" dt="2022-11-08T16:30:28.334" v="1"/>
          <pc:sldLayoutMkLst>
            <pc:docMk/>
            <pc:sldMasterMk cId="3985340960" sldId="2147483726"/>
            <pc:sldLayoutMk cId="3575385040" sldId="2147483725"/>
          </pc:sldLayoutMkLst>
        </pc:sldLayoutChg>
      </pc:sldMasterChg>
    </pc:docChg>
  </pc:docChgLst>
  <pc:docChgLst>
    <pc:chgData name="MUHAMMED ENES SARICA" userId="S::02200201050@ogr.inonu.edu.tr::8e8f1fb7-b236-4c77-9335-e786b9dc3426" providerId="AD" clId="Web-{866F5F20-9899-5B47-1D04-27C2F3A94862}"/>
    <pc:docChg chg="addSld delSld modSld addMainMaster delMainMaster">
      <pc:chgData name="MUHAMMED ENES SARICA" userId="S::02200201050@ogr.inonu.edu.tr::8e8f1fb7-b236-4c77-9335-e786b9dc3426" providerId="AD" clId="Web-{866F5F20-9899-5B47-1D04-27C2F3A94862}" dt="2022-11-08T19:59:21.997" v="2801"/>
      <pc:docMkLst>
        <pc:docMk/>
      </pc:docMkLst>
      <pc:sldChg chg="addSp delSp modSp mod setBg modClrScheme addAnim chgLayout">
        <pc:chgData name="MUHAMMED ENES SARICA" userId="S::02200201050@ogr.inonu.edu.tr::8e8f1fb7-b236-4c77-9335-e786b9dc3426" providerId="AD" clId="Web-{866F5F20-9899-5B47-1D04-27C2F3A94862}" dt="2022-11-08T16:33:44.899" v="101"/>
        <pc:sldMkLst>
          <pc:docMk/>
          <pc:sldMk cId="2399995936" sldId="256"/>
        </pc:sldMkLst>
        <pc:spChg chg="mod">
          <ac:chgData name="MUHAMMED ENES SARICA" userId="S::02200201050@ogr.inonu.edu.tr::8e8f1fb7-b236-4c77-9335-e786b9dc3426" providerId="AD" clId="Web-{866F5F20-9899-5B47-1D04-27C2F3A94862}" dt="2022-11-08T16:33:44.899" v="101"/>
          <ac:spMkLst>
            <pc:docMk/>
            <pc:sldMk cId="2399995936" sldId="256"/>
            <ac:spMk id="2" creationId="{E27D2BDF-6FF0-4579-D857-38FADA3D4461}"/>
          </ac:spMkLst>
        </pc:spChg>
        <pc:spChg chg="mod">
          <ac:chgData name="MUHAMMED ENES SARICA" userId="S::02200201050@ogr.inonu.edu.tr::8e8f1fb7-b236-4c77-9335-e786b9dc3426" providerId="AD" clId="Web-{866F5F20-9899-5B47-1D04-27C2F3A94862}" dt="2022-11-08T16:33:44.899" v="101"/>
          <ac:spMkLst>
            <pc:docMk/>
            <pc:sldMk cId="2399995936" sldId="256"/>
            <ac:spMk id="3" creationId="{AF6087F6-B2A7-0237-0B97-3591EC8389A0}"/>
          </ac:spMkLst>
        </pc:spChg>
        <pc:spChg chg="add del">
          <ac:chgData name="MUHAMMED ENES SARICA" userId="S::02200201050@ogr.inonu.edu.tr::8e8f1fb7-b236-4c77-9335-e786b9dc3426" providerId="AD" clId="Web-{866F5F20-9899-5B47-1D04-27C2F3A94862}" dt="2022-11-08T16:32:19.146" v="23"/>
          <ac:spMkLst>
            <pc:docMk/>
            <pc:sldMk cId="2399995936" sldId="256"/>
            <ac:spMk id="9" creationId="{CA5B2A81-2C8E-4963-AFD4-E539D168B475}"/>
          </ac:spMkLst>
        </pc:spChg>
        <pc:spChg chg="add del">
          <ac:chgData name="MUHAMMED ENES SARICA" userId="S::02200201050@ogr.inonu.edu.tr::8e8f1fb7-b236-4c77-9335-e786b9dc3426" providerId="AD" clId="Web-{866F5F20-9899-5B47-1D04-27C2F3A94862}" dt="2022-11-08T16:33:44.899" v="101"/>
          <ac:spMkLst>
            <pc:docMk/>
            <pc:sldMk cId="2399995936" sldId="256"/>
            <ac:spMk id="16" creationId="{CA5B2A81-2C8E-4963-AFD4-E539D168B475}"/>
          </ac:spMkLst>
        </pc:spChg>
        <pc:spChg chg="add">
          <ac:chgData name="MUHAMMED ENES SARICA" userId="S::02200201050@ogr.inonu.edu.tr::8e8f1fb7-b236-4c77-9335-e786b9dc3426" providerId="AD" clId="Web-{866F5F20-9899-5B47-1D04-27C2F3A94862}" dt="2022-11-08T16:33:44.899" v="101"/>
          <ac:spMkLst>
            <pc:docMk/>
            <pc:sldMk cId="2399995936" sldId="256"/>
            <ac:spMk id="20" creationId="{3011B0B3-5679-4759-90B8-3B908C4CBD21}"/>
          </ac:spMkLst>
        </pc:spChg>
        <pc:spChg chg="add del">
          <ac:chgData name="MUHAMMED ENES SARICA" userId="S::02200201050@ogr.inonu.edu.tr::8e8f1fb7-b236-4c77-9335-e786b9dc3426" providerId="AD" clId="Web-{866F5F20-9899-5B47-1D04-27C2F3A94862}" dt="2022-11-08T16:33:44.883" v="100"/>
          <ac:spMkLst>
            <pc:docMk/>
            <pc:sldMk cId="2399995936" sldId="256"/>
            <ac:spMk id="23" creationId="{CA5B2A81-2C8E-4963-AFD4-E539D168B475}"/>
          </ac:spMkLst>
        </pc:spChg>
        <pc:spChg chg="add del">
          <ac:chgData name="MUHAMMED ENES SARICA" userId="S::02200201050@ogr.inonu.edu.tr::8e8f1fb7-b236-4c77-9335-e786b9dc3426" providerId="AD" clId="Web-{866F5F20-9899-5B47-1D04-27C2F3A94862}" dt="2022-11-08T16:33:44.883" v="100"/>
          <ac:spMkLst>
            <pc:docMk/>
            <pc:sldMk cId="2399995936" sldId="256"/>
            <ac:spMk id="25" creationId="{0D45F678-CECF-4E00-A5F4-74EB8DB0248C}"/>
          </ac:spMkLst>
        </pc:spChg>
        <pc:spChg chg="add del">
          <ac:chgData name="MUHAMMED ENES SARICA" userId="S::02200201050@ogr.inonu.edu.tr::8e8f1fb7-b236-4c77-9335-e786b9dc3426" providerId="AD" clId="Web-{866F5F20-9899-5B47-1D04-27C2F3A94862}" dt="2022-11-08T16:33:44.883" v="100"/>
          <ac:spMkLst>
            <pc:docMk/>
            <pc:sldMk cId="2399995936" sldId="256"/>
            <ac:spMk id="29" creationId="{F5BFDFAF-D020-4FEA-8A98-D925292486F7}"/>
          </ac:spMkLst>
        </pc:spChg>
        <pc:spChg chg="add del">
          <ac:chgData name="MUHAMMED ENES SARICA" userId="S::02200201050@ogr.inonu.edu.tr::8e8f1fb7-b236-4c77-9335-e786b9dc3426" providerId="AD" clId="Web-{866F5F20-9899-5B47-1D04-27C2F3A94862}" dt="2022-11-08T16:33:44.883" v="100"/>
          <ac:spMkLst>
            <pc:docMk/>
            <pc:sldMk cId="2399995936" sldId="256"/>
            <ac:spMk id="31" creationId="{4FA5AAFE-8468-4F08-9FC0-9BA6A34A412C}"/>
          </ac:spMkLst>
        </pc:spChg>
        <pc:spChg chg="add">
          <ac:chgData name="MUHAMMED ENES SARICA" userId="S::02200201050@ogr.inonu.edu.tr::8e8f1fb7-b236-4c77-9335-e786b9dc3426" providerId="AD" clId="Web-{866F5F20-9899-5B47-1D04-27C2F3A94862}" dt="2022-11-08T16:33:44.899" v="101"/>
          <ac:spMkLst>
            <pc:docMk/>
            <pc:sldMk cId="2399995936" sldId="256"/>
            <ac:spMk id="40" creationId="{8036B80B-269D-4F02-9EF9-A6A4E917B386}"/>
          </ac:spMkLst>
        </pc:spChg>
        <pc:grpChg chg="add">
          <ac:chgData name="MUHAMMED ENES SARICA" userId="S::02200201050@ogr.inonu.edu.tr::8e8f1fb7-b236-4c77-9335-e786b9dc3426" providerId="AD" clId="Web-{866F5F20-9899-5B47-1D04-27C2F3A94862}" dt="2022-11-08T16:33:44.899" v="101"/>
          <ac:grpSpMkLst>
            <pc:docMk/>
            <pc:sldMk cId="2399995936" sldId="256"/>
            <ac:grpSpMk id="21" creationId="{49E013D9-9421-47E7-9080-30F6E544BE45}"/>
          </ac:grpSpMkLst>
        </pc:grpChg>
        <pc:picChg chg="add mod">
          <ac:chgData name="MUHAMMED ENES SARICA" userId="S::02200201050@ogr.inonu.edu.tr::8e8f1fb7-b236-4c77-9335-e786b9dc3426" providerId="AD" clId="Web-{866F5F20-9899-5B47-1D04-27C2F3A94862}" dt="2022-11-08T16:33:44.899" v="101"/>
          <ac:picMkLst>
            <pc:docMk/>
            <pc:sldMk cId="2399995936" sldId="256"/>
            <ac:picMk id="4" creationId="{55D853E5-2075-190B-D14A-0FC0918140FE}"/>
          </ac:picMkLst>
        </pc:picChg>
        <pc:cxnChg chg="add del">
          <ac:chgData name="MUHAMMED ENES SARICA" userId="S::02200201050@ogr.inonu.edu.tr::8e8f1fb7-b236-4c77-9335-e786b9dc3426" providerId="AD" clId="Web-{866F5F20-9899-5B47-1D04-27C2F3A94862}" dt="2022-11-08T16:32:19.146" v="23"/>
          <ac:cxnSpMkLst>
            <pc:docMk/>
            <pc:sldMk cId="2399995936" sldId="256"/>
            <ac:cxnSpMk id="11" creationId="{9E7C23BC-DAA6-40E1-8166-B8C4439D1430}"/>
          </ac:cxnSpMkLst>
        </pc:cxnChg>
        <pc:cxnChg chg="add del">
          <ac:chgData name="MUHAMMED ENES SARICA" userId="S::02200201050@ogr.inonu.edu.tr::8e8f1fb7-b236-4c77-9335-e786b9dc3426" providerId="AD" clId="Web-{866F5F20-9899-5B47-1D04-27C2F3A94862}" dt="2022-11-08T16:33:44.899" v="101"/>
          <ac:cxnSpMkLst>
            <pc:docMk/>
            <pc:sldMk cId="2399995936" sldId="256"/>
            <ac:cxnSpMk id="18" creationId="{9E7C23BC-DAA6-40E1-8166-B8C4439D1430}"/>
          </ac:cxnSpMkLst>
        </pc:cxnChg>
        <pc:cxnChg chg="add del">
          <ac:chgData name="MUHAMMED ENES SARICA" userId="S::02200201050@ogr.inonu.edu.tr::8e8f1fb7-b236-4c77-9335-e786b9dc3426" providerId="AD" clId="Web-{866F5F20-9899-5B47-1D04-27C2F3A94862}" dt="2022-11-08T16:33:44.883" v="100"/>
          <ac:cxnSpMkLst>
            <pc:docMk/>
            <pc:sldMk cId="2399995936" sldId="256"/>
            <ac:cxnSpMk id="27" creationId="{9E7C23BC-DAA6-40E1-8166-B8C4439D1430}"/>
          </ac:cxnSpMkLst>
        </pc:cxnChg>
      </pc:sldChg>
      <pc:sldChg chg="addSp modSp new mod setBg">
        <pc:chgData name="MUHAMMED ENES SARICA" userId="S::02200201050@ogr.inonu.edu.tr::8e8f1fb7-b236-4c77-9335-e786b9dc3426" providerId="AD" clId="Web-{866F5F20-9899-5B47-1D04-27C2F3A94862}" dt="2022-11-08T16:46:37.971" v="462" actId="20577"/>
        <pc:sldMkLst>
          <pc:docMk/>
          <pc:sldMk cId="1972986333" sldId="257"/>
        </pc:sldMkLst>
        <pc:spChg chg="mod">
          <ac:chgData name="MUHAMMED ENES SARICA" userId="S::02200201050@ogr.inonu.edu.tr::8e8f1fb7-b236-4c77-9335-e786b9dc3426" providerId="AD" clId="Web-{866F5F20-9899-5B47-1D04-27C2F3A94862}" dt="2022-11-08T16:38:17.126" v="311" actId="1076"/>
          <ac:spMkLst>
            <pc:docMk/>
            <pc:sldMk cId="1972986333" sldId="257"/>
            <ac:spMk id="2" creationId="{D0C70663-9256-47AB-D3A0-A0791EC284CB}"/>
          </ac:spMkLst>
        </pc:spChg>
        <pc:spChg chg="mod">
          <ac:chgData name="MUHAMMED ENES SARICA" userId="S::02200201050@ogr.inonu.edu.tr::8e8f1fb7-b236-4c77-9335-e786b9dc3426" providerId="AD" clId="Web-{866F5F20-9899-5B47-1D04-27C2F3A94862}" dt="2022-11-08T16:46:37.971" v="462" actId="20577"/>
          <ac:spMkLst>
            <pc:docMk/>
            <pc:sldMk cId="1972986333" sldId="257"/>
            <ac:spMk id="3" creationId="{F9B0666B-71C4-F669-E16D-A1A1E7E125B0}"/>
          </ac:spMkLst>
        </pc:spChg>
        <pc:spChg chg="add">
          <ac:chgData name="MUHAMMED ENES SARICA" userId="S::02200201050@ogr.inonu.edu.tr::8e8f1fb7-b236-4c77-9335-e786b9dc3426" providerId="AD" clId="Web-{866F5F20-9899-5B47-1D04-27C2F3A94862}" dt="2022-11-08T16:36:04.310" v="238"/>
          <ac:spMkLst>
            <pc:docMk/>
            <pc:sldMk cId="1972986333" sldId="257"/>
            <ac:spMk id="9" creationId="{DB66C9CD-6BF4-44CA-8078-0BB819080761}"/>
          </ac:spMkLst>
        </pc:spChg>
        <pc:picChg chg="add">
          <ac:chgData name="MUHAMMED ENES SARICA" userId="S::02200201050@ogr.inonu.edu.tr::8e8f1fb7-b236-4c77-9335-e786b9dc3426" providerId="AD" clId="Web-{866F5F20-9899-5B47-1D04-27C2F3A94862}" dt="2022-11-08T16:36:04.310" v="238"/>
          <ac:picMkLst>
            <pc:docMk/>
            <pc:sldMk cId="1972986333" sldId="257"/>
            <ac:picMk id="5" creationId="{DFA666A3-B85F-33D1-8A66-0B26F5DD4832}"/>
          </ac:picMkLst>
        </pc:picChg>
        <pc:cxnChg chg="add">
          <ac:chgData name="MUHAMMED ENES SARICA" userId="S::02200201050@ogr.inonu.edu.tr::8e8f1fb7-b236-4c77-9335-e786b9dc3426" providerId="AD" clId="Web-{866F5F20-9899-5B47-1D04-27C2F3A94862}" dt="2022-11-08T16:36:04.310" v="238"/>
          <ac:cxnSpMkLst>
            <pc:docMk/>
            <pc:sldMk cId="1972986333" sldId="257"/>
            <ac:cxnSpMk id="11" creationId="{77C6DF49-CBE3-4038-AC78-35DE4FD7CE8E}"/>
          </ac:cxnSpMkLst>
        </pc:cxnChg>
      </pc:sldChg>
      <pc:sldChg chg="addSp delSp modSp new mod setBg modClrScheme delDesignElem chgLayout">
        <pc:chgData name="MUHAMMED ENES SARICA" userId="S::02200201050@ogr.inonu.edu.tr::8e8f1fb7-b236-4c77-9335-e786b9dc3426" providerId="AD" clId="Web-{866F5F20-9899-5B47-1D04-27C2F3A94862}" dt="2022-11-08T17:10:20.719" v="1022" actId="14100"/>
        <pc:sldMkLst>
          <pc:docMk/>
          <pc:sldMk cId="4191764374" sldId="258"/>
        </pc:sldMkLst>
        <pc:spChg chg="mod ord">
          <ac:chgData name="MUHAMMED ENES SARICA" userId="S::02200201050@ogr.inonu.edu.tr::8e8f1fb7-b236-4c77-9335-e786b9dc3426" providerId="AD" clId="Web-{866F5F20-9899-5B47-1D04-27C2F3A94862}" dt="2022-11-08T16:51:02.448" v="528"/>
          <ac:spMkLst>
            <pc:docMk/>
            <pc:sldMk cId="4191764374" sldId="258"/>
            <ac:spMk id="2" creationId="{B7028E2E-269E-DE34-E34E-5B200377E3A1}"/>
          </ac:spMkLst>
        </pc:spChg>
        <pc:spChg chg="add del">
          <ac:chgData name="MUHAMMED ENES SARICA" userId="S::02200201050@ogr.inonu.edu.tr::8e8f1fb7-b236-4c77-9335-e786b9dc3426" providerId="AD" clId="Web-{866F5F20-9899-5B47-1D04-27C2F3A94862}" dt="2022-11-08T16:48:10.692" v="511"/>
          <ac:spMkLst>
            <pc:docMk/>
            <pc:sldMk cId="4191764374" sldId="258"/>
            <ac:spMk id="3" creationId="{5AB72EA0-1C05-B992-59B2-D3BAC396E1DE}"/>
          </ac:spMkLst>
        </pc:spChg>
        <pc:spChg chg="add del mod">
          <ac:chgData name="MUHAMMED ENES SARICA" userId="S::02200201050@ogr.inonu.edu.tr::8e8f1fb7-b236-4c77-9335-e786b9dc3426" providerId="AD" clId="Web-{866F5F20-9899-5B47-1D04-27C2F3A94862}" dt="2022-11-08T16:51:49.105" v="540"/>
          <ac:spMkLst>
            <pc:docMk/>
            <pc:sldMk cId="4191764374" sldId="258"/>
            <ac:spMk id="4" creationId="{73BBF023-16D7-795A-3D38-1A6D460FA68B}"/>
          </ac:spMkLst>
        </pc:spChg>
        <pc:spChg chg="add del">
          <ac:chgData name="MUHAMMED ENES SARICA" userId="S::02200201050@ogr.inonu.edu.tr::8e8f1fb7-b236-4c77-9335-e786b9dc3426" providerId="AD" clId="Web-{866F5F20-9899-5B47-1D04-27C2F3A94862}" dt="2022-11-08T16:48:19.333" v="513"/>
          <ac:spMkLst>
            <pc:docMk/>
            <pc:sldMk cId="4191764374" sldId="258"/>
            <ac:spMk id="8" creationId="{CA5B2A81-2C8E-4963-AFD4-E539D168B475}"/>
          </ac:spMkLst>
        </pc:spChg>
        <pc:spChg chg="add del">
          <ac:chgData name="MUHAMMED ENES SARICA" userId="S::02200201050@ogr.inonu.edu.tr::8e8f1fb7-b236-4c77-9335-e786b9dc3426" providerId="AD" clId="Web-{866F5F20-9899-5B47-1D04-27C2F3A94862}" dt="2022-11-08T16:48:10.630" v="510"/>
          <ac:spMkLst>
            <pc:docMk/>
            <pc:sldMk cId="4191764374" sldId="258"/>
            <ac:spMk id="17" creationId="{1F4CD6D0-88B6-45F4-AC60-54587D3C92A0}"/>
          </ac:spMkLst>
        </pc:spChg>
        <pc:spChg chg="add del">
          <ac:chgData name="MUHAMMED ENES SARICA" userId="S::02200201050@ogr.inonu.edu.tr::8e8f1fb7-b236-4c77-9335-e786b9dc3426" providerId="AD" clId="Web-{866F5F20-9899-5B47-1D04-27C2F3A94862}" dt="2022-11-08T16:48:10.630" v="510"/>
          <ac:spMkLst>
            <pc:docMk/>
            <pc:sldMk cId="4191764374" sldId="258"/>
            <ac:spMk id="19" creationId="{3092D32E-B1E6-4335-BD86-8461882A79A5}"/>
          </ac:spMkLst>
        </pc:spChg>
        <pc:spChg chg="add mod">
          <ac:chgData name="MUHAMMED ENES SARICA" userId="S::02200201050@ogr.inonu.edu.tr::8e8f1fb7-b236-4c77-9335-e786b9dc3426" providerId="AD" clId="Web-{866F5F20-9899-5B47-1D04-27C2F3A94862}" dt="2022-11-08T17:03:14.518" v="785" actId="20577"/>
          <ac:spMkLst>
            <pc:docMk/>
            <pc:sldMk cId="4191764374" sldId="258"/>
            <ac:spMk id="20" creationId="{F6295E69-4F3F-2B32-5F1A-893E324CC776}"/>
          </ac:spMkLst>
        </pc:spChg>
        <pc:spChg chg="add mod">
          <ac:chgData name="MUHAMMED ENES SARICA" userId="S::02200201050@ogr.inonu.edu.tr::8e8f1fb7-b236-4c77-9335-e786b9dc3426" providerId="AD" clId="Web-{866F5F20-9899-5B47-1D04-27C2F3A94862}" dt="2022-11-08T17:10:20.719" v="1022" actId="14100"/>
          <ac:spMkLst>
            <pc:docMk/>
            <pc:sldMk cId="4191764374" sldId="258"/>
            <ac:spMk id="22" creationId="{9F864AD7-49BD-8756-01E8-AEEF27A7217C}"/>
          </ac:spMkLst>
        </pc:spChg>
        <pc:spChg chg="add del">
          <ac:chgData name="MUHAMMED ENES SARICA" userId="S::02200201050@ogr.inonu.edu.tr::8e8f1fb7-b236-4c77-9335-e786b9dc3426" providerId="AD" clId="Web-{866F5F20-9899-5B47-1D04-27C2F3A94862}" dt="2022-11-08T16:48:59.506" v="519"/>
          <ac:spMkLst>
            <pc:docMk/>
            <pc:sldMk cId="4191764374" sldId="258"/>
            <ac:spMk id="29" creationId="{3011B0B3-5679-4759-90B8-3B908C4CBD21}"/>
          </ac:spMkLst>
        </pc:spChg>
        <pc:spChg chg="add del">
          <ac:chgData name="MUHAMMED ENES SARICA" userId="S::02200201050@ogr.inonu.edu.tr::8e8f1fb7-b236-4c77-9335-e786b9dc3426" providerId="AD" clId="Web-{866F5F20-9899-5B47-1D04-27C2F3A94862}" dt="2022-11-08T16:48:59.506" v="519"/>
          <ac:spMkLst>
            <pc:docMk/>
            <pc:sldMk cId="4191764374" sldId="258"/>
            <ac:spMk id="46" creationId="{8036B80B-269D-4F02-9EF9-A6A4E917B386}"/>
          </ac:spMkLst>
        </pc:spChg>
        <pc:spChg chg="add del">
          <ac:chgData name="MUHAMMED ENES SARICA" userId="S::02200201050@ogr.inonu.edu.tr::8e8f1fb7-b236-4c77-9335-e786b9dc3426" providerId="AD" clId="Web-{866F5F20-9899-5B47-1D04-27C2F3A94862}" dt="2022-11-08T16:51:02.448" v="528"/>
          <ac:spMkLst>
            <pc:docMk/>
            <pc:sldMk cId="4191764374" sldId="258"/>
            <ac:spMk id="59" creationId="{CA5B2A81-2C8E-4963-AFD4-E539D168B475}"/>
          </ac:spMkLst>
        </pc:spChg>
        <pc:grpChg chg="add del">
          <ac:chgData name="MUHAMMED ENES SARICA" userId="S::02200201050@ogr.inonu.edu.tr::8e8f1fb7-b236-4c77-9335-e786b9dc3426" providerId="AD" clId="Web-{866F5F20-9899-5B47-1D04-27C2F3A94862}" dt="2022-11-08T16:48:19.333" v="513"/>
          <ac:grpSpMkLst>
            <pc:docMk/>
            <pc:sldMk cId="4191764374" sldId="258"/>
            <ac:grpSpMk id="7" creationId="{F982E0B2-AA9C-441C-A08E-A9DF9CF12116}"/>
          </ac:grpSpMkLst>
        </pc:grpChg>
        <pc:grpChg chg="add del">
          <ac:chgData name="MUHAMMED ENES SARICA" userId="S::02200201050@ogr.inonu.edu.tr::8e8f1fb7-b236-4c77-9335-e786b9dc3426" providerId="AD" clId="Web-{866F5F20-9899-5B47-1D04-27C2F3A94862}" dt="2022-11-08T16:48:10.630" v="510"/>
          <ac:grpSpMkLst>
            <pc:docMk/>
            <pc:sldMk cId="4191764374" sldId="258"/>
            <ac:grpSpMk id="11" creationId="{F982E0B2-AA9C-441C-A08E-A9DF9CF12116}"/>
          </ac:grpSpMkLst>
        </pc:grpChg>
        <pc:grpChg chg="add del">
          <ac:chgData name="MUHAMMED ENES SARICA" userId="S::02200201050@ogr.inonu.edu.tr::8e8f1fb7-b236-4c77-9335-e786b9dc3426" providerId="AD" clId="Web-{866F5F20-9899-5B47-1D04-27C2F3A94862}" dt="2022-11-08T16:48:59.506" v="519"/>
          <ac:grpSpMkLst>
            <pc:docMk/>
            <pc:sldMk cId="4191764374" sldId="258"/>
            <ac:grpSpMk id="23" creationId="{F982E0B2-AA9C-441C-A08E-A9DF9CF12116}"/>
          </ac:grpSpMkLst>
        </pc:grpChg>
        <pc:grpChg chg="add del">
          <ac:chgData name="MUHAMMED ENES SARICA" userId="S::02200201050@ogr.inonu.edu.tr::8e8f1fb7-b236-4c77-9335-e786b9dc3426" providerId="AD" clId="Web-{866F5F20-9899-5B47-1D04-27C2F3A94862}" dt="2022-11-08T16:48:59.506" v="519"/>
          <ac:grpSpMkLst>
            <pc:docMk/>
            <pc:sldMk cId="4191764374" sldId="258"/>
            <ac:grpSpMk id="31" creationId="{49E013D9-9421-47E7-9080-30F6E544BE45}"/>
          </ac:grpSpMkLst>
        </pc:grpChg>
        <pc:grpChg chg="add del">
          <ac:chgData name="MUHAMMED ENES SARICA" userId="S::02200201050@ogr.inonu.edu.tr::8e8f1fb7-b236-4c77-9335-e786b9dc3426" providerId="AD" clId="Web-{866F5F20-9899-5B47-1D04-27C2F3A94862}" dt="2022-11-08T16:51:02.448" v="528"/>
          <ac:grpSpMkLst>
            <pc:docMk/>
            <pc:sldMk cId="4191764374" sldId="258"/>
            <ac:grpSpMk id="53" creationId="{F982E0B2-AA9C-441C-A08E-A9DF9CF12116}"/>
          </ac:grpSpMkLst>
        </pc:grpChg>
        <pc:picChg chg="add del">
          <ac:chgData name="MUHAMMED ENES SARICA" userId="S::02200201050@ogr.inonu.edu.tr::8e8f1fb7-b236-4c77-9335-e786b9dc3426" providerId="AD" clId="Web-{866F5F20-9899-5B47-1D04-27C2F3A94862}" dt="2022-11-08T16:48:10.630" v="510"/>
          <ac:picMkLst>
            <pc:docMk/>
            <pc:sldMk cId="4191764374" sldId="258"/>
            <ac:picMk id="5" creationId="{D202E469-A261-F02D-6C3C-99CAD8C784DD}"/>
          </ac:picMkLst>
        </pc:picChg>
        <pc:picChg chg="add mod">
          <ac:chgData name="MUHAMMED ENES SARICA" userId="S::02200201050@ogr.inonu.edu.tr::8e8f1fb7-b236-4c77-9335-e786b9dc3426" providerId="AD" clId="Web-{866F5F20-9899-5B47-1D04-27C2F3A94862}" dt="2022-11-08T16:48:59.506" v="519"/>
          <ac:picMkLst>
            <pc:docMk/>
            <pc:sldMk cId="4191764374" sldId="258"/>
            <ac:picMk id="10" creationId="{B6226A4F-8BD1-83BE-FF03-B113C213ACD4}"/>
          </ac:picMkLst>
        </pc:picChg>
        <pc:cxnChg chg="add del">
          <ac:chgData name="MUHAMMED ENES SARICA" userId="S::02200201050@ogr.inonu.edu.tr::8e8f1fb7-b236-4c77-9335-e786b9dc3426" providerId="AD" clId="Web-{866F5F20-9899-5B47-1D04-27C2F3A94862}" dt="2022-11-08T16:48:19.333" v="513"/>
          <ac:cxnSpMkLst>
            <pc:docMk/>
            <pc:sldMk cId="4191764374" sldId="258"/>
            <ac:cxnSpMk id="6" creationId="{701C0CAB-6A03-4C6A-9FAA-219847753628}"/>
          </ac:cxnSpMkLst>
        </pc:cxnChg>
        <pc:cxnChg chg="add del">
          <ac:chgData name="MUHAMMED ENES SARICA" userId="S::02200201050@ogr.inonu.edu.tr::8e8f1fb7-b236-4c77-9335-e786b9dc3426" providerId="AD" clId="Web-{866F5F20-9899-5B47-1D04-27C2F3A94862}" dt="2022-11-08T16:48:10.630" v="510"/>
          <ac:cxnSpMkLst>
            <pc:docMk/>
            <pc:sldMk cId="4191764374" sldId="258"/>
            <ac:cxnSpMk id="9" creationId="{701C0CAB-6A03-4C6A-9FAA-219847753628}"/>
          </ac:cxnSpMkLst>
        </pc:cxnChg>
        <pc:cxnChg chg="add del">
          <ac:chgData name="MUHAMMED ENES SARICA" userId="S::02200201050@ogr.inonu.edu.tr::8e8f1fb7-b236-4c77-9335-e786b9dc3426" providerId="AD" clId="Web-{866F5F20-9899-5B47-1D04-27C2F3A94862}" dt="2022-11-08T16:48:19.333" v="513"/>
          <ac:cxnSpMkLst>
            <pc:docMk/>
            <pc:sldMk cId="4191764374" sldId="258"/>
            <ac:cxnSpMk id="16" creationId="{9E7C23BC-DAA6-40E1-8166-B8C4439D1430}"/>
          </ac:cxnSpMkLst>
        </pc:cxnChg>
        <pc:cxnChg chg="add del">
          <ac:chgData name="MUHAMMED ENES SARICA" userId="S::02200201050@ogr.inonu.edu.tr::8e8f1fb7-b236-4c77-9335-e786b9dc3426" providerId="AD" clId="Web-{866F5F20-9899-5B47-1D04-27C2F3A94862}" dt="2022-11-08T16:48:59.506" v="519"/>
          <ac:cxnSpMkLst>
            <pc:docMk/>
            <pc:sldMk cId="4191764374" sldId="258"/>
            <ac:cxnSpMk id="18" creationId="{701C0CAB-6A03-4C6A-9FAA-219847753628}"/>
          </ac:cxnSpMkLst>
        </pc:cxnChg>
        <pc:cxnChg chg="add del">
          <ac:chgData name="MUHAMMED ENES SARICA" userId="S::02200201050@ogr.inonu.edu.tr::8e8f1fb7-b236-4c77-9335-e786b9dc3426" providerId="AD" clId="Web-{866F5F20-9899-5B47-1D04-27C2F3A94862}" dt="2022-11-08T16:48:10.630" v="510"/>
          <ac:cxnSpMkLst>
            <pc:docMk/>
            <pc:sldMk cId="4191764374" sldId="258"/>
            <ac:cxnSpMk id="21" creationId="{9E7C23BC-DAA6-40E1-8166-B8C4439D1430}"/>
          </ac:cxnSpMkLst>
        </pc:cxnChg>
        <pc:cxnChg chg="add del">
          <ac:chgData name="MUHAMMED ENES SARICA" userId="S::02200201050@ogr.inonu.edu.tr::8e8f1fb7-b236-4c77-9335-e786b9dc3426" providerId="AD" clId="Web-{866F5F20-9899-5B47-1D04-27C2F3A94862}" dt="2022-11-08T16:51:02.448" v="528"/>
          <ac:cxnSpMkLst>
            <pc:docMk/>
            <pc:sldMk cId="4191764374" sldId="258"/>
            <ac:cxnSpMk id="51" creationId="{701C0CAB-6A03-4C6A-9FAA-219847753628}"/>
          </ac:cxnSpMkLst>
        </pc:cxnChg>
        <pc:cxnChg chg="add del">
          <ac:chgData name="MUHAMMED ENES SARICA" userId="S::02200201050@ogr.inonu.edu.tr::8e8f1fb7-b236-4c77-9335-e786b9dc3426" providerId="AD" clId="Web-{866F5F20-9899-5B47-1D04-27C2F3A94862}" dt="2022-11-08T16:51:02.448" v="528"/>
          <ac:cxnSpMkLst>
            <pc:docMk/>
            <pc:sldMk cId="4191764374" sldId="258"/>
            <ac:cxnSpMk id="61" creationId="{9E7C23BC-DAA6-40E1-8166-B8C4439D1430}"/>
          </ac:cxnSpMkLst>
        </pc:cxnChg>
      </pc:sldChg>
      <pc:sldChg chg="addSp delSp modSp new mod setBg">
        <pc:chgData name="MUHAMMED ENES SARICA" userId="S::02200201050@ogr.inonu.edu.tr::8e8f1fb7-b236-4c77-9335-e786b9dc3426" providerId="AD" clId="Web-{866F5F20-9899-5B47-1D04-27C2F3A94862}" dt="2022-11-08T17:26:22.625" v="1508"/>
        <pc:sldMkLst>
          <pc:docMk/>
          <pc:sldMk cId="4071237510" sldId="259"/>
        </pc:sldMkLst>
        <pc:spChg chg="mod">
          <ac:chgData name="MUHAMMED ENES SARICA" userId="S::02200201050@ogr.inonu.edu.tr::8e8f1fb7-b236-4c77-9335-e786b9dc3426" providerId="AD" clId="Web-{866F5F20-9899-5B47-1D04-27C2F3A94862}" dt="2022-11-08T17:26:22.625" v="1508"/>
          <ac:spMkLst>
            <pc:docMk/>
            <pc:sldMk cId="4071237510" sldId="259"/>
            <ac:spMk id="2" creationId="{4603B667-1FC5-B1B3-FE4F-C78F9F2403B8}"/>
          </ac:spMkLst>
        </pc:spChg>
        <pc:spChg chg="del mod">
          <ac:chgData name="MUHAMMED ENES SARICA" userId="S::02200201050@ogr.inonu.edu.tr::8e8f1fb7-b236-4c77-9335-e786b9dc3426" providerId="AD" clId="Web-{866F5F20-9899-5B47-1D04-27C2F3A94862}" dt="2022-11-08T17:26:22.625" v="1508"/>
          <ac:spMkLst>
            <pc:docMk/>
            <pc:sldMk cId="4071237510" sldId="259"/>
            <ac:spMk id="3" creationId="{602CCA68-BD42-9E63-07C1-CDF7B3742087}"/>
          </ac:spMkLst>
        </pc:spChg>
        <pc:spChg chg="add">
          <ac:chgData name="MUHAMMED ENES SARICA" userId="S::02200201050@ogr.inonu.edu.tr::8e8f1fb7-b236-4c77-9335-e786b9dc3426" providerId="AD" clId="Web-{866F5F20-9899-5B47-1D04-27C2F3A94862}" dt="2022-11-08T17:26:22.625" v="1508"/>
          <ac:spMkLst>
            <pc:docMk/>
            <pc:sldMk cId="4071237510" sldId="259"/>
            <ac:spMk id="9" creationId="{EEE96A74-B62B-4642-AB22-7776A5F48CE7}"/>
          </ac:spMkLst>
        </pc:spChg>
        <pc:spChg chg="add">
          <ac:chgData name="MUHAMMED ENES SARICA" userId="S::02200201050@ogr.inonu.edu.tr::8e8f1fb7-b236-4c77-9335-e786b9dc3426" providerId="AD" clId="Web-{866F5F20-9899-5B47-1D04-27C2F3A94862}" dt="2022-11-08T17:26:22.625" v="1508"/>
          <ac:spMkLst>
            <pc:docMk/>
            <pc:sldMk cId="4071237510" sldId="259"/>
            <ac:spMk id="11" creationId="{8576A6EA-4B09-480F-BB03-9616027234E4}"/>
          </ac:spMkLst>
        </pc:spChg>
        <pc:graphicFrameChg chg="add">
          <ac:chgData name="MUHAMMED ENES SARICA" userId="S::02200201050@ogr.inonu.edu.tr::8e8f1fb7-b236-4c77-9335-e786b9dc3426" providerId="AD" clId="Web-{866F5F20-9899-5B47-1D04-27C2F3A94862}" dt="2022-11-08T17:26:22.625" v="1508"/>
          <ac:graphicFrameMkLst>
            <pc:docMk/>
            <pc:sldMk cId="4071237510" sldId="259"/>
            <ac:graphicFrameMk id="5" creationId="{4EC730EB-17DC-7DE1-5394-2E94F8EAE110}"/>
          </ac:graphicFrameMkLst>
        </pc:graphicFrameChg>
      </pc:sldChg>
      <pc:sldChg chg="addSp delSp modSp new mod setBg">
        <pc:chgData name="MUHAMMED ENES SARICA" userId="S::02200201050@ogr.inonu.edu.tr::8e8f1fb7-b236-4c77-9335-e786b9dc3426" providerId="AD" clId="Web-{866F5F20-9899-5B47-1D04-27C2F3A94862}" dt="2022-11-08T17:35:26.330" v="1825"/>
        <pc:sldMkLst>
          <pc:docMk/>
          <pc:sldMk cId="1136650019" sldId="260"/>
        </pc:sldMkLst>
        <pc:spChg chg="mod">
          <ac:chgData name="MUHAMMED ENES SARICA" userId="S::02200201050@ogr.inonu.edu.tr::8e8f1fb7-b236-4c77-9335-e786b9dc3426" providerId="AD" clId="Web-{866F5F20-9899-5B47-1D04-27C2F3A94862}" dt="2022-11-08T17:35:26.330" v="1825"/>
          <ac:spMkLst>
            <pc:docMk/>
            <pc:sldMk cId="1136650019" sldId="260"/>
            <ac:spMk id="2" creationId="{F7782027-157C-0F7F-195F-071CF7F6FC1F}"/>
          </ac:spMkLst>
        </pc:spChg>
        <pc:spChg chg="mod ord">
          <ac:chgData name="MUHAMMED ENES SARICA" userId="S::02200201050@ogr.inonu.edu.tr::8e8f1fb7-b236-4c77-9335-e786b9dc3426" providerId="AD" clId="Web-{866F5F20-9899-5B47-1D04-27C2F3A94862}" dt="2022-11-08T17:35:26.330" v="1825"/>
          <ac:spMkLst>
            <pc:docMk/>
            <pc:sldMk cId="1136650019" sldId="260"/>
            <ac:spMk id="3" creationId="{94B91A07-64CC-D360-1A5F-0B27ED47D8FC}"/>
          </ac:spMkLst>
        </pc:spChg>
        <pc:spChg chg="add del">
          <ac:chgData name="MUHAMMED ENES SARICA" userId="S::02200201050@ogr.inonu.edu.tr::8e8f1fb7-b236-4c77-9335-e786b9dc3426" providerId="AD" clId="Web-{866F5F20-9899-5B47-1D04-27C2F3A94862}" dt="2022-11-08T17:35:26.330" v="1825"/>
          <ac:spMkLst>
            <pc:docMk/>
            <pc:sldMk cId="1136650019" sldId="260"/>
            <ac:spMk id="9" creationId="{EEE96A74-B62B-4642-AB22-7776A5F48CE7}"/>
          </ac:spMkLst>
        </pc:spChg>
        <pc:spChg chg="add">
          <ac:chgData name="MUHAMMED ENES SARICA" userId="S::02200201050@ogr.inonu.edu.tr::8e8f1fb7-b236-4c77-9335-e786b9dc3426" providerId="AD" clId="Web-{866F5F20-9899-5B47-1D04-27C2F3A94862}" dt="2022-11-08T17:35:26.330" v="1825"/>
          <ac:spMkLst>
            <pc:docMk/>
            <pc:sldMk cId="1136650019" sldId="260"/>
            <ac:spMk id="16" creationId="{DB66C9CD-6BF4-44CA-8078-0BB819080761}"/>
          </ac:spMkLst>
        </pc:spChg>
        <pc:picChg chg="add mod">
          <ac:chgData name="MUHAMMED ENES SARICA" userId="S::02200201050@ogr.inonu.edu.tr::8e8f1fb7-b236-4c77-9335-e786b9dc3426" providerId="AD" clId="Web-{866F5F20-9899-5B47-1D04-27C2F3A94862}" dt="2022-11-08T17:35:26.330" v="1825"/>
          <ac:picMkLst>
            <pc:docMk/>
            <pc:sldMk cId="1136650019" sldId="260"/>
            <ac:picMk id="5" creationId="{A2EE57F2-E63B-4497-A4E2-3CAEB1196332}"/>
          </ac:picMkLst>
        </pc:picChg>
        <pc:cxnChg chg="add del">
          <ac:chgData name="MUHAMMED ENES SARICA" userId="S::02200201050@ogr.inonu.edu.tr::8e8f1fb7-b236-4c77-9335-e786b9dc3426" providerId="AD" clId="Web-{866F5F20-9899-5B47-1D04-27C2F3A94862}" dt="2022-11-08T17:35:26.330" v="1825"/>
          <ac:cxnSpMkLst>
            <pc:docMk/>
            <pc:sldMk cId="1136650019" sldId="260"/>
            <ac:cxnSpMk id="11" creationId="{3A513CAD-9784-4D35-BAF9-1F7DDD697BDB}"/>
          </ac:cxnSpMkLst>
        </pc:cxnChg>
        <pc:cxnChg chg="add">
          <ac:chgData name="MUHAMMED ENES SARICA" userId="S::02200201050@ogr.inonu.edu.tr::8e8f1fb7-b236-4c77-9335-e786b9dc3426" providerId="AD" clId="Web-{866F5F20-9899-5B47-1D04-27C2F3A94862}" dt="2022-11-08T17:35:26.330" v="1825"/>
          <ac:cxnSpMkLst>
            <pc:docMk/>
            <pc:sldMk cId="1136650019" sldId="260"/>
            <ac:cxnSpMk id="18" creationId="{77C6DF49-CBE3-4038-AC78-35DE4FD7CE8E}"/>
          </ac:cxnSpMkLst>
        </pc:cxnChg>
      </pc:sldChg>
      <pc:sldChg chg="addSp delSp modSp new del mod setBg">
        <pc:chgData name="MUHAMMED ENES SARICA" userId="S::02200201050@ogr.inonu.edu.tr::8e8f1fb7-b236-4c77-9335-e786b9dc3426" providerId="AD" clId="Web-{866F5F20-9899-5B47-1D04-27C2F3A94862}" dt="2022-11-08T17:34:54.532" v="1815"/>
        <pc:sldMkLst>
          <pc:docMk/>
          <pc:sldMk cId="3655434417" sldId="260"/>
        </pc:sldMkLst>
        <pc:spChg chg="del">
          <ac:chgData name="MUHAMMED ENES SARICA" userId="S::02200201050@ogr.inonu.edu.tr::8e8f1fb7-b236-4c77-9335-e786b9dc3426" providerId="AD" clId="Web-{866F5F20-9899-5B47-1D04-27C2F3A94862}" dt="2022-11-08T17:27:56.393" v="1510"/>
          <ac:spMkLst>
            <pc:docMk/>
            <pc:sldMk cId="3655434417" sldId="260"/>
            <ac:spMk id="2" creationId="{ABFA4B82-96A4-ACF3-BE51-74E331FB5853}"/>
          </ac:spMkLst>
        </pc:spChg>
        <pc:spChg chg="mod">
          <ac:chgData name="MUHAMMED ENES SARICA" userId="S::02200201050@ogr.inonu.edu.tr::8e8f1fb7-b236-4c77-9335-e786b9dc3426" providerId="AD" clId="Web-{866F5F20-9899-5B47-1D04-27C2F3A94862}" dt="2022-11-08T17:34:52.078" v="1814" actId="20577"/>
          <ac:spMkLst>
            <pc:docMk/>
            <pc:sldMk cId="3655434417" sldId="260"/>
            <ac:spMk id="3" creationId="{B1CBD20F-135D-A715-9E01-177A5ED9C765}"/>
          </ac:spMkLst>
        </pc:spChg>
        <pc:spChg chg="add mod">
          <ac:chgData name="MUHAMMED ENES SARICA" userId="S::02200201050@ogr.inonu.edu.tr::8e8f1fb7-b236-4c77-9335-e786b9dc3426" providerId="AD" clId="Web-{866F5F20-9899-5B47-1D04-27C2F3A94862}" dt="2022-11-08T17:34:28.671" v="1813" actId="14100"/>
          <ac:spMkLst>
            <pc:docMk/>
            <pc:sldMk cId="3655434417" sldId="260"/>
            <ac:spMk id="4" creationId="{00A3ACCF-836C-B229-C2B1-70574D770BFE}"/>
          </ac:spMkLst>
        </pc:spChg>
        <pc:spChg chg="add del">
          <ac:chgData name="MUHAMMED ENES SARICA" userId="S::02200201050@ogr.inonu.edu.tr::8e8f1fb7-b236-4c77-9335-e786b9dc3426" providerId="AD" clId="Web-{866F5F20-9899-5B47-1D04-27C2F3A94862}" dt="2022-11-08T17:33:45.529" v="1786"/>
          <ac:spMkLst>
            <pc:docMk/>
            <pc:sldMk cId="3655434417" sldId="260"/>
            <ac:spMk id="6" creationId="{EEE96A74-B62B-4642-AB22-7776A5F48CE7}"/>
          </ac:spMkLst>
        </pc:spChg>
        <pc:spChg chg="add del">
          <ac:chgData name="MUHAMMED ENES SARICA" userId="S::02200201050@ogr.inonu.edu.tr::8e8f1fb7-b236-4c77-9335-e786b9dc3426" providerId="AD" clId="Web-{866F5F20-9899-5B47-1D04-27C2F3A94862}" dt="2022-11-08T17:33:34.670" v="1782"/>
          <ac:spMkLst>
            <pc:docMk/>
            <pc:sldMk cId="3655434417" sldId="260"/>
            <ac:spMk id="9" creationId="{EEE96A74-B62B-4642-AB22-7776A5F48CE7}"/>
          </ac:spMkLst>
        </pc:spChg>
        <pc:spChg chg="add del">
          <ac:chgData name="MUHAMMED ENES SARICA" userId="S::02200201050@ogr.inonu.edu.tr::8e8f1fb7-b236-4c77-9335-e786b9dc3426" providerId="AD" clId="Web-{866F5F20-9899-5B47-1D04-27C2F3A94862}" dt="2022-11-08T17:33:41.248" v="1784"/>
          <ac:spMkLst>
            <pc:docMk/>
            <pc:sldMk cId="3655434417" sldId="260"/>
            <ac:spMk id="10" creationId="{1AEB7F98-32EC-40D3-89EE-C8433023163A}"/>
          </ac:spMkLst>
        </pc:spChg>
        <pc:spChg chg="add del">
          <ac:chgData name="MUHAMMED ENES SARICA" userId="S::02200201050@ogr.inonu.edu.tr::8e8f1fb7-b236-4c77-9335-e786b9dc3426" providerId="AD" clId="Web-{866F5F20-9899-5B47-1D04-27C2F3A94862}" dt="2022-11-08T17:33:41.248" v="1784"/>
          <ac:spMkLst>
            <pc:docMk/>
            <pc:sldMk cId="3655434417" sldId="260"/>
            <ac:spMk id="14" creationId="{DAD9000E-708C-464D-A86F-4ABE391B6BE8}"/>
          </ac:spMkLst>
        </pc:spChg>
        <pc:spChg chg="add del">
          <ac:chgData name="MUHAMMED ENES SARICA" userId="S::02200201050@ogr.inonu.edu.tr::8e8f1fb7-b236-4c77-9335-e786b9dc3426" providerId="AD" clId="Web-{866F5F20-9899-5B47-1D04-27C2F3A94862}" dt="2022-11-08T17:33:48.748" v="1788"/>
          <ac:spMkLst>
            <pc:docMk/>
            <pc:sldMk cId="3655434417" sldId="260"/>
            <ac:spMk id="15" creationId="{DB66C9CD-6BF4-44CA-8078-0BB819080761}"/>
          </ac:spMkLst>
        </pc:spChg>
        <pc:spChg chg="add">
          <ac:chgData name="MUHAMMED ENES SARICA" userId="S::02200201050@ogr.inonu.edu.tr::8e8f1fb7-b236-4c77-9335-e786b9dc3426" providerId="AD" clId="Web-{866F5F20-9899-5B47-1D04-27C2F3A94862}" dt="2022-11-08T17:33:48.795" v="1789"/>
          <ac:spMkLst>
            <pc:docMk/>
            <pc:sldMk cId="3655434417" sldId="260"/>
            <ac:spMk id="18" creationId="{DB66C9CD-6BF4-44CA-8078-0BB819080761}"/>
          </ac:spMkLst>
        </pc:spChg>
        <pc:picChg chg="add del">
          <ac:chgData name="MUHAMMED ENES SARICA" userId="S::02200201050@ogr.inonu.edu.tr::8e8f1fb7-b236-4c77-9335-e786b9dc3426" providerId="AD" clId="Web-{866F5F20-9899-5B47-1D04-27C2F3A94862}" dt="2022-11-08T17:33:34.670" v="1782"/>
          <ac:picMkLst>
            <pc:docMk/>
            <pc:sldMk cId="3655434417" sldId="260"/>
            <ac:picMk id="5" creationId="{7A33959C-DDE4-264C-08C0-07280EF4B962}"/>
          </ac:picMkLst>
        </pc:picChg>
        <pc:picChg chg="add del">
          <ac:chgData name="MUHAMMED ENES SARICA" userId="S::02200201050@ogr.inonu.edu.tr::8e8f1fb7-b236-4c77-9335-e786b9dc3426" providerId="AD" clId="Web-{866F5F20-9899-5B47-1D04-27C2F3A94862}" dt="2022-11-08T17:33:41.248" v="1784"/>
          <ac:picMkLst>
            <pc:docMk/>
            <pc:sldMk cId="3655434417" sldId="260"/>
            <ac:picMk id="7" creationId="{444D8A7A-137D-D0BF-5360-69D6657408D0}"/>
          </ac:picMkLst>
        </pc:picChg>
        <pc:picChg chg="add del">
          <ac:chgData name="MUHAMMED ENES SARICA" userId="S::02200201050@ogr.inonu.edu.tr::8e8f1fb7-b236-4c77-9335-e786b9dc3426" providerId="AD" clId="Web-{866F5F20-9899-5B47-1D04-27C2F3A94862}" dt="2022-11-08T17:33:45.529" v="1786"/>
          <ac:picMkLst>
            <pc:docMk/>
            <pc:sldMk cId="3655434417" sldId="260"/>
            <ac:picMk id="13" creationId="{7A33959C-DDE4-264C-08C0-07280EF4B962}"/>
          </ac:picMkLst>
        </pc:picChg>
        <pc:picChg chg="add del">
          <ac:chgData name="MUHAMMED ENES SARICA" userId="S::02200201050@ogr.inonu.edu.tr::8e8f1fb7-b236-4c77-9335-e786b9dc3426" providerId="AD" clId="Web-{866F5F20-9899-5B47-1D04-27C2F3A94862}" dt="2022-11-08T17:33:48.748" v="1788"/>
          <ac:picMkLst>
            <pc:docMk/>
            <pc:sldMk cId="3655434417" sldId="260"/>
            <ac:picMk id="17" creationId="{763DCEA9-DAC6-2909-69B6-9CF8125DE114}"/>
          </ac:picMkLst>
        </pc:picChg>
        <pc:picChg chg="add">
          <ac:chgData name="MUHAMMED ENES SARICA" userId="S::02200201050@ogr.inonu.edu.tr::8e8f1fb7-b236-4c77-9335-e786b9dc3426" providerId="AD" clId="Web-{866F5F20-9899-5B47-1D04-27C2F3A94862}" dt="2022-11-08T17:33:48.795" v="1789"/>
          <ac:picMkLst>
            <pc:docMk/>
            <pc:sldMk cId="3655434417" sldId="260"/>
            <ac:picMk id="19" creationId="{D5C905F2-94B1-87B4-811B-0675E76383D9}"/>
          </ac:picMkLst>
        </pc:picChg>
        <pc:cxnChg chg="add del">
          <ac:chgData name="MUHAMMED ENES SARICA" userId="S::02200201050@ogr.inonu.edu.tr::8e8f1fb7-b236-4c77-9335-e786b9dc3426" providerId="AD" clId="Web-{866F5F20-9899-5B47-1D04-27C2F3A94862}" dt="2022-11-08T17:33:45.529" v="1786"/>
          <ac:cxnSpMkLst>
            <pc:docMk/>
            <pc:sldMk cId="3655434417" sldId="260"/>
            <ac:cxnSpMk id="8" creationId="{3A513CAD-9784-4D35-BAF9-1F7DDD697BDB}"/>
          </ac:cxnSpMkLst>
        </pc:cxnChg>
        <pc:cxnChg chg="add del">
          <ac:chgData name="MUHAMMED ENES SARICA" userId="S::02200201050@ogr.inonu.edu.tr::8e8f1fb7-b236-4c77-9335-e786b9dc3426" providerId="AD" clId="Web-{866F5F20-9899-5B47-1D04-27C2F3A94862}" dt="2022-11-08T17:33:34.670" v="1782"/>
          <ac:cxnSpMkLst>
            <pc:docMk/>
            <pc:sldMk cId="3655434417" sldId="260"/>
            <ac:cxnSpMk id="11" creationId="{3A513CAD-9784-4D35-BAF9-1F7DDD697BDB}"/>
          </ac:cxnSpMkLst>
        </pc:cxnChg>
        <pc:cxnChg chg="add del">
          <ac:chgData name="MUHAMMED ENES SARICA" userId="S::02200201050@ogr.inonu.edu.tr::8e8f1fb7-b236-4c77-9335-e786b9dc3426" providerId="AD" clId="Web-{866F5F20-9899-5B47-1D04-27C2F3A94862}" dt="2022-11-08T17:33:41.248" v="1784"/>
          <ac:cxnSpMkLst>
            <pc:docMk/>
            <pc:sldMk cId="3655434417" sldId="260"/>
            <ac:cxnSpMk id="12" creationId="{77C6DF49-CBE3-4038-AC78-35DE4FD7CE8E}"/>
          </ac:cxnSpMkLst>
        </pc:cxnChg>
        <pc:cxnChg chg="add del">
          <ac:chgData name="MUHAMMED ENES SARICA" userId="S::02200201050@ogr.inonu.edu.tr::8e8f1fb7-b236-4c77-9335-e786b9dc3426" providerId="AD" clId="Web-{866F5F20-9899-5B47-1D04-27C2F3A94862}" dt="2022-11-08T17:33:48.748" v="1788"/>
          <ac:cxnSpMkLst>
            <pc:docMk/>
            <pc:sldMk cId="3655434417" sldId="260"/>
            <ac:cxnSpMk id="16" creationId="{77C6DF49-CBE3-4038-AC78-35DE4FD7CE8E}"/>
          </ac:cxnSpMkLst>
        </pc:cxnChg>
        <pc:cxnChg chg="add">
          <ac:chgData name="MUHAMMED ENES SARICA" userId="S::02200201050@ogr.inonu.edu.tr::8e8f1fb7-b236-4c77-9335-e786b9dc3426" providerId="AD" clId="Web-{866F5F20-9899-5B47-1D04-27C2F3A94862}" dt="2022-11-08T17:33:48.795" v="1789"/>
          <ac:cxnSpMkLst>
            <pc:docMk/>
            <pc:sldMk cId="3655434417" sldId="260"/>
            <ac:cxnSpMk id="20" creationId="{77C6DF49-CBE3-4038-AC78-35DE4FD7CE8E}"/>
          </ac:cxnSpMkLst>
        </pc:cxnChg>
      </pc:sldChg>
      <pc:sldChg chg="addSp delSp modSp new mod setBg">
        <pc:chgData name="MUHAMMED ENES SARICA" userId="S::02200201050@ogr.inonu.edu.tr::8e8f1fb7-b236-4c77-9335-e786b9dc3426" providerId="AD" clId="Web-{866F5F20-9899-5B47-1D04-27C2F3A94862}" dt="2022-11-08T18:23:29.652" v="1922" actId="20577"/>
        <pc:sldMkLst>
          <pc:docMk/>
          <pc:sldMk cId="2395545351" sldId="261"/>
        </pc:sldMkLst>
        <pc:spChg chg="mod">
          <ac:chgData name="MUHAMMED ENES SARICA" userId="S::02200201050@ogr.inonu.edu.tr::8e8f1fb7-b236-4c77-9335-e786b9dc3426" providerId="AD" clId="Web-{866F5F20-9899-5B47-1D04-27C2F3A94862}" dt="2022-11-08T17:40:06.651" v="1852"/>
          <ac:spMkLst>
            <pc:docMk/>
            <pc:sldMk cId="2395545351" sldId="261"/>
            <ac:spMk id="2" creationId="{A11F4A82-51CF-9780-77A8-C9089C088E4B}"/>
          </ac:spMkLst>
        </pc:spChg>
        <pc:spChg chg="mod ord">
          <ac:chgData name="MUHAMMED ENES SARICA" userId="S::02200201050@ogr.inonu.edu.tr::8e8f1fb7-b236-4c77-9335-e786b9dc3426" providerId="AD" clId="Web-{866F5F20-9899-5B47-1D04-27C2F3A94862}" dt="2022-11-08T18:23:29.652" v="1922" actId="20577"/>
          <ac:spMkLst>
            <pc:docMk/>
            <pc:sldMk cId="2395545351" sldId="261"/>
            <ac:spMk id="3" creationId="{9E17B80F-6E63-7FE4-3BEA-E80ED40206CD}"/>
          </ac:spMkLst>
        </pc:spChg>
        <pc:spChg chg="add">
          <ac:chgData name="MUHAMMED ENES SARICA" userId="S::02200201050@ogr.inonu.edu.tr::8e8f1fb7-b236-4c77-9335-e786b9dc3426" providerId="AD" clId="Web-{866F5F20-9899-5B47-1D04-27C2F3A94862}" dt="2022-11-08T17:40:06.651" v="1852"/>
          <ac:spMkLst>
            <pc:docMk/>
            <pc:sldMk cId="2395545351" sldId="261"/>
            <ac:spMk id="8" creationId="{DB66C9CD-6BF4-44CA-8078-0BB819080761}"/>
          </ac:spMkLst>
        </pc:spChg>
        <pc:spChg chg="add del">
          <ac:chgData name="MUHAMMED ENES SARICA" userId="S::02200201050@ogr.inonu.edu.tr::8e8f1fb7-b236-4c77-9335-e786b9dc3426" providerId="AD" clId="Web-{866F5F20-9899-5B47-1D04-27C2F3A94862}" dt="2022-11-08T17:40:06.635" v="1851"/>
          <ac:spMkLst>
            <pc:docMk/>
            <pc:sldMk cId="2395545351" sldId="261"/>
            <ac:spMk id="11" creationId="{DB66C9CD-6BF4-44CA-8078-0BB819080761}"/>
          </ac:spMkLst>
        </pc:spChg>
        <pc:picChg chg="add mod ord">
          <ac:chgData name="MUHAMMED ENES SARICA" userId="S::02200201050@ogr.inonu.edu.tr::8e8f1fb7-b236-4c77-9335-e786b9dc3426" providerId="AD" clId="Web-{866F5F20-9899-5B47-1D04-27C2F3A94862}" dt="2022-11-08T17:40:16.683" v="1854" actId="1076"/>
          <ac:picMkLst>
            <pc:docMk/>
            <pc:sldMk cId="2395545351" sldId="261"/>
            <ac:picMk id="4" creationId="{79A2D779-383C-B002-B19F-B4822B8CD586}"/>
          </ac:picMkLst>
        </pc:picChg>
        <pc:picChg chg="add del mod">
          <ac:chgData name="MUHAMMED ENES SARICA" userId="S::02200201050@ogr.inonu.edu.tr::8e8f1fb7-b236-4c77-9335-e786b9dc3426" providerId="AD" clId="Web-{866F5F20-9899-5B47-1D04-27C2F3A94862}" dt="2022-11-08T17:39:44.978" v="1845"/>
          <ac:picMkLst>
            <pc:docMk/>
            <pc:sldMk cId="2395545351" sldId="261"/>
            <ac:picMk id="5" creationId="{65F8EFEF-E00A-B673-881E-EAF4B6C88231}"/>
          </ac:picMkLst>
        </pc:picChg>
        <pc:picChg chg="add mod">
          <ac:chgData name="MUHAMMED ENES SARICA" userId="S::02200201050@ogr.inonu.edu.tr::8e8f1fb7-b236-4c77-9335-e786b9dc3426" providerId="AD" clId="Web-{866F5F20-9899-5B47-1D04-27C2F3A94862}" dt="2022-11-08T17:40:14.558" v="1853" actId="1076"/>
          <ac:picMkLst>
            <pc:docMk/>
            <pc:sldMk cId="2395545351" sldId="261"/>
            <ac:picMk id="6" creationId="{36ED65DE-BE2B-1683-78E7-345C32AAB081}"/>
          </ac:picMkLst>
        </pc:picChg>
        <pc:cxnChg chg="add">
          <ac:chgData name="MUHAMMED ENES SARICA" userId="S::02200201050@ogr.inonu.edu.tr::8e8f1fb7-b236-4c77-9335-e786b9dc3426" providerId="AD" clId="Web-{866F5F20-9899-5B47-1D04-27C2F3A94862}" dt="2022-11-08T17:40:06.651" v="1852"/>
          <ac:cxnSpMkLst>
            <pc:docMk/>
            <pc:sldMk cId="2395545351" sldId="261"/>
            <ac:cxnSpMk id="9" creationId="{77C6DF49-CBE3-4038-AC78-35DE4FD7CE8E}"/>
          </ac:cxnSpMkLst>
        </pc:cxnChg>
        <pc:cxnChg chg="add del">
          <ac:chgData name="MUHAMMED ENES SARICA" userId="S::02200201050@ogr.inonu.edu.tr::8e8f1fb7-b236-4c77-9335-e786b9dc3426" providerId="AD" clId="Web-{866F5F20-9899-5B47-1D04-27C2F3A94862}" dt="2022-11-08T17:40:06.635" v="1851"/>
          <ac:cxnSpMkLst>
            <pc:docMk/>
            <pc:sldMk cId="2395545351" sldId="261"/>
            <ac:cxnSpMk id="13" creationId="{77C6DF49-CBE3-4038-AC78-35DE4FD7CE8E}"/>
          </ac:cxnSpMkLst>
        </pc:cxnChg>
      </pc:sldChg>
      <pc:sldChg chg="addSp delSp modSp new mod setBg">
        <pc:chgData name="MUHAMMED ENES SARICA" userId="S::02200201050@ogr.inonu.edu.tr::8e8f1fb7-b236-4c77-9335-e786b9dc3426" providerId="AD" clId="Web-{866F5F20-9899-5B47-1D04-27C2F3A94862}" dt="2022-11-08T18:23:15.386" v="1919" actId="14100"/>
        <pc:sldMkLst>
          <pc:docMk/>
          <pc:sldMk cId="4292421866" sldId="262"/>
        </pc:sldMkLst>
        <pc:spChg chg="mod">
          <ac:chgData name="MUHAMMED ENES SARICA" userId="S::02200201050@ogr.inonu.edu.tr::8e8f1fb7-b236-4c77-9335-e786b9dc3426" providerId="AD" clId="Web-{866F5F20-9899-5B47-1D04-27C2F3A94862}" dt="2022-11-08T18:18:25.737" v="1911"/>
          <ac:spMkLst>
            <pc:docMk/>
            <pc:sldMk cId="4292421866" sldId="262"/>
            <ac:spMk id="2" creationId="{2798B852-984F-6D70-3873-E38E7019C41D}"/>
          </ac:spMkLst>
        </pc:spChg>
        <pc:spChg chg="mod">
          <ac:chgData name="MUHAMMED ENES SARICA" userId="S::02200201050@ogr.inonu.edu.tr::8e8f1fb7-b236-4c77-9335-e786b9dc3426" providerId="AD" clId="Web-{866F5F20-9899-5B47-1D04-27C2F3A94862}" dt="2022-11-08T18:23:15.386" v="1919" actId="14100"/>
          <ac:spMkLst>
            <pc:docMk/>
            <pc:sldMk cId="4292421866" sldId="262"/>
            <ac:spMk id="3" creationId="{4EA5577B-926C-92B0-3AFB-AFA3EF0828A6}"/>
          </ac:spMkLst>
        </pc:spChg>
        <pc:spChg chg="add">
          <ac:chgData name="MUHAMMED ENES SARICA" userId="S::02200201050@ogr.inonu.edu.tr::8e8f1fb7-b236-4c77-9335-e786b9dc3426" providerId="AD" clId="Web-{866F5F20-9899-5B47-1D04-27C2F3A94862}" dt="2022-11-08T18:18:25.737" v="1911"/>
          <ac:spMkLst>
            <pc:docMk/>
            <pc:sldMk cId="4292421866" sldId="262"/>
            <ac:spMk id="7" creationId="{DB66C9CD-6BF4-44CA-8078-0BB819080761}"/>
          </ac:spMkLst>
        </pc:spChg>
        <pc:spChg chg="add del">
          <ac:chgData name="MUHAMMED ENES SARICA" userId="S::02200201050@ogr.inonu.edu.tr::8e8f1fb7-b236-4c77-9335-e786b9dc3426" providerId="AD" clId="Web-{866F5F20-9899-5B47-1D04-27C2F3A94862}" dt="2022-11-08T18:18:25.721" v="1910"/>
          <ac:spMkLst>
            <pc:docMk/>
            <pc:sldMk cId="4292421866" sldId="262"/>
            <ac:spMk id="10" creationId="{DB66C9CD-6BF4-44CA-8078-0BB819080761}"/>
          </ac:spMkLst>
        </pc:spChg>
        <pc:spChg chg="add">
          <ac:chgData name="MUHAMMED ENES SARICA" userId="S::02200201050@ogr.inonu.edu.tr::8e8f1fb7-b236-4c77-9335-e786b9dc3426" providerId="AD" clId="Web-{866F5F20-9899-5B47-1D04-27C2F3A94862}" dt="2022-11-08T18:18:25.737" v="1911"/>
          <ac:spMkLst>
            <pc:docMk/>
            <pc:sldMk cId="4292421866" sldId="262"/>
            <ac:spMk id="14" creationId="{0BE97E3E-84E1-40AD-BDF4-00B29D57FD83}"/>
          </ac:spMkLst>
        </pc:spChg>
        <pc:picChg chg="add mod ord">
          <ac:chgData name="MUHAMMED ENES SARICA" userId="S::02200201050@ogr.inonu.edu.tr::8e8f1fb7-b236-4c77-9335-e786b9dc3426" providerId="AD" clId="Web-{866F5F20-9899-5B47-1D04-27C2F3A94862}" dt="2022-11-08T18:18:25.737" v="1911"/>
          <ac:picMkLst>
            <pc:docMk/>
            <pc:sldMk cId="4292421866" sldId="262"/>
            <ac:picMk id="4" creationId="{D2127AEA-31A5-6D03-B4A6-A653E2A118BE}"/>
          </ac:picMkLst>
        </pc:picChg>
        <pc:picChg chg="add mod">
          <ac:chgData name="MUHAMMED ENES SARICA" userId="S::02200201050@ogr.inonu.edu.tr::8e8f1fb7-b236-4c77-9335-e786b9dc3426" providerId="AD" clId="Web-{866F5F20-9899-5B47-1D04-27C2F3A94862}" dt="2022-11-08T18:18:25.737" v="1911"/>
          <ac:picMkLst>
            <pc:docMk/>
            <pc:sldMk cId="4292421866" sldId="262"/>
            <ac:picMk id="5" creationId="{7E503056-D9F8-2ED9-692B-0E545CEC9F82}"/>
          </ac:picMkLst>
        </pc:picChg>
        <pc:cxnChg chg="add">
          <ac:chgData name="MUHAMMED ENES SARICA" userId="S::02200201050@ogr.inonu.edu.tr::8e8f1fb7-b236-4c77-9335-e786b9dc3426" providerId="AD" clId="Web-{866F5F20-9899-5B47-1D04-27C2F3A94862}" dt="2022-11-08T18:18:25.737" v="1911"/>
          <ac:cxnSpMkLst>
            <pc:docMk/>
            <pc:sldMk cId="4292421866" sldId="262"/>
            <ac:cxnSpMk id="8" creationId="{77C6DF49-CBE3-4038-AC78-35DE4FD7CE8E}"/>
          </ac:cxnSpMkLst>
        </pc:cxnChg>
        <pc:cxnChg chg="add del">
          <ac:chgData name="MUHAMMED ENES SARICA" userId="S::02200201050@ogr.inonu.edu.tr::8e8f1fb7-b236-4c77-9335-e786b9dc3426" providerId="AD" clId="Web-{866F5F20-9899-5B47-1D04-27C2F3A94862}" dt="2022-11-08T18:18:25.721" v="1910"/>
          <ac:cxnSpMkLst>
            <pc:docMk/>
            <pc:sldMk cId="4292421866" sldId="262"/>
            <ac:cxnSpMk id="12" creationId="{77C6DF49-CBE3-4038-AC78-35DE4FD7CE8E}"/>
          </ac:cxnSpMkLst>
        </pc:cxnChg>
      </pc:sldChg>
      <pc:sldChg chg="addSp delSp modSp new del mod setBg">
        <pc:chgData name="MUHAMMED ENES SARICA" userId="S::02200201050@ogr.inonu.edu.tr::8e8f1fb7-b236-4c77-9335-e786b9dc3426" providerId="AD" clId="Web-{866F5F20-9899-5B47-1D04-27C2F3A94862}" dt="2022-11-08T18:32:22.745" v="2142"/>
        <pc:sldMkLst>
          <pc:docMk/>
          <pc:sldMk cId="429571447" sldId="263"/>
        </pc:sldMkLst>
        <pc:spChg chg="del">
          <ac:chgData name="MUHAMMED ENES SARICA" userId="S::02200201050@ogr.inonu.edu.tr::8e8f1fb7-b236-4c77-9335-e786b9dc3426" providerId="AD" clId="Web-{866F5F20-9899-5B47-1D04-27C2F3A94862}" dt="2022-11-08T18:23:40.840" v="1923"/>
          <ac:spMkLst>
            <pc:docMk/>
            <pc:sldMk cId="429571447" sldId="263"/>
            <ac:spMk id="2" creationId="{0E68E532-41AA-48E7-EAF1-EAE96984F86A}"/>
          </ac:spMkLst>
        </pc:spChg>
        <pc:spChg chg="add del mod">
          <ac:chgData name="MUHAMMED ENES SARICA" userId="S::02200201050@ogr.inonu.edu.tr::8e8f1fb7-b236-4c77-9335-e786b9dc3426" providerId="AD" clId="Web-{866F5F20-9899-5B47-1D04-27C2F3A94862}" dt="2022-11-08T18:32:20.933" v="2141" actId="20577"/>
          <ac:spMkLst>
            <pc:docMk/>
            <pc:sldMk cId="429571447" sldId="263"/>
            <ac:spMk id="3" creationId="{7569D696-ADDE-BBEA-04BD-9D7E3F28571C}"/>
          </ac:spMkLst>
        </pc:spChg>
        <pc:spChg chg="add del">
          <ac:chgData name="MUHAMMED ENES SARICA" userId="S::02200201050@ogr.inonu.edu.tr::8e8f1fb7-b236-4c77-9335-e786b9dc3426" providerId="AD" clId="Web-{866F5F20-9899-5B47-1D04-27C2F3A94862}" dt="2022-11-08T18:32:10.605" v="2137"/>
          <ac:spMkLst>
            <pc:docMk/>
            <pc:sldMk cId="429571447" sldId="263"/>
            <ac:spMk id="6" creationId="{DB66C9CD-6BF4-44CA-8078-0BB819080761}"/>
          </ac:spMkLst>
        </pc:spChg>
        <pc:spChg chg="add del">
          <ac:chgData name="MUHAMMED ENES SARICA" userId="S::02200201050@ogr.inonu.edu.tr::8e8f1fb7-b236-4c77-9335-e786b9dc3426" providerId="AD" clId="Web-{866F5F20-9899-5B47-1D04-27C2F3A94862}" dt="2022-11-08T18:32:07.104" v="2135"/>
          <ac:spMkLst>
            <pc:docMk/>
            <pc:sldMk cId="429571447" sldId="263"/>
            <ac:spMk id="9" creationId="{DB66C9CD-6BF4-44CA-8078-0BB819080761}"/>
          </ac:spMkLst>
        </pc:spChg>
        <pc:spChg chg="add del">
          <ac:chgData name="MUHAMMED ENES SARICA" userId="S::02200201050@ogr.inonu.edu.tr::8e8f1fb7-b236-4c77-9335-e786b9dc3426" providerId="AD" clId="Web-{866F5F20-9899-5B47-1D04-27C2F3A94862}" dt="2022-11-08T18:32:15.495" v="2139"/>
          <ac:spMkLst>
            <pc:docMk/>
            <pc:sldMk cId="429571447" sldId="263"/>
            <ac:spMk id="10" creationId="{EEE96A74-B62B-4642-AB22-7776A5F48CE7}"/>
          </ac:spMkLst>
        </pc:spChg>
        <pc:spChg chg="add del">
          <ac:chgData name="MUHAMMED ENES SARICA" userId="S::02200201050@ogr.inonu.edu.tr::8e8f1fb7-b236-4c77-9335-e786b9dc3426" providerId="AD" clId="Web-{866F5F20-9899-5B47-1D04-27C2F3A94862}" dt="2022-11-08T18:32:07.104" v="2135"/>
          <ac:spMkLst>
            <pc:docMk/>
            <pc:sldMk cId="429571447" sldId="263"/>
            <ac:spMk id="11" creationId="{F883A8D1-ED1B-47A1-AA44-289C080EDDB9}"/>
          </ac:spMkLst>
        </pc:spChg>
        <pc:spChg chg="add">
          <ac:chgData name="MUHAMMED ENES SARICA" userId="S::02200201050@ogr.inonu.edu.tr::8e8f1fb7-b236-4c77-9335-e786b9dc3426" providerId="AD" clId="Web-{866F5F20-9899-5B47-1D04-27C2F3A94862}" dt="2022-11-08T18:32:15.511" v="2140"/>
          <ac:spMkLst>
            <pc:docMk/>
            <pc:sldMk cId="429571447" sldId="263"/>
            <ac:spMk id="14" creationId="{DB66C9CD-6BF4-44CA-8078-0BB819080761}"/>
          </ac:spMkLst>
        </pc:spChg>
        <pc:graphicFrameChg chg="add del">
          <ac:chgData name="MUHAMMED ENES SARICA" userId="S::02200201050@ogr.inonu.edu.tr::8e8f1fb7-b236-4c77-9335-e786b9dc3426" providerId="AD" clId="Web-{866F5F20-9899-5B47-1D04-27C2F3A94862}" dt="2022-11-08T18:32:07.104" v="2135"/>
          <ac:graphicFrameMkLst>
            <pc:docMk/>
            <pc:sldMk cId="429571447" sldId="263"/>
            <ac:graphicFrameMk id="5" creationId="{71D25D87-4AE3-9481-8FBE-C088BA6BF413}"/>
          </ac:graphicFrameMkLst>
        </pc:graphicFrameChg>
        <pc:picChg chg="add del">
          <ac:chgData name="MUHAMMED ENES SARICA" userId="S::02200201050@ogr.inonu.edu.tr::8e8f1fb7-b236-4c77-9335-e786b9dc3426" providerId="AD" clId="Web-{866F5F20-9899-5B47-1D04-27C2F3A94862}" dt="2022-11-08T18:32:10.605" v="2137"/>
          <ac:picMkLst>
            <pc:docMk/>
            <pc:sldMk cId="429571447" sldId="263"/>
            <ac:picMk id="8" creationId="{BB838EA7-62C0-F6F1-75A6-8DBF7CFB3259}"/>
          </ac:picMkLst>
        </pc:picChg>
        <pc:picChg chg="add del">
          <ac:chgData name="MUHAMMED ENES SARICA" userId="S::02200201050@ogr.inonu.edu.tr::8e8f1fb7-b236-4c77-9335-e786b9dc3426" providerId="AD" clId="Web-{866F5F20-9899-5B47-1D04-27C2F3A94862}" dt="2022-11-08T18:32:15.495" v="2139"/>
          <ac:picMkLst>
            <pc:docMk/>
            <pc:sldMk cId="429571447" sldId="263"/>
            <ac:picMk id="13" creationId="{1DE2365C-C475-B5B5-9C2E-99A92A59CD73}"/>
          </ac:picMkLst>
        </pc:picChg>
        <pc:picChg chg="add">
          <ac:chgData name="MUHAMMED ENES SARICA" userId="S::02200201050@ogr.inonu.edu.tr::8e8f1fb7-b236-4c77-9335-e786b9dc3426" providerId="AD" clId="Web-{866F5F20-9899-5B47-1D04-27C2F3A94862}" dt="2022-11-08T18:32:15.511" v="2140"/>
          <ac:picMkLst>
            <pc:docMk/>
            <pc:sldMk cId="429571447" sldId="263"/>
            <ac:picMk id="15" creationId="{909F3858-2EE0-406C-34A4-EFA5DB7B795C}"/>
          </ac:picMkLst>
        </pc:picChg>
        <pc:cxnChg chg="add del">
          <ac:chgData name="MUHAMMED ENES SARICA" userId="S::02200201050@ogr.inonu.edu.tr::8e8f1fb7-b236-4c77-9335-e786b9dc3426" providerId="AD" clId="Web-{866F5F20-9899-5B47-1D04-27C2F3A94862}" dt="2022-11-08T18:32:10.605" v="2137"/>
          <ac:cxnSpMkLst>
            <pc:docMk/>
            <pc:sldMk cId="429571447" sldId="263"/>
            <ac:cxnSpMk id="7" creationId="{77C6DF49-CBE3-4038-AC78-35DE4FD7CE8E}"/>
          </ac:cxnSpMkLst>
        </pc:cxnChg>
        <pc:cxnChg chg="add del">
          <ac:chgData name="MUHAMMED ENES SARICA" userId="S::02200201050@ogr.inonu.edu.tr::8e8f1fb7-b236-4c77-9335-e786b9dc3426" providerId="AD" clId="Web-{866F5F20-9899-5B47-1D04-27C2F3A94862}" dt="2022-11-08T18:32:15.495" v="2139"/>
          <ac:cxnSpMkLst>
            <pc:docMk/>
            <pc:sldMk cId="429571447" sldId="263"/>
            <ac:cxnSpMk id="12" creationId="{3A513CAD-9784-4D35-BAF9-1F7DDD697BDB}"/>
          </ac:cxnSpMkLst>
        </pc:cxnChg>
        <pc:cxnChg chg="add">
          <ac:chgData name="MUHAMMED ENES SARICA" userId="S::02200201050@ogr.inonu.edu.tr::8e8f1fb7-b236-4c77-9335-e786b9dc3426" providerId="AD" clId="Web-{866F5F20-9899-5B47-1D04-27C2F3A94862}" dt="2022-11-08T18:32:15.511" v="2140"/>
          <ac:cxnSpMkLst>
            <pc:docMk/>
            <pc:sldMk cId="429571447" sldId="263"/>
            <ac:cxnSpMk id="16" creationId="{77C6DF49-CBE3-4038-AC78-35DE4FD7CE8E}"/>
          </ac:cxnSpMkLst>
        </pc:cxnChg>
      </pc:sldChg>
      <pc:sldChg chg="addSp delSp modSp new mod setBg">
        <pc:chgData name="MUHAMMED ENES SARICA" userId="S::02200201050@ogr.inonu.edu.tr::8e8f1fb7-b236-4c77-9335-e786b9dc3426" providerId="AD" clId="Web-{866F5F20-9899-5B47-1D04-27C2F3A94862}" dt="2022-11-08T18:35:26.032" v="2169" actId="14100"/>
        <pc:sldMkLst>
          <pc:docMk/>
          <pc:sldMk cId="2442376432" sldId="263"/>
        </pc:sldMkLst>
        <pc:spChg chg="del mod">
          <ac:chgData name="MUHAMMED ENES SARICA" userId="S::02200201050@ogr.inonu.edu.tr::8e8f1fb7-b236-4c77-9335-e786b9dc3426" providerId="AD" clId="Web-{866F5F20-9899-5B47-1D04-27C2F3A94862}" dt="2022-11-08T18:35:07.141" v="2164"/>
          <ac:spMkLst>
            <pc:docMk/>
            <pc:sldMk cId="2442376432" sldId="263"/>
            <ac:spMk id="2" creationId="{5CEDC830-3F48-D84A-6477-3B1865712D43}"/>
          </ac:spMkLst>
        </pc:spChg>
        <pc:spChg chg="mod ord">
          <ac:chgData name="MUHAMMED ENES SARICA" userId="S::02200201050@ogr.inonu.edu.tr::8e8f1fb7-b236-4c77-9335-e786b9dc3426" providerId="AD" clId="Web-{866F5F20-9899-5B47-1D04-27C2F3A94862}" dt="2022-11-08T18:35:26.032" v="2169" actId="14100"/>
          <ac:spMkLst>
            <pc:docMk/>
            <pc:sldMk cId="2442376432" sldId="263"/>
            <ac:spMk id="3" creationId="{F0FC7C05-A4BA-7666-009B-4F380FB9D2CD}"/>
          </ac:spMkLst>
        </pc:spChg>
        <pc:spChg chg="add">
          <ac:chgData name="MUHAMMED ENES SARICA" userId="S::02200201050@ogr.inonu.edu.tr::8e8f1fb7-b236-4c77-9335-e786b9dc3426" providerId="AD" clId="Web-{866F5F20-9899-5B47-1D04-27C2F3A94862}" dt="2022-11-08T18:34:57.266" v="2161"/>
          <ac:spMkLst>
            <pc:docMk/>
            <pc:sldMk cId="2442376432" sldId="263"/>
            <ac:spMk id="9" creationId="{DB66C9CD-6BF4-44CA-8078-0BB819080761}"/>
          </ac:spMkLst>
        </pc:spChg>
        <pc:picChg chg="add mod">
          <ac:chgData name="MUHAMMED ENES SARICA" userId="S::02200201050@ogr.inonu.edu.tr::8e8f1fb7-b236-4c77-9335-e786b9dc3426" providerId="AD" clId="Web-{866F5F20-9899-5B47-1D04-27C2F3A94862}" dt="2022-11-08T18:35:02.969" v="2162" actId="14100"/>
          <ac:picMkLst>
            <pc:docMk/>
            <pc:sldMk cId="2442376432" sldId="263"/>
            <ac:picMk id="4" creationId="{0A1B5D65-1CD6-B7AA-8EFA-2D1C6A6A6E1F}"/>
          </ac:picMkLst>
        </pc:picChg>
        <pc:cxnChg chg="add">
          <ac:chgData name="MUHAMMED ENES SARICA" userId="S::02200201050@ogr.inonu.edu.tr::8e8f1fb7-b236-4c77-9335-e786b9dc3426" providerId="AD" clId="Web-{866F5F20-9899-5B47-1D04-27C2F3A94862}" dt="2022-11-08T18:34:57.266" v="2161"/>
          <ac:cxnSpMkLst>
            <pc:docMk/>
            <pc:sldMk cId="2442376432" sldId="263"/>
            <ac:cxnSpMk id="11" creationId="{77C6DF49-CBE3-4038-AC78-35DE4FD7CE8E}"/>
          </ac:cxnSpMkLst>
        </pc:cxnChg>
      </pc:sldChg>
      <pc:sldChg chg="addSp delSp modSp new mod setBg">
        <pc:chgData name="MUHAMMED ENES SARICA" userId="S::02200201050@ogr.inonu.edu.tr::8e8f1fb7-b236-4c77-9335-e786b9dc3426" providerId="AD" clId="Web-{866F5F20-9899-5B47-1D04-27C2F3A94862}" dt="2022-11-08T18:38:35.444" v="2213" actId="14100"/>
        <pc:sldMkLst>
          <pc:docMk/>
          <pc:sldMk cId="4135964683" sldId="264"/>
        </pc:sldMkLst>
        <pc:spChg chg="del mod">
          <ac:chgData name="MUHAMMED ENES SARICA" userId="S::02200201050@ogr.inonu.edu.tr::8e8f1fb7-b236-4c77-9335-e786b9dc3426" providerId="AD" clId="Web-{866F5F20-9899-5B47-1D04-27C2F3A94862}" dt="2022-11-08T18:37:49.302" v="2206"/>
          <ac:spMkLst>
            <pc:docMk/>
            <pc:sldMk cId="4135964683" sldId="264"/>
            <ac:spMk id="2" creationId="{3CF5D9BE-599C-3422-3A6B-1B44F8F440BC}"/>
          </ac:spMkLst>
        </pc:spChg>
        <pc:spChg chg="del">
          <ac:chgData name="MUHAMMED ENES SARICA" userId="S::02200201050@ogr.inonu.edu.tr::8e8f1fb7-b236-4c77-9335-e786b9dc3426" providerId="AD" clId="Web-{866F5F20-9899-5B47-1D04-27C2F3A94862}" dt="2022-11-08T18:36:04.799" v="2171"/>
          <ac:spMkLst>
            <pc:docMk/>
            <pc:sldMk cId="4135964683" sldId="264"/>
            <ac:spMk id="3" creationId="{55B4AC7D-2A36-B51E-44AE-4F94FA1E3F7C}"/>
          </ac:spMkLst>
        </pc:spChg>
        <pc:spChg chg="add del mod">
          <ac:chgData name="MUHAMMED ENES SARICA" userId="S::02200201050@ogr.inonu.edu.tr::8e8f1fb7-b236-4c77-9335-e786b9dc3426" providerId="AD" clId="Web-{866F5F20-9899-5B47-1D04-27C2F3A94862}" dt="2022-11-08T18:36:20.268" v="2177"/>
          <ac:spMkLst>
            <pc:docMk/>
            <pc:sldMk cId="4135964683" sldId="264"/>
            <ac:spMk id="6" creationId="{4EBE5C3E-BDD4-2EAD-877B-1E39688E301E}"/>
          </ac:spMkLst>
        </pc:spChg>
        <pc:spChg chg="add mod">
          <ac:chgData name="MUHAMMED ENES SARICA" userId="S::02200201050@ogr.inonu.edu.tr::8e8f1fb7-b236-4c77-9335-e786b9dc3426" providerId="AD" clId="Web-{866F5F20-9899-5B47-1D04-27C2F3A94862}" dt="2022-11-08T18:38:35.444" v="2213" actId="14100"/>
          <ac:spMkLst>
            <pc:docMk/>
            <pc:sldMk cId="4135964683" sldId="264"/>
            <ac:spMk id="7" creationId="{124FD235-686C-5AD5-B610-2757ED2CDC18}"/>
          </ac:spMkLst>
        </pc:spChg>
        <pc:spChg chg="add del">
          <ac:chgData name="MUHAMMED ENES SARICA" userId="S::02200201050@ogr.inonu.edu.tr::8e8f1fb7-b236-4c77-9335-e786b9dc3426" providerId="AD" clId="Web-{866F5F20-9899-5B47-1D04-27C2F3A94862}" dt="2022-11-08T18:37:36.630" v="2203"/>
          <ac:spMkLst>
            <pc:docMk/>
            <pc:sldMk cId="4135964683" sldId="264"/>
            <ac:spMk id="10" creationId="{DB66C9CD-6BF4-44CA-8078-0BB819080761}"/>
          </ac:spMkLst>
        </pc:spChg>
        <pc:spChg chg="add del">
          <ac:chgData name="MUHAMMED ENES SARICA" userId="S::02200201050@ogr.inonu.edu.tr::8e8f1fb7-b236-4c77-9335-e786b9dc3426" providerId="AD" clId="Web-{866F5F20-9899-5B47-1D04-27C2F3A94862}" dt="2022-11-08T18:37:36.630" v="2203"/>
          <ac:spMkLst>
            <pc:docMk/>
            <pc:sldMk cId="4135964683" sldId="264"/>
            <ac:spMk id="12" creationId="{AA11AC2B-E0EE-4BB9-8BC1-EC5DA9DBEE30}"/>
          </ac:spMkLst>
        </pc:spChg>
        <pc:spChg chg="add del">
          <ac:chgData name="MUHAMMED ENES SARICA" userId="S::02200201050@ogr.inonu.edu.tr::8e8f1fb7-b236-4c77-9335-e786b9dc3426" providerId="AD" clId="Web-{866F5F20-9899-5B47-1D04-27C2F3A94862}" dt="2022-11-08T18:37:31.848" v="2201"/>
          <ac:spMkLst>
            <pc:docMk/>
            <pc:sldMk cId="4135964683" sldId="264"/>
            <ac:spMk id="13" creationId="{1AEB7F98-32EC-40D3-89EE-C8433023163A}"/>
          </ac:spMkLst>
        </pc:spChg>
        <pc:spChg chg="add del">
          <ac:chgData name="MUHAMMED ENES SARICA" userId="S::02200201050@ogr.inonu.edu.tr::8e8f1fb7-b236-4c77-9335-e786b9dc3426" providerId="AD" clId="Web-{866F5F20-9899-5B47-1D04-27C2F3A94862}" dt="2022-11-08T18:37:58.474" v="2208"/>
          <ac:spMkLst>
            <pc:docMk/>
            <pc:sldMk cId="4135964683" sldId="264"/>
            <ac:spMk id="14" creationId="{1AEB7F98-32EC-40D3-89EE-C8433023163A}"/>
          </ac:spMkLst>
        </pc:spChg>
        <pc:spChg chg="add del">
          <ac:chgData name="MUHAMMED ENES SARICA" userId="S::02200201050@ogr.inonu.edu.tr::8e8f1fb7-b236-4c77-9335-e786b9dc3426" providerId="AD" clId="Web-{866F5F20-9899-5B47-1D04-27C2F3A94862}" dt="2022-11-08T18:37:31.848" v="2201"/>
          <ac:spMkLst>
            <pc:docMk/>
            <pc:sldMk cId="4135964683" sldId="264"/>
            <ac:spMk id="17" creationId="{DAD9000E-708C-464D-A86F-4ABE391B6BE8}"/>
          </ac:spMkLst>
        </pc:spChg>
        <pc:spChg chg="add del">
          <ac:chgData name="MUHAMMED ENES SARICA" userId="S::02200201050@ogr.inonu.edu.tr::8e8f1fb7-b236-4c77-9335-e786b9dc3426" providerId="AD" clId="Web-{866F5F20-9899-5B47-1D04-27C2F3A94862}" dt="2022-11-08T18:37:58.474" v="2208"/>
          <ac:spMkLst>
            <pc:docMk/>
            <pc:sldMk cId="4135964683" sldId="264"/>
            <ac:spMk id="18" creationId="{DAD9000E-708C-464D-A86F-4ABE391B6BE8}"/>
          </ac:spMkLst>
        </pc:spChg>
        <pc:spChg chg="add">
          <ac:chgData name="MUHAMMED ENES SARICA" userId="S::02200201050@ogr.inonu.edu.tr::8e8f1fb7-b236-4c77-9335-e786b9dc3426" providerId="AD" clId="Web-{866F5F20-9899-5B47-1D04-27C2F3A94862}" dt="2022-11-08T18:37:58.474" v="2208"/>
          <ac:spMkLst>
            <pc:docMk/>
            <pc:sldMk cId="4135964683" sldId="264"/>
            <ac:spMk id="23" creationId="{1AEB7F98-32EC-40D3-89EE-C8433023163A}"/>
          </ac:spMkLst>
        </pc:spChg>
        <pc:spChg chg="add">
          <ac:chgData name="MUHAMMED ENES SARICA" userId="S::02200201050@ogr.inonu.edu.tr::8e8f1fb7-b236-4c77-9335-e786b9dc3426" providerId="AD" clId="Web-{866F5F20-9899-5B47-1D04-27C2F3A94862}" dt="2022-11-08T18:37:58.474" v="2208"/>
          <ac:spMkLst>
            <pc:docMk/>
            <pc:sldMk cId="4135964683" sldId="264"/>
            <ac:spMk id="27" creationId="{DAD9000E-708C-464D-A86F-4ABE391B6BE8}"/>
          </ac:spMkLst>
        </pc:spChg>
        <pc:picChg chg="add del mod ord">
          <ac:chgData name="MUHAMMED ENES SARICA" userId="S::02200201050@ogr.inonu.edu.tr::8e8f1fb7-b236-4c77-9335-e786b9dc3426" providerId="AD" clId="Web-{866F5F20-9899-5B47-1D04-27C2F3A94862}" dt="2022-11-08T18:36:05.127" v="2172"/>
          <ac:picMkLst>
            <pc:docMk/>
            <pc:sldMk cId="4135964683" sldId="264"/>
            <ac:picMk id="4" creationId="{E696EC64-73BA-81B1-3304-808A9B873D52}"/>
          </ac:picMkLst>
        </pc:picChg>
        <pc:picChg chg="add mod">
          <ac:chgData name="MUHAMMED ENES SARICA" userId="S::02200201050@ogr.inonu.edu.tr::8e8f1fb7-b236-4c77-9335-e786b9dc3426" providerId="AD" clId="Web-{866F5F20-9899-5B47-1D04-27C2F3A94862}" dt="2022-11-08T18:37:36.645" v="2204"/>
          <ac:picMkLst>
            <pc:docMk/>
            <pc:sldMk cId="4135964683" sldId="264"/>
            <ac:picMk id="8" creationId="{6C98F757-BA0D-D6FD-BB3A-23CB238E0A8A}"/>
          </ac:picMkLst>
        </pc:picChg>
        <pc:cxnChg chg="add del">
          <ac:chgData name="MUHAMMED ENES SARICA" userId="S::02200201050@ogr.inonu.edu.tr::8e8f1fb7-b236-4c77-9335-e786b9dc3426" providerId="AD" clId="Web-{866F5F20-9899-5B47-1D04-27C2F3A94862}" dt="2022-11-08T18:37:36.630" v="2203"/>
          <ac:cxnSpMkLst>
            <pc:docMk/>
            <pc:sldMk cId="4135964683" sldId="264"/>
            <ac:cxnSpMk id="11" creationId="{77C6DF49-CBE3-4038-AC78-35DE4FD7CE8E}"/>
          </ac:cxnSpMkLst>
        </pc:cxnChg>
        <pc:cxnChg chg="add del">
          <ac:chgData name="MUHAMMED ENES SARICA" userId="S::02200201050@ogr.inonu.edu.tr::8e8f1fb7-b236-4c77-9335-e786b9dc3426" providerId="AD" clId="Web-{866F5F20-9899-5B47-1D04-27C2F3A94862}" dt="2022-11-08T18:37:31.848" v="2201"/>
          <ac:cxnSpMkLst>
            <pc:docMk/>
            <pc:sldMk cId="4135964683" sldId="264"/>
            <ac:cxnSpMk id="15" creationId="{77C6DF49-CBE3-4038-AC78-35DE4FD7CE8E}"/>
          </ac:cxnSpMkLst>
        </pc:cxnChg>
        <pc:cxnChg chg="add del">
          <ac:chgData name="MUHAMMED ENES SARICA" userId="S::02200201050@ogr.inonu.edu.tr::8e8f1fb7-b236-4c77-9335-e786b9dc3426" providerId="AD" clId="Web-{866F5F20-9899-5B47-1D04-27C2F3A94862}" dt="2022-11-08T18:37:58.474" v="2208"/>
          <ac:cxnSpMkLst>
            <pc:docMk/>
            <pc:sldMk cId="4135964683" sldId="264"/>
            <ac:cxnSpMk id="16" creationId="{77C6DF49-CBE3-4038-AC78-35DE4FD7CE8E}"/>
          </ac:cxnSpMkLst>
        </pc:cxnChg>
        <pc:cxnChg chg="add">
          <ac:chgData name="MUHAMMED ENES SARICA" userId="S::02200201050@ogr.inonu.edu.tr::8e8f1fb7-b236-4c77-9335-e786b9dc3426" providerId="AD" clId="Web-{866F5F20-9899-5B47-1D04-27C2F3A94862}" dt="2022-11-08T18:37:58.474" v="2208"/>
          <ac:cxnSpMkLst>
            <pc:docMk/>
            <pc:sldMk cId="4135964683" sldId="264"/>
            <ac:cxnSpMk id="25" creationId="{77C6DF49-CBE3-4038-AC78-35DE4FD7CE8E}"/>
          </ac:cxnSpMkLst>
        </pc:cxnChg>
      </pc:sldChg>
      <pc:sldChg chg="addSp delSp modSp new del mod setBg">
        <pc:chgData name="MUHAMMED ENES SARICA" userId="S::02200201050@ogr.inonu.edu.tr::8e8f1fb7-b236-4c77-9335-e786b9dc3426" providerId="AD" clId="Web-{866F5F20-9899-5B47-1D04-27C2F3A94862}" dt="2022-11-08T18:41:11.964" v="2247"/>
        <pc:sldMkLst>
          <pc:docMk/>
          <pc:sldMk cId="1227551409" sldId="265"/>
        </pc:sldMkLst>
        <pc:spChg chg="mod">
          <ac:chgData name="MUHAMMED ENES SARICA" userId="S::02200201050@ogr.inonu.edu.tr::8e8f1fb7-b236-4c77-9335-e786b9dc3426" providerId="AD" clId="Web-{866F5F20-9899-5B47-1D04-27C2F3A94862}" dt="2022-11-08T18:40:25.291" v="2238"/>
          <ac:spMkLst>
            <pc:docMk/>
            <pc:sldMk cId="1227551409" sldId="265"/>
            <ac:spMk id="2" creationId="{53BEBEA3-EC36-B96C-5AD0-29CEADC05BA6}"/>
          </ac:spMkLst>
        </pc:spChg>
        <pc:spChg chg="del">
          <ac:chgData name="MUHAMMED ENES SARICA" userId="S::02200201050@ogr.inonu.edu.tr::8e8f1fb7-b236-4c77-9335-e786b9dc3426" providerId="AD" clId="Web-{866F5F20-9899-5B47-1D04-27C2F3A94862}" dt="2022-11-08T18:38:54.663" v="2215"/>
          <ac:spMkLst>
            <pc:docMk/>
            <pc:sldMk cId="1227551409" sldId="265"/>
            <ac:spMk id="3" creationId="{3AAF8357-9768-6E40-9B81-7212273014A6}"/>
          </ac:spMkLst>
        </pc:spChg>
        <pc:spChg chg="add mod ord">
          <ac:chgData name="MUHAMMED ENES SARICA" userId="S::02200201050@ogr.inonu.edu.tr::8e8f1fb7-b236-4c77-9335-e786b9dc3426" providerId="AD" clId="Web-{866F5F20-9899-5B47-1D04-27C2F3A94862}" dt="2022-11-08T18:41:09.058" v="2246" actId="20577"/>
          <ac:spMkLst>
            <pc:docMk/>
            <pc:sldMk cId="1227551409" sldId="265"/>
            <ac:spMk id="7" creationId="{B1343C1A-BDED-83F0-3241-F789335A4E26}"/>
          </ac:spMkLst>
        </pc:spChg>
        <pc:spChg chg="add del">
          <ac:chgData name="MUHAMMED ENES SARICA" userId="S::02200201050@ogr.inonu.edu.tr::8e8f1fb7-b236-4c77-9335-e786b9dc3426" providerId="AD" clId="Web-{866F5F20-9899-5B47-1D04-27C2F3A94862}" dt="2022-11-08T18:39:50.462" v="2227"/>
          <ac:spMkLst>
            <pc:docMk/>
            <pc:sldMk cId="1227551409" sldId="265"/>
            <ac:spMk id="8" creationId="{BC780E16-DB06-560C-71C6-EC8738FF7A58}"/>
          </ac:spMkLst>
        </pc:spChg>
        <pc:spChg chg="add del mod">
          <ac:chgData name="MUHAMMED ENES SARICA" userId="S::02200201050@ogr.inonu.edu.tr::8e8f1fb7-b236-4c77-9335-e786b9dc3426" providerId="AD" clId="Web-{866F5F20-9899-5B47-1D04-27C2F3A94862}" dt="2022-11-08T18:39:24.055" v="2224"/>
          <ac:spMkLst>
            <pc:docMk/>
            <pc:sldMk cId="1227551409" sldId="265"/>
            <ac:spMk id="9" creationId="{2B3E6D1C-7E45-DA2B-CE58-FB8D9AED8CF5}"/>
          </ac:spMkLst>
        </pc:spChg>
        <pc:spChg chg="add">
          <ac:chgData name="MUHAMMED ENES SARICA" userId="S::02200201050@ogr.inonu.edu.tr::8e8f1fb7-b236-4c77-9335-e786b9dc3426" providerId="AD" clId="Web-{866F5F20-9899-5B47-1D04-27C2F3A94862}" dt="2022-11-08T18:40:25.291" v="2238"/>
          <ac:spMkLst>
            <pc:docMk/>
            <pc:sldMk cId="1227551409" sldId="265"/>
            <ac:spMk id="12" creationId="{1AEB7F98-32EC-40D3-89EE-C8433023163A}"/>
          </ac:spMkLst>
        </pc:spChg>
        <pc:spChg chg="add del">
          <ac:chgData name="MUHAMMED ENES SARICA" userId="S::02200201050@ogr.inonu.edu.tr::8e8f1fb7-b236-4c77-9335-e786b9dc3426" providerId="AD" clId="Web-{866F5F20-9899-5B47-1D04-27C2F3A94862}" dt="2022-11-08T18:40:25.275" v="2237"/>
          <ac:spMkLst>
            <pc:docMk/>
            <pc:sldMk cId="1227551409" sldId="265"/>
            <ac:spMk id="15" creationId="{DB66C9CD-6BF4-44CA-8078-0BB819080761}"/>
          </ac:spMkLst>
        </pc:spChg>
        <pc:picChg chg="add del mod ord">
          <ac:chgData name="MUHAMMED ENES SARICA" userId="S::02200201050@ogr.inonu.edu.tr::8e8f1fb7-b236-4c77-9335-e786b9dc3426" providerId="AD" clId="Web-{866F5F20-9899-5B47-1D04-27C2F3A94862}" dt="2022-11-08T18:39:07.507" v="2220"/>
          <ac:picMkLst>
            <pc:docMk/>
            <pc:sldMk cId="1227551409" sldId="265"/>
            <ac:picMk id="4" creationId="{9FF800BE-F737-3B75-E1C2-5AD5C783FC64}"/>
          </ac:picMkLst>
        </pc:picChg>
        <pc:picChg chg="add del mod">
          <ac:chgData name="MUHAMMED ENES SARICA" userId="S::02200201050@ogr.inonu.edu.tr::8e8f1fb7-b236-4c77-9335-e786b9dc3426" providerId="AD" clId="Web-{866F5F20-9899-5B47-1D04-27C2F3A94862}" dt="2022-11-08T18:39:07.163" v="2219"/>
          <ac:picMkLst>
            <pc:docMk/>
            <pc:sldMk cId="1227551409" sldId="265"/>
            <ac:picMk id="5" creationId="{FBDEAE5D-583F-4FC7-629E-9BA1E0D61B57}"/>
          </ac:picMkLst>
        </pc:picChg>
        <pc:picChg chg="add mod">
          <ac:chgData name="MUHAMMED ENES SARICA" userId="S::02200201050@ogr.inonu.edu.tr::8e8f1fb7-b236-4c77-9335-e786b9dc3426" providerId="AD" clId="Web-{866F5F20-9899-5B47-1D04-27C2F3A94862}" dt="2022-11-08T18:40:25.291" v="2238"/>
          <ac:picMkLst>
            <pc:docMk/>
            <pc:sldMk cId="1227551409" sldId="265"/>
            <ac:picMk id="10" creationId="{C958DC0D-4D99-164C-7DD8-8E6DF04428A9}"/>
          </ac:picMkLst>
        </pc:picChg>
        <pc:cxnChg chg="add">
          <ac:chgData name="MUHAMMED ENES SARICA" userId="S::02200201050@ogr.inonu.edu.tr::8e8f1fb7-b236-4c77-9335-e786b9dc3426" providerId="AD" clId="Web-{866F5F20-9899-5B47-1D04-27C2F3A94862}" dt="2022-11-08T18:40:25.291" v="2238"/>
          <ac:cxnSpMkLst>
            <pc:docMk/>
            <pc:sldMk cId="1227551409" sldId="265"/>
            <ac:cxnSpMk id="13" creationId="{77C6DF49-CBE3-4038-AC78-35DE4FD7CE8E}"/>
          </ac:cxnSpMkLst>
        </pc:cxnChg>
        <pc:cxnChg chg="add del">
          <ac:chgData name="MUHAMMED ENES SARICA" userId="S::02200201050@ogr.inonu.edu.tr::8e8f1fb7-b236-4c77-9335-e786b9dc3426" providerId="AD" clId="Web-{866F5F20-9899-5B47-1D04-27C2F3A94862}" dt="2022-11-08T18:40:25.275" v="2237"/>
          <ac:cxnSpMkLst>
            <pc:docMk/>
            <pc:sldMk cId="1227551409" sldId="265"/>
            <ac:cxnSpMk id="17" creationId="{77C6DF49-CBE3-4038-AC78-35DE4FD7CE8E}"/>
          </ac:cxnSpMkLst>
        </pc:cxnChg>
      </pc:sldChg>
      <pc:sldChg chg="addSp delSp modSp new mod setBg">
        <pc:chgData name="MUHAMMED ENES SARICA" userId="S::02200201050@ogr.inonu.edu.tr::8e8f1fb7-b236-4c77-9335-e786b9dc3426" providerId="AD" clId="Web-{866F5F20-9899-5B47-1D04-27C2F3A94862}" dt="2022-11-08T18:48:22.789" v="2544" actId="1076"/>
        <pc:sldMkLst>
          <pc:docMk/>
          <pc:sldMk cId="2570164122" sldId="265"/>
        </pc:sldMkLst>
        <pc:spChg chg="mod">
          <ac:chgData name="MUHAMMED ENES SARICA" userId="S::02200201050@ogr.inonu.edu.tr::8e8f1fb7-b236-4c77-9335-e786b9dc3426" providerId="AD" clId="Web-{866F5F20-9899-5B47-1D04-27C2F3A94862}" dt="2022-11-08T18:47:53.632" v="2536"/>
          <ac:spMkLst>
            <pc:docMk/>
            <pc:sldMk cId="2570164122" sldId="265"/>
            <ac:spMk id="2" creationId="{8D7A3EDE-1DA4-B4E5-52DA-4C3B0547EBD3}"/>
          </ac:spMkLst>
        </pc:spChg>
        <pc:spChg chg="mod">
          <ac:chgData name="MUHAMMED ENES SARICA" userId="S::02200201050@ogr.inonu.edu.tr::8e8f1fb7-b236-4c77-9335-e786b9dc3426" providerId="AD" clId="Web-{866F5F20-9899-5B47-1D04-27C2F3A94862}" dt="2022-11-08T18:48:22.789" v="2544" actId="1076"/>
          <ac:spMkLst>
            <pc:docMk/>
            <pc:sldMk cId="2570164122" sldId="265"/>
            <ac:spMk id="3" creationId="{8B903EBF-DA0E-0BDC-9628-47111DF04D83}"/>
          </ac:spMkLst>
        </pc:spChg>
        <pc:spChg chg="add">
          <ac:chgData name="MUHAMMED ENES SARICA" userId="S::02200201050@ogr.inonu.edu.tr::8e8f1fb7-b236-4c77-9335-e786b9dc3426" providerId="AD" clId="Web-{866F5F20-9899-5B47-1D04-27C2F3A94862}" dt="2022-11-08T18:47:53.632" v="2536"/>
          <ac:spMkLst>
            <pc:docMk/>
            <pc:sldMk cId="2570164122" sldId="265"/>
            <ac:spMk id="12" creationId="{DB66C9CD-6BF4-44CA-8078-0BB819080761}"/>
          </ac:spMkLst>
        </pc:spChg>
        <pc:spChg chg="add">
          <ac:chgData name="MUHAMMED ENES SARICA" userId="S::02200201050@ogr.inonu.edu.tr::8e8f1fb7-b236-4c77-9335-e786b9dc3426" providerId="AD" clId="Web-{866F5F20-9899-5B47-1D04-27C2F3A94862}" dt="2022-11-08T18:47:53.632" v="2536"/>
          <ac:spMkLst>
            <pc:docMk/>
            <pc:sldMk cId="2570164122" sldId="265"/>
            <ac:spMk id="14" creationId="{C12478B3-BDC4-4698-948E-A96AF854EA7B}"/>
          </ac:spMkLst>
        </pc:spChg>
        <pc:picChg chg="add del mod">
          <ac:chgData name="MUHAMMED ENES SARICA" userId="S::02200201050@ogr.inonu.edu.tr::8e8f1fb7-b236-4c77-9335-e786b9dc3426" providerId="AD" clId="Web-{866F5F20-9899-5B47-1D04-27C2F3A94862}" dt="2022-11-08T18:46:29.801" v="2529"/>
          <ac:picMkLst>
            <pc:docMk/>
            <pc:sldMk cId="2570164122" sldId="265"/>
            <ac:picMk id="4" creationId="{AFFD93F0-4507-FDFA-6A2E-239DB4C086EC}"/>
          </ac:picMkLst>
        </pc:picChg>
        <pc:picChg chg="add mod ord">
          <ac:chgData name="MUHAMMED ENES SARICA" userId="S::02200201050@ogr.inonu.edu.tr::8e8f1fb7-b236-4c77-9335-e786b9dc3426" providerId="AD" clId="Web-{866F5F20-9899-5B47-1D04-27C2F3A94862}" dt="2022-11-08T18:47:53.632" v="2536"/>
          <ac:picMkLst>
            <pc:docMk/>
            <pc:sldMk cId="2570164122" sldId="265"/>
            <ac:picMk id="5" creationId="{AFF840E6-801D-E62D-0E9F-2684C2C6EB88}"/>
          </ac:picMkLst>
        </pc:picChg>
        <pc:picChg chg="add mod">
          <ac:chgData name="MUHAMMED ENES SARICA" userId="S::02200201050@ogr.inonu.edu.tr::8e8f1fb7-b236-4c77-9335-e786b9dc3426" providerId="AD" clId="Web-{866F5F20-9899-5B47-1D04-27C2F3A94862}" dt="2022-11-08T18:47:53.632" v="2536"/>
          <ac:picMkLst>
            <pc:docMk/>
            <pc:sldMk cId="2570164122" sldId="265"/>
            <ac:picMk id="6" creationId="{5084C450-7870-847C-A9C6-FC4106499121}"/>
          </ac:picMkLst>
        </pc:picChg>
        <pc:picChg chg="add mod">
          <ac:chgData name="MUHAMMED ENES SARICA" userId="S::02200201050@ogr.inonu.edu.tr::8e8f1fb7-b236-4c77-9335-e786b9dc3426" providerId="AD" clId="Web-{866F5F20-9899-5B47-1D04-27C2F3A94862}" dt="2022-11-08T18:47:53.632" v="2536"/>
          <ac:picMkLst>
            <pc:docMk/>
            <pc:sldMk cId="2570164122" sldId="265"/>
            <ac:picMk id="7" creationId="{1D05C89A-F70E-4A10-672E-8D117571D511}"/>
          </ac:picMkLst>
        </pc:picChg>
        <pc:cxnChg chg="add">
          <ac:chgData name="MUHAMMED ENES SARICA" userId="S::02200201050@ogr.inonu.edu.tr::8e8f1fb7-b236-4c77-9335-e786b9dc3426" providerId="AD" clId="Web-{866F5F20-9899-5B47-1D04-27C2F3A94862}" dt="2022-11-08T18:47:53.632" v="2536"/>
          <ac:cxnSpMkLst>
            <pc:docMk/>
            <pc:sldMk cId="2570164122" sldId="265"/>
            <ac:cxnSpMk id="16" creationId="{77C6DF49-CBE3-4038-AC78-35DE4FD7CE8E}"/>
          </ac:cxnSpMkLst>
        </pc:cxnChg>
      </pc:sldChg>
      <pc:sldChg chg="addSp delSp modSp new mod setBg">
        <pc:chgData name="MUHAMMED ENES SARICA" userId="S::02200201050@ogr.inonu.edu.tr::8e8f1fb7-b236-4c77-9335-e786b9dc3426" providerId="AD" clId="Web-{866F5F20-9899-5B47-1D04-27C2F3A94862}" dt="2022-11-08T19:59:21.997" v="2801"/>
        <pc:sldMkLst>
          <pc:docMk/>
          <pc:sldMk cId="1131235084" sldId="266"/>
        </pc:sldMkLst>
        <pc:spChg chg="mod">
          <ac:chgData name="MUHAMMED ENES SARICA" userId="S::02200201050@ogr.inonu.edu.tr::8e8f1fb7-b236-4c77-9335-e786b9dc3426" providerId="AD" clId="Web-{866F5F20-9899-5B47-1D04-27C2F3A94862}" dt="2022-11-08T19:59:21.997" v="2801"/>
          <ac:spMkLst>
            <pc:docMk/>
            <pc:sldMk cId="1131235084" sldId="266"/>
            <ac:spMk id="2" creationId="{40ACD2F3-239C-495C-91D0-4927E0079F78}"/>
          </ac:spMkLst>
        </pc:spChg>
        <pc:spChg chg="del mod">
          <ac:chgData name="MUHAMMED ENES SARICA" userId="S::02200201050@ogr.inonu.edu.tr::8e8f1fb7-b236-4c77-9335-e786b9dc3426" providerId="AD" clId="Web-{866F5F20-9899-5B47-1D04-27C2F3A94862}" dt="2022-11-08T19:59:21.997" v="2801"/>
          <ac:spMkLst>
            <pc:docMk/>
            <pc:sldMk cId="1131235084" sldId="266"/>
            <ac:spMk id="3" creationId="{454BC5A2-52EA-7291-AF48-CCB175BA8D76}"/>
          </ac:spMkLst>
        </pc:spChg>
        <pc:spChg chg="add">
          <ac:chgData name="MUHAMMED ENES SARICA" userId="S::02200201050@ogr.inonu.edu.tr::8e8f1fb7-b236-4c77-9335-e786b9dc3426" providerId="AD" clId="Web-{866F5F20-9899-5B47-1D04-27C2F3A94862}" dt="2022-11-08T19:59:21.997" v="2801"/>
          <ac:spMkLst>
            <pc:docMk/>
            <pc:sldMk cId="1131235084" sldId="266"/>
            <ac:spMk id="9" creationId="{DB66C9CD-6BF4-44CA-8078-0BB819080761}"/>
          </ac:spMkLst>
        </pc:spChg>
        <pc:spChg chg="add">
          <ac:chgData name="MUHAMMED ENES SARICA" userId="S::02200201050@ogr.inonu.edu.tr::8e8f1fb7-b236-4c77-9335-e786b9dc3426" providerId="AD" clId="Web-{866F5F20-9899-5B47-1D04-27C2F3A94862}" dt="2022-11-08T19:59:21.997" v="2801"/>
          <ac:spMkLst>
            <pc:docMk/>
            <pc:sldMk cId="1131235084" sldId="266"/>
            <ac:spMk id="11" creationId="{F883A8D1-ED1B-47A1-AA44-289C080EDDB9}"/>
          </ac:spMkLst>
        </pc:spChg>
        <pc:graphicFrameChg chg="add">
          <ac:chgData name="MUHAMMED ENES SARICA" userId="S::02200201050@ogr.inonu.edu.tr::8e8f1fb7-b236-4c77-9335-e786b9dc3426" providerId="AD" clId="Web-{866F5F20-9899-5B47-1D04-27C2F3A94862}" dt="2022-11-08T19:59:21.997" v="2801"/>
          <ac:graphicFrameMkLst>
            <pc:docMk/>
            <pc:sldMk cId="1131235084" sldId="266"/>
            <ac:graphicFrameMk id="7" creationId="{0204280C-F9A5-39B1-6ACB-3B75CC368879}"/>
          </ac:graphicFrameMkLst>
        </pc:graphicFrameChg>
        <pc:picChg chg="add del mod">
          <ac:chgData name="MUHAMMED ENES SARICA" userId="S::02200201050@ogr.inonu.edu.tr::8e8f1fb7-b236-4c77-9335-e786b9dc3426" providerId="AD" clId="Web-{866F5F20-9899-5B47-1D04-27C2F3A94862}" dt="2022-11-08T19:57:41.400" v="2770"/>
          <ac:picMkLst>
            <pc:docMk/>
            <pc:sldMk cId="1131235084" sldId="266"/>
            <ac:picMk id="4" creationId="{73B6CDDD-CA13-2B70-5AE9-6CD74A18B63F}"/>
          </ac:picMkLst>
        </pc:picChg>
        <pc:picChg chg="add del mod">
          <ac:chgData name="MUHAMMED ENES SARICA" userId="S::02200201050@ogr.inonu.edu.tr::8e8f1fb7-b236-4c77-9335-e786b9dc3426" providerId="AD" clId="Web-{866F5F20-9899-5B47-1D04-27C2F3A94862}" dt="2022-11-08T19:57:41.619" v="2778"/>
          <ac:picMkLst>
            <pc:docMk/>
            <pc:sldMk cId="1131235084" sldId="266"/>
            <ac:picMk id="5" creationId="{B5DB052E-409A-E694-C149-36464BCC62E5}"/>
          </ac:picMkLst>
        </pc:picChg>
        <pc:picChg chg="add del mod">
          <ac:chgData name="MUHAMMED ENES SARICA" userId="S::02200201050@ogr.inonu.edu.tr::8e8f1fb7-b236-4c77-9335-e786b9dc3426" providerId="AD" clId="Web-{866F5F20-9899-5B47-1D04-27C2F3A94862}" dt="2022-11-08T19:57:41.603" v="2777"/>
          <ac:picMkLst>
            <pc:docMk/>
            <pc:sldMk cId="1131235084" sldId="266"/>
            <ac:picMk id="6" creationId="{9ED2C4AE-C75A-0399-BDB7-AF95D137666C}"/>
          </ac:picMkLst>
        </pc:picChg>
      </pc:sldChg>
      <pc:sldChg chg="addSp delSp modSp new mod setBg">
        <pc:chgData name="MUHAMMED ENES SARICA" userId="S::02200201050@ogr.inonu.edu.tr::8e8f1fb7-b236-4c77-9335-e786b9dc3426" providerId="AD" clId="Web-{866F5F20-9899-5B47-1D04-27C2F3A94862}" dt="2022-11-08T19:59:13.824" v="2800"/>
        <pc:sldMkLst>
          <pc:docMk/>
          <pc:sldMk cId="420764478" sldId="267"/>
        </pc:sldMkLst>
        <pc:spChg chg="mod">
          <ac:chgData name="MUHAMMED ENES SARICA" userId="S::02200201050@ogr.inonu.edu.tr::8e8f1fb7-b236-4c77-9335-e786b9dc3426" providerId="AD" clId="Web-{866F5F20-9899-5B47-1D04-27C2F3A94862}" dt="2022-11-08T19:59:13.824" v="2800"/>
          <ac:spMkLst>
            <pc:docMk/>
            <pc:sldMk cId="420764478" sldId="267"/>
            <ac:spMk id="2" creationId="{293328AA-1FAE-4229-41B6-CCDC65C469BE}"/>
          </ac:spMkLst>
        </pc:spChg>
        <pc:spChg chg="del">
          <ac:chgData name="MUHAMMED ENES SARICA" userId="S::02200201050@ogr.inonu.edu.tr::8e8f1fb7-b236-4c77-9335-e786b9dc3426" providerId="AD" clId="Web-{866F5F20-9899-5B47-1D04-27C2F3A94862}" dt="2022-11-08T19:57:41.025" v="2769"/>
          <ac:spMkLst>
            <pc:docMk/>
            <pc:sldMk cId="420764478" sldId="267"/>
            <ac:spMk id="3" creationId="{985E22BD-C8B6-7E75-93E7-36E857DECBC2}"/>
          </ac:spMkLst>
        </pc:spChg>
        <pc:spChg chg="add del mod">
          <ac:chgData name="MUHAMMED ENES SARICA" userId="S::02200201050@ogr.inonu.edu.tr::8e8f1fb7-b236-4c77-9335-e786b9dc3426" providerId="AD" clId="Web-{866F5F20-9899-5B47-1D04-27C2F3A94862}" dt="2022-11-08T19:57:41.728" v="2782"/>
          <ac:spMkLst>
            <pc:docMk/>
            <pc:sldMk cId="420764478" sldId="267"/>
            <ac:spMk id="7" creationId="{FC7188E5-92F4-23D8-AD18-D99F33E1563F}"/>
          </ac:spMkLst>
        </pc:spChg>
        <pc:spChg chg="add">
          <ac:chgData name="MUHAMMED ENES SARICA" userId="S::02200201050@ogr.inonu.edu.tr::8e8f1fb7-b236-4c77-9335-e786b9dc3426" providerId="AD" clId="Web-{866F5F20-9899-5B47-1D04-27C2F3A94862}" dt="2022-11-08T19:59:13.824" v="2800"/>
          <ac:spMkLst>
            <pc:docMk/>
            <pc:sldMk cId="420764478" sldId="267"/>
            <ac:spMk id="12" creationId="{EEE96A74-B62B-4642-AB22-7776A5F48CE7}"/>
          </ac:spMkLst>
        </pc:spChg>
        <pc:spChg chg="add">
          <ac:chgData name="MUHAMMED ENES SARICA" userId="S::02200201050@ogr.inonu.edu.tr::8e8f1fb7-b236-4c77-9335-e786b9dc3426" providerId="AD" clId="Web-{866F5F20-9899-5B47-1D04-27C2F3A94862}" dt="2022-11-08T19:59:13.824" v="2800"/>
          <ac:spMkLst>
            <pc:docMk/>
            <pc:sldMk cId="420764478" sldId="267"/>
            <ac:spMk id="14" creationId="{B1591668-FB14-75D5-BB3A-6F2A9AFC9132}"/>
          </ac:spMkLst>
        </pc:spChg>
        <pc:spChg chg="add del">
          <ac:chgData name="MUHAMMED ENES SARICA" userId="S::02200201050@ogr.inonu.edu.tr::8e8f1fb7-b236-4c77-9335-e786b9dc3426" providerId="AD" clId="Web-{866F5F20-9899-5B47-1D04-27C2F3A94862}" dt="2022-11-08T19:59:13.824" v="2799"/>
          <ac:spMkLst>
            <pc:docMk/>
            <pc:sldMk cId="420764478" sldId="267"/>
            <ac:spMk id="23" creationId="{3011B0B3-5679-4759-90B8-3B908C4CBD21}"/>
          </ac:spMkLst>
        </pc:spChg>
        <pc:grpChg chg="add del">
          <ac:chgData name="MUHAMMED ENES SARICA" userId="S::02200201050@ogr.inonu.edu.tr::8e8f1fb7-b236-4c77-9335-e786b9dc3426" providerId="AD" clId="Web-{866F5F20-9899-5B47-1D04-27C2F3A94862}" dt="2022-11-08T19:59:13.824" v="2799"/>
          <ac:grpSpMkLst>
            <pc:docMk/>
            <pc:sldMk cId="420764478" sldId="267"/>
            <ac:grpSpMk id="17" creationId="{F982E0B2-AA9C-441C-A08E-A9DF9CF12116}"/>
          </ac:grpSpMkLst>
        </pc:grpChg>
        <pc:picChg chg="add del mod ord">
          <ac:chgData name="MUHAMMED ENES SARICA" userId="S::02200201050@ogr.inonu.edu.tr::8e8f1fb7-b236-4c77-9335-e786b9dc3426" providerId="AD" clId="Web-{866F5F20-9899-5B47-1D04-27C2F3A94862}" dt="2022-11-08T19:57:41.697" v="2781"/>
          <ac:picMkLst>
            <pc:docMk/>
            <pc:sldMk cId="420764478" sldId="267"/>
            <ac:picMk id="4" creationId="{4206CBC0-EF08-00E2-5B1C-D4CA58A1283F}"/>
          </ac:picMkLst>
        </pc:picChg>
        <pc:picChg chg="add del mod">
          <ac:chgData name="MUHAMMED ENES SARICA" userId="S::02200201050@ogr.inonu.edu.tr::8e8f1fb7-b236-4c77-9335-e786b9dc3426" providerId="AD" clId="Web-{866F5F20-9899-5B47-1D04-27C2F3A94862}" dt="2022-11-08T19:57:41.665" v="2780"/>
          <ac:picMkLst>
            <pc:docMk/>
            <pc:sldMk cId="420764478" sldId="267"/>
            <ac:picMk id="5" creationId="{25411AEC-A256-DB50-458C-042425E0D5AA}"/>
          </ac:picMkLst>
        </pc:picChg>
        <pc:picChg chg="add mod ord">
          <ac:chgData name="MUHAMMED ENES SARICA" userId="S::02200201050@ogr.inonu.edu.tr::8e8f1fb7-b236-4c77-9335-e786b9dc3426" providerId="AD" clId="Web-{866F5F20-9899-5B47-1D04-27C2F3A94862}" dt="2022-11-08T19:59:13.824" v="2800"/>
          <ac:picMkLst>
            <pc:docMk/>
            <pc:sldMk cId="420764478" sldId="267"/>
            <ac:picMk id="8" creationId="{523E271C-B16E-0E28-4942-BCDC599676D6}"/>
          </ac:picMkLst>
        </pc:picChg>
        <pc:picChg chg="add mod ord">
          <ac:chgData name="MUHAMMED ENES SARICA" userId="S::02200201050@ogr.inonu.edu.tr::8e8f1fb7-b236-4c77-9335-e786b9dc3426" providerId="AD" clId="Web-{866F5F20-9899-5B47-1D04-27C2F3A94862}" dt="2022-11-08T19:59:13.824" v="2800"/>
          <ac:picMkLst>
            <pc:docMk/>
            <pc:sldMk cId="420764478" sldId="267"/>
            <ac:picMk id="9" creationId="{6CA0C4F3-4356-DDA2-681B-EA696CB227F4}"/>
          </ac:picMkLst>
        </pc:picChg>
        <pc:picChg chg="add mod">
          <ac:chgData name="MUHAMMED ENES SARICA" userId="S::02200201050@ogr.inonu.edu.tr::8e8f1fb7-b236-4c77-9335-e786b9dc3426" providerId="AD" clId="Web-{866F5F20-9899-5B47-1D04-27C2F3A94862}" dt="2022-11-08T19:59:13.824" v="2800"/>
          <ac:picMkLst>
            <pc:docMk/>
            <pc:sldMk cId="420764478" sldId="267"/>
            <ac:picMk id="10" creationId="{ECB1A2A7-4055-D87B-5032-EE7FF9C36A2C}"/>
          </ac:picMkLst>
        </pc:picChg>
        <pc:picChg chg="add del mod">
          <ac:chgData name="MUHAMMED ENES SARICA" userId="S::02200201050@ogr.inonu.edu.tr::8e8f1fb7-b236-4c77-9335-e786b9dc3426" providerId="AD" clId="Web-{866F5F20-9899-5B47-1D04-27C2F3A94862}" dt="2022-11-08T19:57:41.900" v="2790"/>
          <ac:picMkLst>
            <pc:docMk/>
            <pc:sldMk cId="420764478" sldId="267"/>
            <ac:picMk id="11" creationId="{0823C5A4-784B-CCBC-6EBB-20B45BC14C1C}"/>
          </ac:picMkLst>
        </pc:picChg>
        <pc:cxnChg chg="add del">
          <ac:chgData name="MUHAMMED ENES SARICA" userId="S::02200201050@ogr.inonu.edu.tr::8e8f1fb7-b236-4c77-9335-e786b9dc3426" providerId="AD" clId="Web-{866F5F20-9899-5B47-1D04-27C2F3A94862}" dt="2022-11-08T19:59:13.824" v="2799"/>
          <ac:cxnSpMkLst>
            <pc:docMk/>
            <pc:sldMk cId="420764478" sldId="267"/>
            <ac:cxnSpMk id="15" creationId="{701C0CAB-6A03-4C6A-9FAA-219847753628}"/>
          </ac:cxnSpMkLst>
        </pc:cxnChg>
        <pc:cxnChg chg="add">
          <ac:chgData name="MUHAMMED ENES SARICA" userId="S::02200201050@ogr.inonu.edu.tr::8e8f1fb7-b236-4c77-9335-e786b9dc3426" providerId="AD" clId="Web-{866F5F20-9899-5B47-1D04-27C2F3A94862}" dt="2022-11-08T19:59:13.824" v="2800"/>
          <ac:cxnSpMkLst>
            <pc:docMk/>
            <pc:sldMk cId="420764478" sldId="267"/>
            <ac:cxnSpMk id="19" creationId="{3A513CAD-9784-4D35-BAF9-1F7DDD697BDB}"/>
          </ac:cxnSpMkLst>
        </pc:cxnChg>
        <pc:cxnChg chg="add del">
          <ac:chgData name="MUHAMMED ENES SARICA" userId="S::02200201050@ogr.inonu.edu.tr::8e8f1fb7-b236-4c77-9335-e786b9dc3426" providerId="AD" clId="Web-{866F5F20-9899-5B47-1D04-27C2F3A94862}" dt="2022-11-08T19:59:13.824" v="2799"/>
          <ac:cxnSpMkLst>
            <pc:docMk/>
            <pc:sldMk cId="420764478" sldId="267"/>
            <ac:cxnSpMk id="25" creationId="{32E97E5C-7A5F-424E-AAE4-654396E90799}"/>
          </ac:cxnSpMkLst>
        </pc:cxnChg>
      </pc:sldChg>
      <pc:sldMasterChg chg="del delSldLayout">
        <pc:chgData name="MUHAMMED ENES SARICA" userId="S::02200201050@ogr.inonu.edu.tr::8e8f1fb7-b236-4c77-9335-e786b9dc3426" providerId="AD" clId="Web-{866F5F20-9899-5B47-1D04-27C2F3A94862}" dt="2022-11-08T16:31:55.599" v="0"/>
        <pc:sldMasterMkLst>
          <pc:docMk/>
          <pc:sldMasterMk cId="3985340960" sldId="2147483726"/>
        </pc:sldMasterMkLst>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3737538754" sldId="2147483715"/>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3717743867" sldId="2147483716"/>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4216510316" sldId="2147483717"/>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411406110" sldId="2147483718"/>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3874212090" sldId="2147483719"/>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3391361832" sldId="2147483720"/>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3496178485" sldId="2147483721"/>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3753263976" sldId="2147483722"/>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269126386" sldId="2147483723"/>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941126297" sldId="2147483724"/>
          </pc:sldLayoutMkLst>
        </pc:sldLayoutChg>
        <pc:sldLayoutChg chg="del">
          <pc:chgData name="MUHAMMED ENES SARICA" userId="S::02200201050@ogr.inonu.edu.tr::8e8f1fb7-b236-4c77-9335-e786b9dc3426" providerId="AD" clId="Web-{866F5F20-9899-5B47-1D04-27C2F3A94862}" dt="2022-11-08T16:31:55.599" v="0"/>
          <pc:sldLayoutMkLst>
            <pc:docMk/>
            <pc:sldMasterMk cId="3985340960" sldId="2147483726"/>
            <pc:sldLayoutMk cId="3575385040" sldId="2147483725"/>
          </pc:sldLayoutMkLst>
        </pc:sldLayoutChg>
      </pc:sldMasterChg>
      <pc:sldMasterChg chg="add addSldLayout">
        <pc:chgData name="MUHAMMED ENES SARICA" userId="S::02200201050@ogr.inonu.edu.tr::8e8f1fb7-b236-4c77-9335-e786b9dc3426" providerId="AD" clId="Web-{866F5F20-9899-5B47-1D04-27C2F3A94862}" dt="2022-11-08T16:31:55.599" v="0"/>
        <pc:sldMasterMkLst>
          <pc:docMk/>
          <pc:sldMasterMk cId="253969914" sldId="2147483828"/>
        </pc:sldMasterMkLst>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3323871888" sldId="2147483817"/>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3621786553" sldId="2147483818"/>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2682039010" sldId="2147483819"/>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1039951258" sldId="2147483820"/>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1797833931" sldId="2147483821"/>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1313699232" sldId="2147483822"/>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3768575848" sldId="2147483823"/>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2747523549" sldId="2147483824"/>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2954510969" sldId="2147483825"/>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13198339" sldId="2147483826"/>
          </pc:sldLayoutMkLst>
        </pc:sldLayoutChg>
        <pc:sldLayoutChg chg="add">
          <pc:chgData name="MUHAMMED ENES SARICA" userId="S::02200201050@ogr.inonu.edu.tr::8e8f1fb7-b236-4c77-9335-e786b9dc3426" providerId="AD" clId="Web-{866F5F20-9899-5B47-1D04-27C2F3A94862}" dt="2022-11-08T16:31:55.599" v="0"/>
          <pc:sldLayoutMkLst>
            <pc:docMk/>
            <pc:sldMasterMk cId="253969914" sldId="2147483828"/>
            <pc:sldLayoutMk cId="1376835740" sldId="2147483827"/>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8F7A7B-A9FD-4F07-A6B7-25475CF857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9545D5-0A29-483E-9FC4-1CE71A4BFE34}">
      <dgm:prSet/>
      <dgm:spPr/>
      <dgm:t>
        <a:bodyPr/>
        <a:lstStyle/>
        <a:p>
          <a:r>
            <a:rPr lang="tr-TR"/>
            <a:t>Deneyde DATEM katkı maddesi, FL(fosfolipaz) ve GL (glikolipaz) enzimlerinin etkisi incelenmektedir.</a:t>
          </a:r>
          <a:endParaRPr lang="en-US"/>
        </a:p>
      </dgm:t>
    </dgm:pt>
    <dgm:pt modelId="{FAB0F563-03B1-4F2B-9CF9-063051EAF1AB}" type="parTrans" cxnId="{1A38DD15-429E-4536-9B3D-729C58E1ECEB}">
      <dgm:prSet/>
      <dgm:spPr/>
      <dgm:t>
        <a:bodyPr/>
        <a:lstStyle/>
        <a:p>
          <a:endParaRPr lang="en-US"/>
        </a:p>
      </dgm:t>
    </dgm:pt>
    <dgm:pt modelId="{E4A82EF2-3185-4BFC-842B-C1B1FED0DEE7}" type="sibTrans" cxnId="{1A38DD15-429E-4536-9B3D-729C58E1ECEB}">
      <dgm:prSet/>
      <dgm:spPr/>
      <dgm:t>
        <a:bodyPr/>
        <a:lstStyle/>
        <a:p>
          <a:endParaRPr lang="en-US"/>
        </a:p>
      </dgm:t>
    </dgm:pt>
    <dgm:pt modelId="{3140A6EC-2503-4D39-B86D-D5E66A7F25DB}">
      <dgm:prSet/>
      <dgm:spPr/>
      <dgm:t>
        <a:bodyPr/>
        <a:lstStyle/>
        <a:p>
          <a:r>
            <a:rPr lang="tr-TR"/>
            <a:t>Deneyde kullanılacak ekmeklerin hamuru hazırlanırken ve pişirilirken bütün aşamalar aynı oranlar ve ortam koşullarında yapılmıştır. Daha sonra ekmekler dilimleme makinesinde 25mm kalıntıkta kesilmiş ve her ekmeğin ortasından iki dilim alınmıştır.</a:t>
          </a:r>
          <a:endParaRPr lang="en-US"/>
        </a:p>
      </dgm:t>
    </dgm:pt>
    <dgm:pt modelId="{BE245E37-7B9A-4097-A9EE-4F98E8860E92}" type="parTrans" cxnId="{92E45BAE-36E6-4BF9-90C6-D3809523BE22}">
      <dgm:prSet/>
      <dgm:spPr/>
      <dgm:t>
        <a:bodyPr/>
        <a:lstStyle/>
        <a:p>
          <a:endParaRPr lang="en-US"/>
        </a:p>
      </dgm:t>
    </dgm:pt>
    <dgm:pt modelId="{083CD9C9-D58E-40AB-908A-9FC30EAF0C04}" type="sibTrans" cxnId="{92E45BAE-36E6-4BF9-90C6-D3809523BE22}">
      <dgm:prSet/>
      <dgm:spPr/>
      <dgm:t>
        <a:bodyPr/>
        <a:lstStyle/>
        <a:p>
          <a:endParaRPr lang="en-US"/>
        </a:p>
      </dgm:t>
    </dgm:pt>
    <dgm:pt modelId="{450EF6BF-446F-4599-9FB2-B73CFFEFFB05}">
      <dgm:prSet/>
      <dgm:spPr/>
      <dgm:t>
        <a:bodyPr/>
        <a:lstStyle/>
        <a:p>
          <a:r>
            <a:rPr lang="tr-TR"/>
            <a:t>Alınan bu parçaların bilgisi için bir tarayıcıyla (CanonScan 4400F) görüntü bilgisayara aktarılmıştır. Görüntüler 3508*2552(yaklaşık 9 milyon) piksel olarak kaydedilmiştir.</a:t>
          </a:r>
          <a:endParaRPr lang="en-US"/>
        </a:p>
      </dgm:t>
    </dgm:pt>
    <dgm:pt modelId="{A1956826-D1BD-4B3D-9D22-153483A3B50C}" type="parTrans" cxnId="{A4FB1BD6-C7BC-4A7B-9585-249842577390}">
      <dgm:prSet/>
      <dgm:spPr/>
      <dgm:t>
        <a:bodyPr/>
        <a:lstStyle/>
        <a:p>
          <a:endParaRPr lang="en-US"/>
        </a:p>
      </dgm:t>
    </dgm:pt>
    <dgm:pt modelId="{BF40409A-BE73-4AE8-8A18-DA8266DB4B54}" type="sibTrans" cxnId="{A4FB1BD6-C7BC-4A7B-9585-249842577390}">
      <dgm:prSet/>
      <dgm:spPr/>
      <dgm:t>
        <a:bodyPr/>
        <a:lstStyle/>
        <a:p>
          <a:endParaRPr lang="en-US"/>
        </a:p>
      </dgm:t>
    </dgm:pt>
    <dgm:pt modelId="{448EBCF0-D08A-43C5-A648-3AD9A0803973}" type="pres">
      <dgm:prSet presAssocID="{3F8F7A7B-A9FD-4F07-A6B7-25475CF8575D}" presName="root" presStyleCnt="0">
        <dgm:presLayoutVars>
          <dgm:dir/>
          <dgm:resizeHandles val="exact"/>
        </dgm:presLayoutVars>
      </dgm:prSet>
      <dgm:spPr/>
    </dgm:pt>
    <dgm:pt modelId="{972EFDED-F3B4-4669-BDAE-6B83EB5E4DE5}" type="pres">
      <dgm:prSet presAssocID="{3F9545D5-0A29-483E-9FC4-1CE71A4BFE34}" presName="compNode" presStyleCnt="0"/>
      <dgm:spPr/>
    </dgm:pt>
    <dgm:pt modelId="{A404BF28-E779-4B82-9384-EB819D129A13}" type="pres">
      <dgm:prSet presAssocID="{3F9545D5-0A29-483E-9FC4-1CE71A4BFE34}" presName="bgRect" presStyleLbl="bgShp" presStyleIdx="0" presStyleCnt="3"/>
      <dgm:spPr/>
    </dgm:pt>
    <dgm:pt modelId="{656327E5-375E-43D5-B916-09E0C2A5540B}" type="pres">
      <dgm:prSet presAssocID="{3F9545D5-0A29-483E-9FC4-1CE71A4BFE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A8D28467-AF11-4EEC-B501-75B85EE9B629}" type="pres">
      <dgm:prSet presAssocID="{3F9545D5-0A29-483E-9FC4-1CE71A4BFE34}" presName="spaceRect" presStyleCnt="0"/>
      <dgm:spPr/>
    </dgm:pt>
    <dgm:pt modelId="{9D51E9DB-F160-4A3B-ADCA-1AAC41DEB619}" type="pres">
      <dgm:prSet presAssocID="{3F9545D5-0A29-483E-9FC4-1CE71A4BFE34}" presName="parTx" presStyleLbl="revTx" presStyleIdx="0" presStyleCnt="3">
        <dgm:presLayoutVars>
          <dgm:chMax val="0"/>
          <dgm:chPref val="0"/>
        </dgm:presLayoutVars>
      </dgm:prSet>
      <dgm:spPr/>
    </dgm:pt>
    <dgm:pt modelId="{454E5998-03BC-4B5A-99A8-569704FE57EF}" type="pres">
      <dgm:prSet presAssocID="{E4A82EF2-3185-4BFC-842B-C1B1FED0DEE7}" presName="sibTrans" presStyleCnt="0"/>
      <dgm:spPr/>
    </dgm:pt>
    <dgm:pt modelId="{A6E317FA-63A8-4867-9E08-B6ED8633E0A3}" type="pres">
      <dgm:prSet presAssocID="{3140A6EC-2503-4D39-B86D-D5E66A7F25DB}" presName="compNode" presStyleCnt="0"/>
      <dgm:spPr/>
    </dgm:pt>
    <dgm:pt modelId="{3C9DD54B-0BB8-4C37-AE48-22A1484F3000}" type="pres">
      <dgm:prSet presAssocID="{3140A6EC-2503-4D39-B86D-D5E66A7F25DB}" presName="bgRect" presStyleLbl="bgShp" presStyleIdx="1" presStyleCnt="3"/>
      <dgm:spPr/>
    </dgm:pt>
    <dgm:pt modelId="{322B2568-B595-4027-8A48-868DB0B9B90D}" type="pres">
      <dgm:prSet presAssocID="{3140A6EC-2503-4D39-B86D-D5E66A7F25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aşık"/>
        </a:ext>
      </dgm:extLst>
    </dgm:pt>
    <dgm:pt modelId="{AB4D8DFF-FDC4-43E2-B26A-096A204E0C80}" type="pres">
      <dgm:prSet presAssocID="{3140A6EC-2503-4D39-B86D-D5E66A7F25DB}" presName="spaceRect" presStyleCnt="0"/>
      <dgm:spPr/>
    </dgm:pt>
    <dgm:pt modelId="{46F79884-1F3C-4F93-9E6E-EA2D8A8AB3DE}" type="pres">
      <dgm:prSet presAssocID="{3140A6EC-2503-4D39-B86D-D5E66A7F25DB}" presName="parTx" presStyleLbl="revTx" presStyleIdx="1" presStyleCnt="3">
        <dgm:presLayoutVars>
          <dgm:chMax val="0"/>
          <dgm:chPref val="0"/>
        </dgm:presLayoutVars>
      </dgm:prSet>
      <dgm:spPr/>
    </dgm:pt>
    <dgm:pt modelId="{63F15F4E-F612-42F0-A468-F3761E0CAE1A}" type="pres">
      <dgm:prSet presAssocID="{083CD9C9-D58E-40AB-908A-9FC30EAF0C04}" presName="sibTrans" presStyleCnt="0"/>
      <dgm:spPr/>
    </dgm:pt>
    <dgm:pt modelId="{5E5D1473-0426-4725-B0A1-CBD4F5F0F03D}" type="pres">
      <dgm:prSet presAssocID="{450EF6BF-446F-4599-9FB2-B73CFFEFFB05}" presName="compNode" presStyleCnt="0"/>
      <dgm:spPr/>
    </dgm:pt>
    <dgm:pt modelId="{2966A156-95B9-46B0-87A7-7FA92E564330}" type="pres">
      <dgm:prSet presAssocID="{450EF6BF-446F-4599-9FB2-B73CFFEFFB05}" presName="bgRect" presStyleLbl="bgShp" presStyleIdx="2" presStyleCnt="3"/>
      <dgm:spPr/>
    </dgm:pt>
    <dgm:pt modelId="{419AA75F-5EC6-424D-8522-4F15BDA6D722}" type="pres">
      <dgm:prSet presAssocID="{450EF6BF-446F-4599-9FB2-B73CFFEFFB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örüntü"/>
        </a:ext>
      </dgm:extLst>
    </dgm:pt>
    <dgm:pt modelId="{7F4A1E12-BED0-462B-B442-9B1C0C56E741}" type="pres">
      <dgm:prSet presAssocID="{450EF6BF-446F-4599-9FB2-B73CFFEFFB05}" presName="spaceRect" presStyleCnt="0"/>
      <dgm:spPr/>
    </dgm:pt>
    <dgm:pt modelId="{3092F4B9-67FB-493A-AEDE-0807F43367DD}" type="pres">
      <dgm:prSet presAssocID="{450EF6BF-446F-4599-9FB2-B73CFFEFFB05}" presName="parTx" presStyleLbl="revTx" presStyleIdx="2" presStyleCnt="3">
        <dgm:presLayoutVars>
          <dgm:chMax val="0"/>
          <dgm:chPref val="0"/>
        </dgm:presLayoutVars>
      </dgm:prSet>
      <dgm:spPr/>
    </dgm:pt>
  </dgm:ptLst>
  <dgm:cxnLst>
    <dgm:cxn modelId="{9CA55E00-7310-4E32-BB07-E929E85F2C33}" type="presOf" srcId="{450EF6BF-446F-4599-9FB2-B73CFFEFFB05}" destId="{3092F4B9-67FB-493A-AEDE-0807F43367DD}" srcOrd="0" destOrd="0" presId="urn:microsoft.com/office/officeart/2018/2/layout/IconVerticalSolidList"/>
    <dgm:cxn modelId="{1A38DD15-429E-4536-9B3D-729C58E1ECEB}" srcId="{3F8F7A7B-A9FD-4F07-A6B7-25475CF8575D}" destId="{3F9545D5-0A29-483E-9FC4-1CE71A4BFE34}" srcOrd="0" destOrd="0" parTransId="{FAB0F563-03B1-4F2B-9CF9-063051EAF1AB}" sibTransId="{E4A82EF2-3185-4BFC-842B-C1B1FED0DEE7}"/>
    <dgm:cxn modelId="{9323DC7E-8A12-4734-9638-58A4F14F330D}" type="presOf" srcId="{3F8F7A7B-A9FD-4F07-A6B7-25475CF8575D}" destId="{448EBCF0-D08A-43C5-A648-3AD9A0803973}" srcOrd="0" destOrd="0" presId="urn:microsoft.com/office/officeart/2018/2/layout/IconVerticalSolidList"/>
    <dgm:cxn modelId="{92E45BAE-36E6-4BF9-90C6-D3809523BE22}" srcId="{3F8F7A7B-A9FD-4F07-A6B7-25475CF8575D}" destId="{3140A6EC-2503-4D39-B86D-D5E66A7F25DB}" srcOrd="1" destOrd="0" parTransId="{BE245E37-7B9A-4097-A9EE-4F98E8860E92}" sibTransId="{083CD9C9-D58E-40AB-908A-9FC30EAF0C04}"/>
    <dgm:cxn modelId="{A4FB1BD6-C7BC-4A7B-9585-249842577390}" srcId="{3F8F7A7B-A9FD-4F07-A6B7-25475CF8575D}" destId="{450EF6BF-446F-4599-9FB2-B73CFFEFFB05}" srcOrd="2" destOrd="0" parTransId="{A1956826-D1BD-4B3D-9D22-153483A3B50C}" sibTransId="{BF40409A-BE73-4AE8-8A18-DA8266DB4B54}"/>
    <dgm:cxn modelId="{933E93E2-D914-457F-9622-BC8DFC78B328}" type="presOf" srcId="{3140A6EC-2503-4D39-B86D-D5E66A7F25DB}" destId="{46F79884-1F3C-4F93-9E6E-EA2D8A8AB3DE}" srcOrd="0" destOrd="0" presId="urn:microsoft.com/office/officeart/2018/2/layout/IconVerticalSolidList"/>
    <dgm:cxn modelId="{C1BB2CF5-0170-47A0-B0ED-5B071C257EF4}" type="presOf" srcId="{3F9545D5-0A29-483E-9FC4-1CE71A4BFE34}" destId="{9D51E9DB-F160-4A3B-ADCA-1AAC41DEB619}" srcOrd="0" destOrd="0" presId="urn:microsoft.com/office/officeart/2018/2/layout/IconVerticalSolidList"/>
    <dgm:cxn modelId="{94E17BD5-C224-4330-A877-30771CCD9338}" type="presParOf" srcId="{448EBCF0-D08A-43C5-A648-3AD9A0803973}" destId="{972EFDED-F3B4-4669-BDAE-6B83EB5E4DE5}" srcOrd="0" destOrd="0" presId="urn:microsoft.com/office/officeart/2018/2/layout/IconVerticalSolidList"/>
    <dgm:cxn modelId="{415535C2-6749-46A8-BBAC-63D2106F3FB2}" type="presParOf" srcId="{972EFDED-F3B4-4669-BDAE-6B83EB5E4DE5}" destId="{A404BF28-E779-4B82-9384-EB819D129A13}" srcOrd="0" destOrd="0" presId="urn:microsoft.com/office/officeart/2018/2/layout/IconVerticalSolidList"/>
    <dgm:cxn modelId="{7D7AD082-45F4-4C58-B3CC-67DADF58BAF1}" type="presParOf" srcId="{972EFDED-F3B4-4669-BDAE-6B83EB5E4DE5}" destId="{656327E5-375E-43D5-B916-09E0C2A5540B}" srcOrd="1" destOrd="0" presId="urn:microsoft.com/office/officeart/2018/2/layout/IconVerticalSolidList"/>
    <dgm:cxn modelId="{AAE8BD70-CEA7-4923-9F70-1FD845B63A56}" type="presParOf" srcId="{972EFDED-F3B4-4669-BDAE-6B83EB5E4DE5}" destId="{A8D28467-AF11-4EEC-B501-75B85EE9B629}" srcOrd="2" destOrd="0" presId="urn:microsoft.com/office/officeart/2018/2/layout/IconVerticalSolidList"/>
    <dgm:cxn modelId="{95AEDBB4-B0AA-414E-92D7-E78E08511C73}" type="presParOf" srcId="{972EFDED-F3B4-4669-BDAE-6B83EB5E4DE5}" destId="{9D51E9DB-F160-4A3B-ADCA-1AAC41DEB619}" srcOrd="3" destOrd="0" presId="urn:microsoft.com/office/officeart/2018/2/layout/IconVerticalSolidList"/>
    <dgm:cxn modelId="{D3EBD1B4-66F3-47D8-A541-82163000FF24}" type="presParOf" srcId="{448EBCF0-D08A-43C5-A648-3AD9A0803973}" destId="{454E5998-03BC-4B5A-99A8-569704FE57EF}" srcOrd="1" destOrd="0" presId="urn:microsoft.com/office/officeart/2018/2/layout/IconVerticalSolidList"/>
    <dgm:cxn modelId="{AB7247C3-21BB-4B82-A067-17844EECC1BF}" type="presParOf" srcId="{448EBCF0-D08A-43C5-A648-3AD9A0803973}" destId="{A6E317FA-63A8-4867-9E08-B6ED8633E0A3}" srcOrd="2" destOrd="0" presId="urn:microsoft.com/office/officeart/2018/2/layout/IconVerticalSolidList"/>
    <dgm:cxn modelId="{F21B3390-2DB8-4BD7-9D9D-AFFFDE7652ED}" type="presParOf" srcId="{A6E317FA-63A8-4867-9E08-B6ED8633E0A3}" destId="{3C9DD54B-0BB8-4C37-AE48-22A1484F3000}" srcOrd="0" destOrd="0" presId="urn:microsoft.com/office/officeart/2018/2/layout/IconVerticalSolidList"/>
    <dgm:cxn modelId="{148720F1-C78E-4A70-A961-2392B119EDAB}" type="presParOf" srcId="{A6E317FA-63A8-4867-9E08-B6ED8633E0A3}" destId="{322B2568-B595-4027-8A48-868DB0B9B90D}" srcOrd="1" destOrd="0" presId="urn:microsoft.com/office/officeart/2018/2/layout/IconVerticalSolidList"/>
    <dgm:cxn modelId="{6F76E5A4-76EA-451E-A243-9F9F8A024667}" type="presParOf" srcId="{A6E317FA-63A8-4867-9E08-B6ED8633E0A3}" destId="{AB4D8DFF-FDC4-43E2-B26A-096A204E0C80}" srcOrd="2" destOrd="0" presId="urn:microsoft.com/office/officeart/2018/2/layout/IconVerticalSolidList"/>
    <dgm:cxn modelId="{6CF3536D-920E-42E4-B25D-9B66E93DB790}" type="presParOf" srcId="{A6E317FA-63A8-4867-9E08-B6ED8633E0A3}" destId="{46F79884-1F3C-4F93-9E6E-EA2D8A8AB3DE}" srcOrd="3" destOrd="0" presId="urn:microsoft.com/office/officeart/2018/2/layout/IconVerticalSolidList"/>
    <dgm:cxn modelId="{7CF8A69C-C0F7-4325-AA70-39168E4B1641}" type="presParOf" srcId="{448EBCF0-D08A-43C5-A648-3AD9A0803973}" destId="{63F15F4E-F612-42F0-A468-F3761E0CAE1A}" srcOrd="3" destOrd="0" presId="urn:microsoft.com/office/officeart/2018/2/layout/IconVerticalSolidList"/>
    <dgm:cxn modelId="{C68CD759-4487-4D4D-9DAD-E048BB9C4DE8}" type="presParOf" srcId="{448EBCF0-D08A-43C5-A648-3AD9A0803973}" destId="{5E5D1473-0426-4725-B0A1-CBD4F5F0F03D}" srcOrd="4" destOrd="0" presId="urn:microsoft.com/office/officeart/2018/2/layout/IconVerticalSolidList"/>
    <dgm:cxn modelId="{A587169B-0087-4511-8F78-12E2802EB158}" type="presParOf" srcId="{5E5D1473-0426-4725-B0A1-CBD4F5F0F03D}" destId="{2966A156-95B9-46B0-87A7-7FA92E564330}" srcOrd="0" destOrd="0" presId="urn:microsoft.com/office/officeart/2018/2/layout/IconVerticalSolidList"/>
    <dgm:cxn modelId="{45B2AE5E-EB75-4E98-82AD-95052D0596A4}" type="presParOf" srcId="{5E5D1473-0426-4725-B0A1-CBD4F5F0F03D}" destId="{419AA75F-5EC6-424D-8522-4F15BDA6D722}" srcOrd="1" destOrd="0" presId="urn:microsoft.com/office/officeart/2018/2/layout/IconVerticalSolidList"/>
    <dgm:cxn modelId="{870CC5A6-ACF9-45FD-B45F-F18824D2E18B}" type="presParOf" srcId="{5E5D1473-0426-4725-B0A1-CBD4F5F0F03D}" destId="{7F4A1E12-BED0-462B-B442-9B1C0C56E741}" srcOrd="2" destOrd="0" presId="urn:microsoft.com/office/officeart/2018/2/layout/IconVerticalSolidList"/>
    <dgm:cxn modelId="{45DAD70D-3C97-4CAC-B888-3FF92C06CE1D}" type="presParOf" srcId="{5E5D1473-0426-4725-B0A1-CBD4F5F0F03D}" destId="{3092F4B9-67FB-493A-AEDE-0807F43367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7CB97F-CB7D-4E11-9BC6-521C0A0FB53B}"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E5A72A78-8A7A-4CD5-9F22-BD1C12202B72}">
      <dgm:prSet/>
      <dgm:spPr/>
      <dgm:t>
        <a:bodyPr/>
        <a:lstStyle/>
        <a:p>
          <a:r>
            <a:rPr lang="tr-TR"/>
            <a:t>%0,75 oranında DATEM kullanılan ekmeklerin  kontrol grubundaki ekmeklere nazaran daha fazla gözenek sayısı ve gözenek alanına sahip olduğu gözlenmiştir.</a:t>
          </a:r>
          <a:endParaRPr lang="en-US"/>
        </a:p>
      </dgm:t>
    </dgm:pt>
    <dgm:pt modelId="{C936297A-EE41-4A13-A411-2D2319FB6685}" type="parTrans" cxnId="{6122A8EB-77A7-4793-BDED-7D9E6A64AB78}">
      <dgm:prSet/>
      <dgm:spPr/>
      <dgm:t>
        <a:bodyPr/>
        <a:lstStyle/>
        <a:p>
          <a:endParaRPr lang="en-US"/>
        </a:p>
      </dgm:t>
    </dgm:pt>
    <dgm:pt modelId="{91CE30A9-FA14-4C1F-AC60-E8C9DFAED54C}" type="sibTrans" cxnId="{6122A8EB-77A7-4793-BDED-7D9E6A64AB78}">
      <dgm:prSet/>
      <dgm:spPr/>
      <dgm:t>
        <a:bodyPr/>
        <a:lstStyle/>
        <a:p>
          <a:endParaRPr lang="en-US"/>
        </a:p>
      </dgm:t>
    </dgm:pt>
    <dgm:pt modelId="{F2FE61A0-B8A2-40C3-B6B7-F9A4BADB0A7D}">
      <dgm:prSet/>
      <dgm:spPr/>
      <dgm:t>
        <a:bodyPr/>
        <a:lstStyle/>
        <a:p>
          <a:r>
            <a:rPr lang="tr-TR"/>
            <a:t>FL enzimi kullanılan ekmeğin 20'li konstarsyonunda gözenek sayısı, toplam gözenek alanı ve yoğunluğunun en yüksek olduğu görülmüştür.</a:t>
          </a:r>
          <a:endParaRPr lang="en-US"/>
        </a:p>
      </dgm:t>
    </dgm:pt>
    <dgm:pt modelId="{767856C7-5DF1-4CEC-906D-03C644477A21}" type="parTrans" cxnId="{067FA13E-7CA8-4733-BE31-45060A7312BF}">
      <dgm:prSet/>
      <dgm:spPr/>
      <dgm:t>
        <a:bodyPr/>
        <a:lstStyle/>
        <a:p>
          <a:endParaRPr lang="en-US"/>
        </a:p>
      </dgm:t>
    </dgm:pt>
    <dgm:pt modelId="{11527E2B-0D4F-497D-BD36-DFE3F91D8D0C}" type="sibTrans" cxnId="{067FA13E-7CA8-4733-BE31-45060A7312BF}">
      <dgm:prSet/>
      <dgm:spPr/>
      <dgm:t>
        <a:bodyPr/>
        <a:lstStyle/>
        <a:p>
          <a:endParaRPr lang="en-US"/>
        </a:p>
      </dgm:t>
    </dgm:pt>
    <dgm:pt modelId="{1B985D11-F022-468F-8B7D-960481601A4E}">
      <dgm:prSet/>
      <dgm:spPr/>
      <dgm:t>
        <a:bodyPr/>
        <a:lstStyle/>
        <a:p>
          <a:r>
            <a:rPr lang="tr-TR"/>
            <a:t>GL enzimi kullanılan 60 ve 90'lı yılların konsantrasyonunda gözenek sayısını ve gözenek alanını arttırdığı görülmüştür. Ancak 120'li konsantrasyonunda gözenek sayısının azaldığı görülmüştür.</a:t>
          </a:r>
          <a:endParaRPr lang="en-US"/>
        </a:p>
      </dgm:t>
    </dgm:pt>
    <dgm:pt modelId="{B5C9E8D3-B139-4102-8B3C-C54D885AAF2A}" type="parTrans" cxnId="{4EF64936-A96B-4456-8844-FC08B0912BA7}">
      <dgm:prSet/>
      <dgm:spPr/>
      <dgm:t>
        <a:bodyPr/>
        <a:lstStyle/>
        <a:p>
          <a:endParaRPr lang="en-US"/>
        </a:p>
      </dgm:t>
    </dgm:pt>
    <dgm:pt modelId="{F367F141-46A3-4482-BEB5-6BF959FF9912}" type="sibTrans" cxnId="{4EF64936-A96B-4456-8844-FC08B0912BA7}">
      <dgm:prSet/>
      <dgm:spPr/>
      <dgm:t>
        <a:bodyPr/>
        <a:lstStyle/>
        <a:p>
          <a:endParaRPr lang="en-US"/>
        </a:p>
      </dgm:t>
    </dgm:pt>
    <dgm:pt modelId="{1ED72425-AE55-4797-B896-59480B9E0065}">
      <dgm:prSet/>
      <dgm:spPr/>
      <dgm:t>
        <a:bodyPr/>
        <a:lstStyle/>
        <a:p>
          <a:r>
            <a:rPr lang="tr-TR"/>
            <a:t>Sonuç olarak FL ve GL enzimlerinin DATEM kadar olmasada ekmek hacmine etkisi olduğu görülmüştür.</a:t>
          </a:r>
          <a:endParaRPr lang="en-US"/>
        </a:p>
      </dgm:t>
    </dgm:pt>
    <dgm:pt modelId="{5BE4366B-DD05-43BA-990E-1130D227B60E}" type="parTrans" cxnId="{D08E1ACA-AAF2-4C61-9BBE-690F339E158F}">
      <dgm:prSet/>
      <dgm:spPr/>
      <dgm:t>
        <a:bodyPr/>
        <a:lstStyle/>
        <a:p>
          <a:endParaRPr lang="en-US"/>
        </a:p>
      </dgm:t>
    </dgm:pt>
    <dgm:pt modelId="{7B414855-F95C-427C-B599-22EAF33ADEBD}" type="sibTrans" cxnId="{D08E1ACA-AAF2-4C61-9BBE-690F339E158F}">
      <dgm:prSet/>
      <dgm:spPr/>
      <dgm:t>
        <a:bodyPr/>
        <a:lstStyle/>
        <a:p>
          <a:endParaRPr lang="en-US"/>
        </a:p>
      </dgm:t>
    </dgm:pt>
    <dgm:pt modelId="{8E289060-7D78-41E6-B5B0-0330B0562C32}" type="pres">
      <dgm:prSet presAssocID="{237CB97F-CB7D-4E11-9BC6-521C0A0FB53B}" presName="outerComposite" presStyleCnt="0">
        <dgm:presLayoutVars>
          <dgm:chMax val="5"/>
          <dgm:dir/>
          <dgm:resizeHandles val="exact"/>
        </dgm:presLayoutVars>
      </dgm:prSet>
      <dgm:spPr/>
    </dgm:pt>
    <dgm:pt modelId="{D4DAC2AE-E0AD-4BCA-8D59-2FF80AB88B1B}" type="pres">
      <dgm:prSet presAssocID="{237CB97F-CB7D-4E11-9BC6-521C0A0FB53B}" presName="dummyMaxCanvas" presStyleCnt="0">
        <dgm:presLayoutVars/>
      </dgm:prSet>
      <dgm:spPr/>
    </dgm:pt>
    <dgm:pt modelId="{7902571C-689D-45FB-8537-1E2EB113B5F6}" type="pres">
      <dgm:prSet presAssocID="{237CB97F-CB7D-4E11-9BC6-521C0A0FB53B}" presName="FourNodes_1" presStyleLbl="node1" presStyleIdx="0" presStyleCnt="4">
        <dgm:presLayoutVars>
          <dgm:bulletEnabled val="1"/>
        </dgm:presLayoutVars>
      </dgm:prSet>
      <dgm:spPr/>
    </dgm:pt>
    <dgm:pt modelId="{4ED793DD-56D6-4D19-9692-BE490E2B412B}" type="pres">
      <dgm:prSet presAssocID="{237CB97F-CB7D-4E11-9BC6-521C0A0FB53B}" presName="FourNodes_2" presStyleLbl="node1" presStyleIdx="1" presStyleCnt="4">
        <dgm:presLayoutVars>
          <dgm:bulletEnabled val="1"/>
        </dgm:presLayoutVars>
      </dgm:prSet>
      <dgm:spPr/>
    </dgm:pt>
    <dgm:pt modelId="{CF485DAA-2CBB-4E1A-9913-1D98B2676CC9}" type="pres">
      <dgm:prSet presAssocID="{237CB97F-CB7D-4E11-9BC6-521C0A0FB53B}" presName="FourNodes_3" presStyleLbl="node1" presStyleIdx="2" presStyleCnt="4">
        <dgm:presLayoutVars>
          <dgm:bulletEnabled val="1"/>
        </dgm:presLayoutVars>
      </dgm:prSet>
      <dgm:spPr/>
    </dgm:pt>
    <dgm:pt modelId="{EE65A1CC-7963-4309-887C-601C529FB014}" type="pres">
      <dgm:prSet presAssocID="{237CB97F-CB7D-4E11-9BC6-521C0A0FB53B}" presName="FourNodes_4" presStyleLbl="node1" presStyleIdx="3" presStyleCnt="4">
        <dgm:presLayoutVars>
          <dgm:bulletEnabled val="1"/>
        </dgm:presLayoutVars>
      </dgm:prSet>
      <dgm:spPr/>
    </dgm:pt>
    <dgm:pt modelId="{74FF29F1-4CC3-4AD4-BB34-C57147901381}" type="pres">
      <dgm:prSet presAssocID="{237CB97F-CB7D-4E11-9BC6-521C0A0FB53B}" presName="FourConn_1-2" presStyleLbl="fgAccFollowNode1" presStyleIdx="0" presStyleCnt="3">
        <dgm:presLayoutVars>
          <dgm:bulletEnabled val="1"/>
        </dgm:presLayoutVars>
      </dgm:prSet>
      <dgm:spPr/>
    </dgm:pt>
    <dgm:pt modelId="{EF736CF7-47B0-4369-83AC-FF53BDDF1423}" type="pres">
      <dgm:prSet presAssocID="{237CB97F-CB7D-4E11-9BC6-521C0A0FB53B}" presName="FourConn_2-3" presStyleLbl="fgAccFollowNode1" presStyleIdx="1" presStyleCnt="3">
        <dgm:presLayoutVars>
          <dgm:bulletEnabled val="1"/>
        </dgm:presLayoutVars>
      </dgm:prSet>
      <dgm:spPr/>
    </dgm:pt>
    <dgm:pt modelId="{AC47EF89-3243-4400-93EC-577C63C0C315}" type="pres">
      <dgm:prSet presAssocID="{237CB97F-CB7D-4E11-9BC6-521C0A0FB53B}" presName="FourConn_3-4" presStyleLbl="fgAccFollowNode1" presStyleIdx="2" presStyleCnt="3">
        <dgm:presLayoutVars>
          <dgm:bulletEnabled val="1"/>
        </dgm:presLayoutVars>
      </dgm:prSet>
      <dgm:spPr/>
    </dgm:pt>
    <dgm:pt modelId="{B0B567F4-FDD2-41A0-B56E-63B1BDBFCD07}" type="pres">
      <dgm:prSet presAssocID="{237CB97F-CB7D-4E11-9BC6-521C0A0FB53B}" presName="FourNodes_1_text" presStyleLbl="node1" presStyleIdx="3" presStyleCnt="4">
        <dgm:presLayoutVars>
          <dgm:bulletEnabled val="1"/>
        </dgm:presLayoutVars>
      </dgm:prSet>
      <dgm:spPr/>
    </dgm:pt>
    <dgm:pt modelId="{D3F5A5DC-22CE-4515-8B6A-ED25731D4968}" type="pres">
      <dgm:prSet presAssocID="{237CB97F-CB7D-4E11-9BC6-521C0A0FB53B}" presName="FourNodes_2_text" presStyleLbl="node1" presStyleIdx="3" presStyleCnt="4">
        <dgm:presLayoutVars>
          <dgm:bulletEnabled val="1"/>
        </dgm:presLayoutVars>
      </dgm:prSet>
      <dgm:spPr/>
    </dgm:pt>
    <dgm:pt modelId="{72BE787E-CB33-42AB-A820-C31983013FD8}" type="pres">
      <dgm:prSet presAssocID="{237CB97F-CB7D-4E11-9BC6-521C0A0FB53B}" presName="FourNodes_3_text" presStyleLbl="node1" presStyleIdx="3" presStyleCnt="4">
        <dgm:presLayoutVars>
          <dgm:bulletEnabled val="1"/>
        </dgm:presLayoutVars>
      </dgm:prSet>
      <dgm:spPr/>
    </dgm:pt>
    <dgm:pt modelId="{5866A26E-51B1-4CDA-B0FE-9AB1B22CA4AE}" type="pres">
      <dgm:prSet presAssocID="{237CB97F-CB7D-4E11-9BC6-521C0A0FB53B}" presName="FourNodes_4_text" presStyleLbl="node1" presStyleIdx="3" presStyleCnt="4">
        <dgm:presLayoutVars>
          <dgm:bulletEnabled val="1"/>
        </dgm:presLayoutVars>
      </dgm:prSet>
      <dgm:spPr/>
    </dgm:pt>
  </dgm:ptLst>
  <dgm:cxnLst>
    <dgm:cxn modelId="{05B12902-42B4-4FDE-AFF4-F72D28BB9125}" type="presOf" srcId="{11527E2B-0D4F-497D-BD36-DFE3F91D8D0C}" destId="{EF736CF7-47B0-4369-83AC-FF53BDDF1423}" srcOrd="0" destOrd="0" presId="urn:microsoft.com/office/officeart/2005/8/layout/vProcess5"/>
    <dgm:cxn modelId="{02939425-E662-432F-8F5B-B930E86EB0ED}" type="presOf" srcId="{F2FE61A0-B8A2-40C3-B6B7-F9A4BADB0A7D}" destId="{4ED793DD-56D6-4D19-9692-BE490E2B412B}" srcOrd="0" destOrd="0" presId="urn:microsoft.com/office/officeart/2005/8/layout/vProcess5"/>
    <dgm:cxn modelId="{56CE592D-EF65-48C3-89B1-4E24F2A764BE}" type="presOf" srcId="{1ED72425-AE55-4797-B896-59480B9E0065}" destId="{5866A26E-51B1-4CDA-B0FE-9AB1B22CA4AE}" srcOrd="1" destOrd="0" presId="urn:microsoft.com/office/officeart/2005/8/layout/vProcess5"/>
    <dgm:cxn modelId="{4EF64936-A96B-4456-8844-FC08B0912BA7}" srcId="{237CB97F-CB7D-4E11-9BC6-521C0A0FB53B}" destId="{1B985D11-F022-468F-8B7D-960481601A4E}" srcOrd="2" destOrd="0" parTransId="{B5C9E8D3-B139-4102-8B3C-C54D885AAF2A}" sibTransId="{F367F141-46A3-4482-BEB5-6BF959FF9912}"/>
    <dgm:cxn modelId="{9EAF5636-A5D6-4F85-8977-D9B78CDC992F}" type="presOf" srcId="{F367F141-46A3-4482-BEB5-6BF959FF9912}" destId="{AC47EF89-3243-4400-93EC-577C63C0C315}" srcOrd="0" destOrd="0" presId="urn:microsoft.com/office/officeart/2005/8/layout/vProcess5"/>
    <dgm:cxn modelId="{067FA13E-7CA8-4733-BE31-45060A7312BF}" srcId="{237CB97F-CB7D-4E11-9BC6-521C0A0FB53B}" destId="{F2FE61A0-B8A2-40C3-B6B7-F9A4BADB0A7D}" srcOrd="1" destOrd="0" parTransId="{767856C7-5DF1-4CEC-906D-03C644477A21}" sibTransId="{11527E2B-0D4F-497D-BD36-DFE3F91D8D0C}"/>
    <dgm:cxn modelId="{A1750266-DD56-49AD-937C-13C7254260F4}" type="presOf" srcId="{1B985D11-F022-468F-8B7D-960481601A4E}" destId="{CF485DAA-2CBB-4E1A-9913-1D98B2676CC9}" srcOrd="0" destOrd="0" presId="urn:microsoft.com/office/officeart/2005/8/layout/vProcess5"/>
    <dgm:cxn modelId="{003A686F-C200-43D6-8032-7B47D182E82E}" type="presOf" srcId="{1B985D11-F022-468F-8B7D-960481601A4E}" destId="{72BE787E-CB33-42AB-A820-C31983013FD8}" srcOrd="1" destOrd="0" presId="urn:microsoft.com/office/officeart/2005/8/layout/vProcess5"/>
    <dgm:cxn modelId="{30E6A651-4E0A-45B4-8FD1-DB7BBC26D289}" type="presOf" srcId="{E5A72A78-8A7A-4CD5-9F22-BD1C12202B72}" destId="{B0B567F4-FDD2-41A0-B56E-63B1BDBFCD07}" srcOrd="1" destOrd="0" presId="urn:microsoft.com/office/officeart/2005/8/layout/vProcess5"/>
    <dgm:cxn modelId="{D39D2E86-E8BD-4F8A-933C-C0FAF8528078}" type="presOf" srcId="{F2FE61A0-B8A2-40C3-B6B7-F9A4BADB0A7D}" destId="{D3F5A5DC-22CE-4515-8B6A-ED25731D4968}" srcOrd="1" destOrd="0" presId="urn:microsoft.com/office/officeart/2005/8/layout/vProcess5"/>
    <dgm:cxn modelId="{D3613590-A08F-4DD1-A702-950797973829}" type="presOf" srcId="{E5A72A78-8A7A-4CD5-9F22-BD1C12202B72}" destId="{7902571C-689D-45FB-8537-1E2EB113B5F6}" srcOrd="0" destOrd="0" presId="urn:microsoft.com/office/officeart/2005/8/layout/vProcess5"/>
    <dgm:cxn modelId="{A8E454A0-B332-4D07-B359-4F8C0A86509A}" type="presOf" srcId="{237CB97F-CB7D-4E11-9BC6-521C0A0FB53B}" destId="{8E289060-7D78-41E6-B5B0-0330B0562C32}" srcOrd="0" destOrd="0" presId="urn:microsoft.com/office/officeart/2005/8/layout/vProcess5"/>
    <dgm:cxn modelId="{11FD2FA8-CA68-4B9E-95C0-3D05C45FA2FA}" type="presOf" srcId="{91CE30A9-FA14-4C1F-AC60-E8C9DFAED54C}" destId="{74FF29F1-4CC3-4AD4-BB34-C57147901381}" srcOrd="0" destOrd="0" presId="urn:microsoft.com/office/officeart/2005/8/layout/vProcess5"/>
    <dgm:cxn modelId="{D08E1ACA-AAF2-4C61-9BBE-690F339E158F}" srcId="{237CB97F-CB7D-4E11-9BC6-521C0A0FB53B}" destId="{1ED72425-AE55-4797-B896-59480B9E0065}" srcOrd="3" destOrd="0" parTransId="{5BE4366B-DD05-43BA-990E-1130D227B60E}" sibTransId="{7B414855-F95C-427C-B599-22EAF33ADEBD}"/>
    <dgm:cxn modelId="{F1DD66CD-DD27-4C7E-91E3-78407D7BF7AA}" type="presOf" srcId="{1ED72425-AE55-4797-B896-59480B9E0065}" destId="{EE65A1CC-7963-4309-887C-601C529FB014}" srcOrd="0" destOrd="0" presId="urn:microsoft.com/office/officeart/2005/8/layout/vProcess5"/>
    <dgm:cxn modelId="{6122A8EB-77A7-4793-BDED-7D9E6A64AB78}" srcId="{237CB97F-CB7D-4E11-9BC6-521C0A0FB53B}" destId="{E5A72A78-8A7A-4CD5-9F22-BD1C12202B72}" srcOrd="0" destOrd="0" parTransId="{C936297A-EE41-4A13-A411-2D2319FB6685}" sibTransId="{91CE30A9-FA14-4C1F-AC60-E8C9DFAED54C}"/>
    <dgm:cxn modelId="{6E9E2F4B-1A29-4C6F-A2BD-FE87B5A0C916}" type="presParOf" srcId="{8E289060-7D78-41E6-B5B0-0330B0562C32}" destId="{D4DAC2AE-E0AD-4BCA-8D59-2FF80AB88B1B}" srcOrd="0" destOrd="0" presId="urn:microsoft.com/office/officeart/2005/8/layout/vProcess5"/>
    <dgm:cxn modelId="{A6995BB3-35E5-4A7B-8193-80112D18D3DC}" type="presParOf" srcId="{8E289060-7D78-41E6-B5B0-0330B0562C32}" destId="{7902571C-689D-45FB-8537-1E2EB113B5F6}" srcOrd="1" destOrd="0" presId="urn:microsoft.com/office/officeart/2005/8/layout/vProcess5"/>
    <dgm:cxn modelId="{5BA22D40-B199-4888-9455-E6513DA54370}" type="presParOf" srcId="{8E289060-7D78-41E6-B5B0-0330B0562C32}" destId="{4ED793DD-56D6-4D19-9692-BE490E2B412B}" srcOrd="2" destOrd="0" presId="urn:microsoft.com/office/officeart/2005/8/layout/vProcess5"/>
    <dgm:cxn modelId="{444742BE-4B10-4698-8120-DDDB21237A65}" type="presParOf" srcId="{8E289060-7D78-41E6-B5B0-0330B0562C32}" destId="{CF485DAA-2CBB-4E1A-9913-1D98B2676CC9}" srcOrd="3" destOrd="0" presId="urn:microsoft.com/office/officeart/2005/8/layout/vProcess5"/>
    <dgm:cxn modelId="{2A07EF24-FDB0-4457-9FE5-7881C3B97B92}" type="presParOf" srcId="{8E289060-7D78-41E6-B5B0-0330B0562C32}" destId="{EE65A1CC-7963-4309-887C-601C529FB014}" srcOrd="4" destOrd="0" presId="urn:microsoft.com/office/officeart/2005/8/layout/vProcess5"/>
    <dgm:cxn modelId="{C7E91B8E-EB66-4B02-A076-E2B0018F7A52}" type="presParOf" srcId="{8E289060-7D78-41E6-B5B0-0330B0562C32}" destId="{74FF29F1-4CC3-4AD4-BB34-C57147901381}" srcOrd="5" destOrd="0" presId="urn:microsoft.com/office/officeart/2005/8/layout/vProcess5"/>
    <dgm:cxn modelId="{02A973D5-E226-42CC-8D79-6921ED41BE0C}" type="presParOf" srcId="{8E289060-7D78-41E6-B5B0-0330B0562C32}" destId="{EF736CF7-47B0-4369-83AC-FF53BDDF1423}" srcOrd="6" destOrd="0" presId="urn:microsoft.com/office/officeart/2005/8/layout/vProcess5"/>
    <dgm:cxn modelId="{E23434CD-F1CE-48E6-A59A-BDE566B1AB1E}" type="presParOf" srcId="{8E289060-7D78-41E6-B5B0-0330B0562C32}" destId="{AC47EF89-3243-4400-93EC-577C63C0C315}" srcOrd="7" destOrd="0" presId="urn:microsoft.com/office/officeart/2005/8/layout/vProcess5"/>
    <dgm:cxn modelId="{83CD90DF-9F86-4562-B42A-0F5A5BD83CF9}" type="presParOf" srcId="{8E289060-7D78-41E6-B5B0-0330B0562C32}" destId="{B0B567F4-FDD2-41A0-B56E-63B1BDBFCD07}" srcOrd="8" destOrd="0" presId="urn:microsoft.com/office/officeart/2005/8/layout/vProcess5"/>
    <dgm:cxn modelId="{3705F40D-FD71-492D-8027-8ABC14870703}" type="presParOf" srcId="{8E289060-7D78-41E6-B5B0-0330B0562C32}" destId="{D3F5A5DC-22CE-4515-8B6A-ED25731D4968}" srcOrd="9" destOrd="0" presId="urn:microsoft.com/office/officeart/2005/8/layout/vProcess5"/>
    <dgm:cxn modelId="{34DB66FB-611A-4D85-81AA-6893D34E2878}" type="presParOf" srcId="{8E289060-7D78-41E6-B5B0-0330B0562C32}" destId="{72BE787E-CB33-42AB-A820-C31983013FD8}" srcOrd="10" destOrd="0" presId="urn:microsoft.com/office/officeart/2005/8/layout/vProcess5"/>
    <dgm:cxn modelId="{FBB0B7F1-56DE-4BAA-89F4-ADE2191D5D72}" type="presParOf" srcId="{8E289060-7D78-41E6-B5B0-0330B0562C32}" destId="{5866A26E-51B1-4CDA-B0FE-9AB1B22CA4A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4BF28-E779-4B82-9384-EB819D129A13}">
      <dsp:nvSpPr>
        <dsp:cNvPr id="0" name=""/>
        <dsp:cNvSpPr/>
      </dsp:nvSpPr>
      <dsp:spPr>
        <a:xfrm>
          <a:off x="0" y="705"/>
          <a:ext cx="6669431"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327E5-375E-43D5-B916-09E0C2A5540B}">
      <dsp:nvSpPr>
        <dsp:cNvPr id="0" name=""/>
        <dsp:cNvSpPr/>
      </dsp:nvSpPr>
      <dsp:spPr>
        <a:xfrm>
          <a:off x="499262" y="372057"/>
          <a:ext cx="907749" cy="907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51E9DB-F160-4A3B-ADCA-1AAC41DEB619}">
      <dsp:nvSpPr>
        <dsp:cNvPr id="0" name=""/>
        <dsp:cNvSpPr/>
      </dsp:nvSpPr>
      <dsp:spPr>
        <a:xfrm>
          <a:off x="1906274" y="705"/>
          <a:ext cx="4763156"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666750">
            <a:lnSpc>
              <a:spcPct val="90000"/>
            </a:lnSpc>
            <a:spcBef>
              <a:spcPct val="0"/>
            </a:spcBef>
            <a:spcAft>
              <a:spcPct val="35000"/>
            </a:spcAft>
            <a:buNone/>
          </a:pPr>
          <a:r>
            <a:rPr lang="tr-TR" sz="1500" kern="1200"/>
            <a:t>Deneyde DATEM katkı maddesi, FL(fosfolipaz) ve GL (glikolipaz) enzimlerinin etkisi incelenmektedir.</a:t>
          </a:r>
          <a:endParaRPr lang="en-US" sz="1500" kern="1200"/>
        </a:p>
      </dsp:txBody>
      <dsp:txXfrm>
        <a:off x="1906274" y="705"/>
        <a:ext cx="4763156" cy="1650454"/>
      </dsp:txXfrm>
    </dsp:sp>
    <dsp:sp modelId="{3C9DD54B-0BB8-4C37-AE48-22A1484F3000}">
      <dsp:nvSpPr>
        <dsp:cNvPr id="0" name=""/>
        <dsp:cNvSpPr/>
      </dsp:nvSpPr>
      <dsp:spPr>
        <a:xfrm>
          <a:off x="0" y="2063772"/>
          <a:ext cx="6669431"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B2568-B595-4027-8A48-868DB0B9B90D}">
      <dsp:nvSpPr>
        <dsp:cNvPr id="0" name=""/>
        <dsp:cNvSpPr/>
      </dsp:nvSpPr>
      <dsp:spPr>
        <a:xfrm>
          <a:off x="499262" y="2435125"/>
          <a:ext cx="907749" cy="907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F79884-1F3C-4F93-9E6E-EA2D8A8AB3DE}">
      <dsp:nvSpPr>
        <dsp:cNvPr id="0" name=""/>
        <dsp:cNvSpPr/>
      </dsp:nvSpPr>
      <dsp:spPr>
        <a:xfrm>
          <a:off x="1906274" y="2063772"/>
          <a:ext cx="4763156"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666750">
            <a:lnSpc>
              <a:spcPct val="90000"/>
            </a:lnSpc>
            <a:spcBef>
              <a:spcPct val="0"/>
            </a:spcBef>
            <a:spcAft>
              <a:spcPct val="35000"/>
            </a:spcAft>
            <a:buNone/>
          </a:pPr>
          <a:r>
            <a:rPr lang="tr-TR" sz="1500" kern="1200"/>
            <a:t>Deneyde kullanılacak ekmeklerin hamuru hazırlanırken ve pişirilirken bütün aşamalar aynı oranlar ve ortam koşullarında yapılmıştır. Daha sonra ekmekler dilimleme makinesinde 25mm kalıntıkta kesilmiş ve her ekmeğin ortasından iki dilim alınmıştır.</a:t>
          </a:r>
          <a:endParaRPr lang="en-US" sz="1500" kern="1200"/>
        </a:p>
      </dsp:txBody>
      <dsp:txXfrm>
        <a:off x="1906274" y="2063772"/>
        <a:ext cx="4763156" cy="1650454"/>
      </dsp:txXfrm>
    </dsp:sp>
    <dsp:sp modelId="{2966A156-95B9-46B0-87A7-7FA92E564330}">
      <dsp:nvSpPr>
        <dsp:cNvPr id="0" name=""/>
        <dsp:cNvSpPr/>
      </dsp:nvSpPr>
      <dsp:spPr>
        <a:xfrm>
          <a:off x="0" y="4126840"/>
          <a:ext cx="6669431"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9AA75F-5EC6-424D-8522-4F15BDA6D722}">
      <dsp:nvSpPr>
        <dsp:cNvPr id="0" name=""/>
        <dsp:cNvSpPr/>
      </dsp:nvSpPr>
      <dsp:spPr>
        <a:xfrm>
          <a:off x="499262" y="4498192"/>
          <a:ext cx="907749" cy="907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92F4B9-67FB-493A-AEDE-0807F43367DD}">
      <dsp:nvSpPr>
        <dsp:cNvPr id="0" name=""/>
        <dsp:cNvSpPr/>
      </dsp:nvSpPr>
      <dsp:spPr>
        <a:xfrm>
          <a:off x="1906274" y="4126840"/>
          <a:ext cx="4763156"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666750">
            <a:lnSpc>
              <a:spcPct val="90000"/>
            </a:lnSpc>
            <a:spcBef>
              <a:spcPct val="0"/>
            </a:spcBef>
            <a:spcAft>
              <a:spcPct val="35000"/>
            </a:spcAft>
            <a:buNone/>
          </a:pPr>
          <a:r>
            <a:rPr lang="tr-TR" sz="1500" kern="1200"/>
            <a:t>Alınan bu parçaların bilgisi için bir tarayıcıyla (CanonScan 4400F) görüntü bilgisayara aktarılmıştır. Görüntüler 3508*2552(yaklaşık 9 milyon) piksel olarak kaydedilmiştir.</a:t>
          </a:r>
          <a:endParaRPr lang="en-US" sz="1500" kern="1200"/>
        </a:p>
      </dsp:txBody>
      <dsp:txXfrm>
        <a:off x="1906274" y="4126840"/>
        <a:ext cx="4763156" cy="1650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2571C-689D-45FB-8537-1E2EB113B5F6}">
      <dsp:nvSpPr>
        <dsp:cNvPr id="0" name=""/>
        <dsp:cNvSpPr/>
      </dsp:nvSpPr>
      <dsp:spPr>
        <a:xfrm>
          <a:off x="0" y="0"/>
          <a:ext cx="8887739" cy="7638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a:t>%0,75 oranında DATEM kullanılan ekmeklerin  kontrol grubundaki ekmeklere nazaran daha fazla gözenek sayısı ve gözenek alanına sahip olduğu gözlenmiştir.</a:t>
          </a:r>
          <a:endParaRPr lang="en-US" sz="1400" kern="1200"/>
        </a:p>
      </dsp:txBody>
      <dsp:txXfrm>
        <a:off x="22373" y="22373"/>
        <a:ext cx="7998921" cy="719119"/>
      </dsp:txXfrm>
    </dsp:sp>
    <dsp:sp modelId="{4ED793DD-56D6-4D19-9692-BE490E2B412B}">
      <dsp:nvSpPr>
        <dsp:cNvPr id="0" name=""/>
        <dsp:cNvSpPr/>
      </dsp:nvSpPr>
      <dsp:spPr>
        <a:xfrm>
          <a:off x="744348" y="902750"/>
          <a:ext cx="8887739" cy="763865"/>
        </a:xfrm>
        <a:prstGeom prst="roundRect">
          <a:avLst>
            <a:gd name="adj" fmla="val 10000"/>
          </a:avLst>
        </a:prstGeom>
        <a:solidFill>
          <a:schemeClr val="accent2">
            <a:hueOff val="6695456"/>
            <a:satOff val="67"/>
            <a:lumOff val="241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a:t>FL enzimi kullanılan ekmeğin 20'li konstarsyonunda gözenek sayısı, toplam gözenek alanı ve yoğunluğunun en yüksek olduğu görülmüştür.</a:t>
          </a:r>
          <a:endParaRPr lang="en-US" sz="1400" kern="1200"/>
        </a:p>
      </dsp:txBody>
      <dsp:txXfrm>
        <a:off x="766721" y="925123"/>
        <a:ext cx="7602132" cy="719119"/>
      </dsp:txXfrm>
    </dsp:sp>
    <dsp:sp modelId="{CF485DAA-2CBB-4E1A-9913-1D98B2676CC9}">
      <dsp:nvSpPr>
        <dsp:cNvPr id="0" name=""/>
        <dsp:cNvSpPr/>
      </dsp:nvSpPr>
      <dsp:spPr>
        <a:xfrm>
          <a:off x="1477586" y="1805501"/>
          <a:ext cx="8887739" cy="763865"/>
        </a:xfrm>
        <a:prstGeom prst="roundRect">
          <a:avLst>
            <a:gd name="adj" fmla="val 10000"/>
          </a:avLst>
        </a:prstGeom>
        <a:solidFill>
          <a:schemeClr val="accent2">
            <a:hueOff val="13390912"/>
            <a:satOff val="134"/>
            <a:lumOff val="483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a:t>GL enzimi kullanılan 60 ve 90'lı yılların konsantrasyonunda gözenek sayısını ve gözenek alanını arttırdığı görülmüştür. Ancak 120'li konsantrasyonunda gözenek sayısının azaldığı görülmüştür.</a:t>
          </a:r>
          <a:endParaRPr lang="en-US" sz="1400" kern="1200"/>
        </a:p>
      </dsp:txBody>
      <dsp:txXfrm>
        <a:off x="1499959" y="1827874"/>
        <a:ext cx="7613241" cy="719119"/>
      </dsp:txXfrm>
    </dsp:sp>
    <dsp:sp modelId="{EE65A1CC-7963-4309-887C-601C529FB014}">
      <dsp:nvSpPr>
        <dsp:cNvPr id="0" name=""/>
        <dsp:cNvSpPr/>
      </dsp:nvSpPr>
      <dsp:spPr>
        <a:xfrm>
          <a:off x="2221934" y="2708252"/>
          <a:ext cx="8887739" cy="763865"/>
        </a:xfrm>
        <a:prstGeom prst="roundRect">
          <a:avLst>
            <a:gd name="adj" fmla="val 10000"/>
          </a:avLst>
        </a:prstGeom>
        <a:solidFill>
          <a:schemeClr val="accent2">
            <a:hueOff val="20086368"/>
            <a:satOff val="201"/>
            <a:lumOff val="725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a:t>Sonuç olarak FL ve GL enzimlerinin DATEM kadar olmasada ekmek hacmine etkisi olduğu görülmüştür.</a:t>
          </a:r>
          <a:endParaRPr lang="en-US" sz="1400" kern="1200"/>
        </a:p>
      </dsp:txBody>
      <dsp:txXfrm>
        <a:off x="2244307" y="2730625"/>
        <a:ext cx="7602132" cy="719119"/>
      </dsp:txXfrm>
    </dsp:sp>
    <dsp:sp modelId="{74FF29F1-4CC3-4AD4-BB34-C57147901381}">
      <dsp:nvSpPr>
        <dsp:cNvPr id="0" name=""/>
        <dsp:cNvSpPr/>
      </dsp:nvSpPr>
      <dsp:spPr>
        <a:xfrm>
          <a:off x="8391226" y="585051"/>
          <a:ext cx="496512" cy="49651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502941" y="585051"/>
        <a:ext cx="273082" cy="373625"/>
      </dsp:txXfrm>
    </dsp:sp>
    <dsp:sp modelId="{EF736CF7-47B0-4369-83AC-FF53BDDF1423}">
      <dsp:nvSpPr>
        <dsp:cNvPr id="0" name=""/>
        <dsp:cNvSpPr/>
      </dsp:nvSpPr>
      <dsp:spPr>
        <a:xfrm>
          <a:off x="9135574" y="1487802"/>
          <a:ext cx="496512" cy="496512"/>
        </a:xfrm>
        <a:prstGeom prst="downArrow">
          <a:avLst>
            <a:gd name="adj1" fmla="val 55000"/>
            <a:gd name="adj2" fmla="val 45000"/>
          </a:avLst>
        </a:prstGeom>
        <a:solidFill>
          <a:schemeClr val="accent2">
            <a:tint val="40000"/>
            <a:alpha val="90000"/>
            <a:hueOff val="10170907"/>
            <a:satOff val="1156"/>
            <a:lumOff val="872"/>
            <a:alphaOff val="0"/>
          </a:schemeClr>
        </a:solidFill>
        <a:ln w="9525" cap="flat" cmpd="sng" algn="ctr">
          <a:solidFill>
            <a:schemeClr val="accent2">
              <a:tint val="40000"/>
              <a:alpha val="90000"/>
              <a:hueOff val="10170907"/>
              <a:satOff val="1156"/>
              <a:lumOff val="87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247289" y="1487802"/>
        <a:ext cx="273082" cy="373625"/>
      </dsp:txXfrm>
    </dsp:sp>
    <dsp:sp modelId="{AC47EF89-3243-4400-93EC-577C63C0C315}">
      <dsp:nvSpPr>
        <dsp:cNvPr id="0" name=""/>
        <dsp:cNvSpPr/>
      </dsp:nvSpPr>
      <dsp:spPr>
        <a:xfrm>
          <a:off x="9868812" y="2390553"/>
          <a:ext cx="496512" cy="496512"/>
        </a:xfrm>
        <a:prstGeom prst="downArrow">
          <a:avLst>
            <a:gd name="adj1" fmla="val 55000"/>
            <a:gd name="adj2" fmla="val 45000"/>
          </a:avLst>
        </a:prstGeom>
        <a:solidFill>
          <a:schemeClr val="accent2">
            <a:tint val="40000"/>
            <a:alpha val="90000"/>
            <a:hueOff val="20341815"/>
            <a:satOff val="2313"/>
            <a:lumOff val="1744"/>
            <a:alphaOff val="0"/>
          </a:schemeClr>
        </a:solidFill>
        <a:ln w="9525" cap="flat" cmpd="sng" algn="ctr">
          <a:solidFill>
            <a:schemeClr val="accent2">
              <a:tint val="40000"/>
              <a:alpha val="90000"/>
              <a:hueOff val="20341815"/>
              <a:satOff val="2313"/>
              <a:lumOff val="17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980527" y="2390553"/>
        <a:ext cx="273082" cy="3736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2387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19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7683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2178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03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3995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9783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1369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6857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752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11/8/2022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5451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11/8/2022</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a:p>
        </p:txBody>
      </p:sp>
    </p:spTree>
    <p:extLst>
      <p:ext uri="{BB962C8B-B14F-4D97-AF65-F5344CB8AC3E}">
        <p14:creationId xmlns:p14="http://schemas.microsoft.com/office/powerpoint/2010/main" val="25396991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27D2BDF-6FF0-4579-D857-38FADA3D4461}"/>
              </a:ext>
            </a:extLst>
          </p:cNvPr>
          <p:cNvSpPr>
            <a:spLocks noGrp="1"/>
          </p:cNvSpPr>
          <p:nvPr>
            <p:ph type="ctrTitle"/>
          </p:nvPr>
        </p:nvSpPr>
        <p:spPr>
          <a:xfrm>
            <a:off x="1085851" y="1089025"/>
            <a:ext cx="4451349" cy="1532951"/>
          </a:xfrm>
        </p:spPr>
        <p:txBody>
          <a:bodyPr>
            <a:normAutofit/>
          </a:bodyPr>
          <a:lstStyle/>
          <a:p>
            <a:r>
              <a:rPr lang="tr-TR"/>
              <a:t>Görüntü İşleme</a:t>
            </a:r>
          </a:p>
        </p:txBody>
      </p:sp>
      <p:sp>
        <p:nvSpPr>
          <p:cNvPr id="3" name="Alt Başlık 2">
            <a:extLst>
              <a:ext uri="{FF2B5EF4-FFF2-40B4-BE49-F238E27FC236}">
                <a16:creationId xmlns:a16="http://schemas.microsoft.com/office/drawing/2014/main" id="{AF6087F6-B2A7-0237-0B97-3591EC8389A0}"/>
              </a:ext>
            </a:extLst>
          </p:cNvPr>
          <p:cNvSpPr>
            <a:spLocks noGrp="1"/>
          </p:cNvSpPr>
          <p:nvPr>
            <p:ph type="subTitle" idx="1"/>
          </p:nvPr>
        </p:nvSpPr>
        <p:spPr>
          <a:xfrm>
            <a:off x="1085850" y="4248000"/>
            <a:ext cx="4451349" cy="1520975"/>
          </a:xfrm>
        </p:spPr>
        <p:txBody>
          <a:bodyPr>
            <a:normAutofit/>
          </a:bodyPr>
          <a:lstStyle/>
          <a:p>
            <a:r>
              <a:rPr lang="tr-TR"/>
              <a:t>Görüntü İşleme Teknikleriyle </a:t>
            </a:r>
          </a:p>
          <a:p>
            <a:r>
              <a:rPr lang="tr-TR"/>
              <a:t>Ekmek Doku Analizi</a:t>
            </a:r>
          </a:p>
        </p:txBody>
      </p:sp>
      <p:grpSp>
        <p:nvGrpSpPr>
          <p:cNvPr id="21" name="Group 24">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6" name="Rectangle 25">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8">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7" name="Freeform: Shape 36">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reeform: Shape 37">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0" name="Group 29">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39" name="Group 30">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35" name="Freeform: Shape 34">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6" name="Straight Connector 35">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33" name="Freeform: Shape 32">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Connector 33">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40" name="Rectangle 39">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Renkli sıvı resmi">
            <a:extLst>
              <a:ext uri="{FF2B5EF4-FFF2-40B4-BE49-F238E27FC236}">
                <a16:creationId xmlns:a16="http://schemas.microsoft.com/office/drawing/2014/main" id="{55D853E5-2075-190B-D14A-0FC0918140FE}"/>
              </a:ext>
            </a:extLst>
          </p:cNvPr>
          <p:cNvPicPr>
            <a:picLocks noChangeAspect="1"/>
          </p:cNvPicPr>
          <p:nvPr/>
        </p:nvPicPr>
        <p:blipFill rotWithShape="1">
          <a:blip r:embed="rId2"/>
          <a:srcRect l="30596" r="29965" b="1"/>
          <a:stretch/>
        </p:blipFill>
        <p:spPr>
          <a:xfrm>
            <a:off x="7797218" y="540032"/>
            <a:ext cx="3255440" cy="5778000"/>
          </a:xfrm>
          <a:prstGeom prst="rect">
            <a:avLst/>
          </a:prstGeom>
        </p:spPr>
      </p:pic>
    </p:spTree>
    <p:extLst>
      <p:ext uri="{BB962C8B-B14F-4D97-AF65-F5344CB8AC3E}">
        <p14:creationId xmlns:p14="http://schemas.microsoft.com/office/powerpoint/2010/main" val="239999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D7A3EDE-1DA4-B4E5-52DA-4C3B0547EBD3}"/>
              </a:ext>
            </a:extLst>
          </p:cNvPr>
          <p:cNvSpPr>
            <a:spLocks noGrp="1"/>
          </p:cNvSpPr>
          <p:nvPr>
            <p:ph type="title"/>
          </p:nvPr>
        </p:nvSpPr>
        <p:spPr>
          <a:xfrm>
            <a:off x="1080000" y="540000"/>
            <a:ext cx="4426782" cy="1331637"/>
          </a:xfrm>
        </p:spPr>
        <p:txBody>
          <a:bodyPr anchor="b">
            <a:normAutofit/>
          </a:bodyPr>
          <a:lstStyle/>
          <a:p>
            <a:pPr algn="ctr"/>
            <a:r>
              <a:rPr lang="tr-TR" dirty="0">
                <a:ea typeface="+mj-lt"/>
                <a:cs typeface="+mj-lt"/>
              </a:rPr>
              <a:t>ZSI Başarım İndeksinin Belirlenmesi</a:t>
            </a:r>
            <a:endParaRPr lang="tr-TR">
              <a:ea typeface="+mj-lt"/>
              <a:cs typeface="+mj-lt"/>
            </a:endParaRPr>
          </a:p>
        </p:txBody>
      </p:sp>
      <p:sp>
        <p:nvSpPr>
          <p:cNvPr id="3" name="İçerik Yer Tutucusu 2">
            <a:extLst>
              <a:ext uri="{FF2B5EF4-FFF2-40B4-BE49-F238E27FC236}">
                <a16:creationId xmlns:a16="http://schemas.microsoft.com/office/drawing/2014/main" id="{8B903EBF-DA0E-0BDC-9628-47111DF04D83}"/>
              </a:ext>
            </a:extLst>
          </p:cNvPr>
          <p:cNvSpPr>
            <a:spLocks noGrp="1"/>
          </p:cNvSpPr>
          <p:nvPr>
            <p:ph idx="1"/>
          </p:nvPr>
        </p:nvSpPr>
        <p:spPr>
          <a:xfrm>
            <a:off x="606636" y="2608985"/>
            <a:ext cx="5384510" cy="3933535"/>
          </a:xfrm>
        </p:spPr>
        <p:txBody>
          <a:bodyPr vert="horz" lIns="0" tIns="0" rIns="0" bIns="0" rtlCol="0" anchor="t" anchorCtr="0">
            <a:noAutofit/>
          </a:bodyPr>
          <a:lstStyle/>
          <a:p>
            <a:pPr marL="285750" indent="-285750">
              <a:lnSpc>
                <a:spcPct val="115000"/>
              </a:lnSpc>
              <a:buFont typeface="Wingdings,Sans-Serif" panose="05000000000000000000" pitchFamily="2" charset="2"/>
            </a:pPr>
            <a:r>
              <a:rPr lang="tr-TR" dirty="0">
                <a:ea typeface="+mn-lt"/>
                <a:cs typeface="+mn-lt"/>
              </a:rPr>
              <a:t>ZSI başarı endeksinin belirlenmesi için otomatik bölütlenen gözeneklerin ,uzman gıda mühendisi tarafından elle bölütlenmesi yapılmıştır. (ZSI indeksi 0,7 den büyük ise çalışma başarılı demektir. Sunum konusu olan çalışmanın değeri 0,87-0,93 arasında olduğundan başarılı bir çalışmadır.)</a:t>
            </a:r>
            <a:endParaRPr lang="tr-TR" dirty="0">
              <a:solidFill>
                <a:srgbClr val="FFFFFF">
                  <a:alpha val="70000"/>
                </a:srgbClr>
              </a:solidFill>
              <a:ea typeface="+mn-lt"/>
              <a:cs typeface="+mn-lt"/>
            </a:endParaRPr>
          </a:p>
          <a:p>
            <a:pPr marL="285750" indent="-285750">
              <a:lnSpc>
                <a:spcPct val="115000"/>
              </a:lnSpc>
              <a:buClr>
                <a:srgbClr val="DBC3A8"/>
              </a:buClr>
              <a:buFont typeface="Wingdings,Sans-Serif" panose="05000000000000000000" pitchFamily="2" charset="2"/>
            </a:pPr>
            <a:r>
              <a:rPr lang="tr-TR" dirty="0">
                <a:ea typeface="+mn-lt"/>
                <a:cs typeface="+mn-lt"/>
              </a:rPr>
              <a:t>Yeşil: elle bölütleme</a:t>
            </a:r>
            <a:endParaRPr lang="tr-TR" dirty="0">
              <a:solidFill>
                <a:srgbClr val="FFFFFF">
                  <a:alpha val="70000"/>
                </a:srgbClr>
              </a:solidFill>
              <a:ea typeface="+mn-lt"/>
              <a:cs typeface="+mn-lt"/>
            </a:endParaRPr>
          </a:p>
          <a:p>
            <a:pPr marL="285750" indent="-285750">
              <a:lnSpc>
                <a:spcPct val="115000"/>
              </a:lnSpc>
              <a:buClr>
                <a:srgbClr val="DBC3A8"/>
              </a:buClr>
              <a:buFont typeface="Wingdings,Sans-Serif" panose="05000000000000000000" pitchFamily="2" charset="2"/>
            </a:pPr>
            <a:r>
              <a:rPr lang="tr-TR" dirty="0">
                <a:ea typeface="+mn-lt"/>
                <a:cs typeface="+mn-lt"/>
              </a:rPr>
              <a:t>Kırmızı : otomatik bölütleme </a:t>
            </a:r>
            <a:endParaRPr lang="tr-TR" dirty="0">
              <a:solidFill>
                <a:srgbClr val="FFFFFF">
                  <a:alpha val="70000"/>
                </a:srgbClr>
              </a:solidFill>
              <a:ea typeface="+mn-lt"/>
              <a:cs typeface="+mn-lt"/>
            </a:endParaRPr>
          </a:p>
          <a:p>
            <a:pPr marL="285750" indent="-285750">
              <a:lnSpc>
                <a:spcPct val="115000"/>
              </a:lnSpc>
              <a:buClr>
                <a:srgbClr val="DBC3A8"/>
              </a:buClr>
              <a:buFont typeface="Wingdings,Sans-Serif" panose="05000000000000000000" pitchFamily="2" charset="2"/>
            </a:pPr>
            <a:r>
              <a:rPr lang="tr-TR" dirty="0"/>
              <a:t>Sarı: Her iki bölütlemenin çakışması</a:t>
            </a:r>
            <a:endParaRPr lang="tr-TR" dirty="0">
              <a:solidFill>
                <a:srgbClr val="FFFFFF">
                  <a:alpha val="70000"/>
                </a:srgbClr>
              </a:solidFill>
            </a:endParaRPr>
          </a:p>
          <a:p>
            <a:pPr marL="285750" indent="-285750">
              <a:lnSpc>
                <a:spcPct val="115000"/>
              </a:lnSpc>
              <a:buClr>
                <a:srgbClr val="DBC3A8"/>
              </a:buClr>
              <a:buFont typeface="Wingdings,Sans-Serif" panose="05000000000000000000" pitchFamily="2" charset="2"/>
            </a:pPr>
            <a:endParaRPr lang="tr-TR" dirty="0">
              <a:solidFill>
                <a:srgbClr val="FFFFFF">
                  <a:alpha val="70000"/>
                </a:srgbClr>
              </a:solidFill>
            </a:endParaRPr>
          </a:p>
          <a:p>
            <a:pPr marL="285750" indent="-285750">
              <a:lnSpc>
                <a:spcPct val="115000"/>
              </a:lnSpc>
              <a:buClr>
                <a:srgbClr val="DBC3A8"/>
              </a:buClr>
              <a:buFont typeface="Wingdings,Sans-Serif" panose="05000000000000000000" pitchFamily="2" charset="2"/>
            </a:pPr>
            <a:endParaRPr lang="tr-TR" dirty="0">
              <a:solidFill>
                <a:srgbClr val="FFFFFF">
                  <a:alpha val="70000"/>
                </a:srgbClr>
              </a:solidFill>
            </a:endParaRPr>
          </a:p>
          <a:p>
            <a:pPr marL="359410" indent="-359410">
              <a:lnSpc>
                <a:spcPct val="115000"/>
              </a:lnSpc>
              <a:buClr>
                <a:srgbClr val="DBC3A8"/>
              </a:buClr>
            </a:pPr>
            <a:endParaRPr lang="tr-TR" dirty="0">
              <a:solidFill>
                <a:srgbClr val="FFFFFF">
                  <a:alpha val="70000"/>
                </a:srgbClr>
              </a:solidFill>
            </a:endParaRPr>
          </a:p>
        </p:txBody>
      </p:sp>
      <p:sp>
        <p:nvSpPr>
          <p:cNvPr id="14" name="Rectangle 13">
            <a:extLst>
              <a:ext uri="{FF2B5EF4-FFF2-40B4-BE49-F238E27FC236}">
                <a16:creationId xmlns:a16="http://schemas.microsoft.com/office/drawing/2014/main" id="{C12478B3-BDC4-4698-948E-A96AF854E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802"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Resim 6" descr="metin içeren bir resim&#10;&#10;Açıklama otomatik olarak oluşturuldu">
            <a:extLst>
              <a:ext uri="{FF2B5EF4-FFF2-40B4-BE49-F238E27FC236}">
                <a16:creationId xmlns:a16="http://schemas.microsoft.com/office/drawing/2014/main" id="{5084C450-7870-847C-A9C6-FC4106499121}"/>
              </a:ext>
            </a:extLst>
          </p:cNvPr>
          <p:cNvPicPr>
            <a:picLocks noChangeAspect="1"/>
          </p:cNvPicPr>
          <p:nvPr/>
        </p:nvPicPr>
        <p:blipFill>
          <a:blip r:embed="rId2"/>
          <a:stretch>
            <a:fillRect/>
          </a:stretch>
        </p:blipFill>
        <p:spPr>
          <a:xfrm>
            <a:off x="7764679" y="540000"/>
            <a:ext cx="3304624" cy="1746000"/>
          </a:xfrm>
          <a:prstGeom prst="rect">
            <a:avLst/>
          </a:prstGeom>
        </p:spPr>
      </p:pic>
      <p:cxnSp>
        <p:nvCxnSpPr>
          <p:cNvPr id="16" name="Straight Connector 1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Resim 7" descr="metin içeren bir resim&#10;&#10;Açıklama otomatik olarak oluşturuldu">
            <a:extLst>
              <a:ext uri="{FF2B5EF4-FFF2-40B4-BE49-F238E27FC236}">
                <a16:creationId xmlns:a16="http://schemas.microsoft.com/office/drawing/2014/main" id="{1D05C89A-F70E-4A10-672E-8D117571D511}"/>
              </a:ext>
            </a:extLst>
          </p:cNvPr>
          <p:cNvPicPr>
            <a:picLocks noChangeAspect="1"/>
          </p:cNvPicPr>
          <p:nvPr/>
        </p:nvPicPr>
        <p:blipFill>
          <a:blip r:embed="rId3"/>
          <a:stretch>
            <a:fillRect/>
          </a:stretch>
        </p:blipFill>
        <p:spPr>
          <a:xfrm>
            <a:off x="7748782" y="2556000"/>
            <a:ext cx="3336416" cy="1746000"/>
          </a:xfrm>
          <a:prstGeom prst="rect">
            <a:avLst/>
          </a:prstGeom>
        </p:spPr>
      </p:pic>
      <p:pic>
        <p:nvPicPr>
          <p:cNvPr id="5" name="Resim 5" descr="trafik, ışık içeren bir resim&#10;&#10;Açıklama otomatik olarak oluşturuldu">
            <a:extLst>
              <a:ext uri="{FF2B5EF4-FFF2-40B4-BE49-F238E27FC236}">
                <a16:creationId xmlns:a16="http://schemas.microsoft.com/office/drawing/2014/main" id="{AFF840E6-801D-E62D-0E9F-2684C2C6EB88}"/>
              </a:ext>
            </a:extLst>
          </p:cNvPr>
          <p:cNvPicPr>
            <a:picLocks noChangeAspect="1"/>
          </p:cNvPicPr>
          <p:nvPr/>
        </p:nvPicPr>
        <p:blipFill>
          <a:blip r:embed="rId4"/>
          <a:stretch>
            <a:fillRect/>
          </a:stretch>
        </p:blipFill>
        <p:spPr>
          <a:xfrm>
            <a:off x="7724168" y="4572000"/>
            <a:ext cx="3385644" cy="1746000"/>
          </a:xfrm>
          <a:prstGeom prst="rect">
            <a:avLst/>
          </a:prstGeom>
        </p:spPr>
      </p:pic>
    </p:spTree>
    <p:extLst>
      <p:ext uri="{BB962C8B-B14F-4D97-AF65-F5344CB8AC3E}">
        <p14:creationId xmlns:p14="http://schemas.microsoft.com/office/powerpoint/2010/main" val="257016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0ACD2F3-239C-495C-91D0-4927E0079F78}"/>
              </a:ext>
            </a:extLst>
          </p:cNvPr>
          <p:cNvSpPr>
            <a:spLocks noGrp="1"/>
          </p:cNvSpPr>
          <p:nvPr>
            <p:ph type="title"/>
          </p:nvPr>
        </p:nvSpPr>
        <p:spPr>
          <a:xfrm>
            <a:off x="1078100" y="542671"/>
            <a:ext cx="10026650" cy="1124202"/>
          </a:xfrm>
        </p:spPr>
        <p:txBody>
          <a:bodyPr wrap="square" anchor="ctr">
            <a:normAutofit/>
          </a:bodyPr>
          <a:lstStyle/>
          <a:p>
            <a:pPr algn="ctr"/>
            <a:r>
              <a:rPr lang="tr-TR" dirty="0"/>
              <a:t>Sonuçlar</a:t>
            </a:r>
            <a:br>
              <a:rPr lang="tr-TR" dirty="0"/>
            </a:br>
            <a:endParaRPr lang="tr-TR"/>
          </a:p>
        </p:txBody>
      </p:sp>
      <p:sp useBgFill="1">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7" name="İçerik Yer Tutucusu 2">
            <a:extLst>
              <a:ext uri="{FF2B5EF4-FFF2-40B4-BE49-F238E27FC236}">
                <a16:creationId xmlns:a16="http://schemas.microsoft.com/office/drawing/2014/main" id="{0204280C-F9A5-39B1-6ACB-3B75CC368879}"/>
              </a:ext>
            </a:extLst>
          </p:cNvPr>
          <p:cNvGraphicFramePr>
            <a:graphicFrameLocks noGrp="1"/>
          </p:cNvGraphicFramePr>
          <p:nvPr>
            <p:ph idx="1"/>
            <p:extLst>
              <p:ext uri="{D42A27DB-BD31-4B8C-83A1-F6EECF244321}">
                <p14:modId xmlns:p14="http://schemas.microsoft.com/office/powerpoint/2010/main" val="3272940800"/>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23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6">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93328AA-1FAE-4229-41B6-CCDC65C469BE}"/>
              </a:ext>
            </a:extLst>
          </p:cNvPr>
          <p:cNvSpPr>
            <a:spLocks noGrp="1"/>
          </p:cNvSpPr>
          <p:nvPr>
            <p:ph type="title"/>
          </p:nvPr>
        </p:nvSpPr>
        <p:spPr>
          <a:xfrm>
            <a:off x="1080000" y="540000"/>
            <a:ext cx="3345950" cy="2303213"/>
          </a:xfrm>
        </p:spPr>
        <p:txBody>
          <a:bodyPr anchor="ctr">
            <a:normAutofit/>
          </a:bodyPr>
          <a:lstStyle/>
          <a:p>
            <a:pPr algn="ctr"/>
            <a:r>
              <a:rPr lang="tr-TR" dirty="0"/>
              <a:t>Sonuçlar</a:t>
            </a:r>
            <a:endParaRPr lang="tr-TR"/>
          </a:p>
        </p:txBody>
      </p:sp>
      <p:cxnSp>
        <p:nvCxnSpPr>
          <p:cNvPr id="19" name="Straight Connector 18">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B1591668-FB14-75D5-BB3A-6F2A9AFC9132}"/>
              </a:ext>
            </a:extLst>
          </p:cNvPr>
          <p:cNvSpPr>
            <a:spLocks noGrp="1"/>
          </p:cNvSpPr>
          <p:nvPr>
            <p:ph idx="1"/>
          </p:nvPr>
        </p:nvSpPr>
        <p:spPr>
          <a:xfrm>
            <a:off x="5543552" y="540000"/>
            <a:ext cx="6107460" cy="2303213"/>
          </a:xfrm>
        </p:spPr>
        <p:txBody>
          <a:bodyPr anchor="ctr">
            <a:normAutofit/>
          </a:bodyPr>
          <a:lstStyle/>
          <a:p>
            <a:endParaRPr lang="en-US"/>
          </a:p>
        </p:txBody>
      </p:sp>
      <p:pic>
        <p:nvPicPr>
          <p:cNvPr id="9" name="Resim 9">
            <a:extLst>
              <a:ext uri="{FF2B5EF4-FFF2-40B4-BE49-F238E27FC236}">
                <a16:creationId xmlns:a16="http://schemas.microsoft.com/office/drawing/2014/main" id="{6CA0C4F3-4356-DDA2-681B-EA696CB227F4}"/>
              </a:ext>
            </a:extLst>
          </p:cNvPr>
          <p:cNvPicPr>
            <a:picLocks noChangeAspect="1"/>
          </p:cNvPicPr>
          <p:nvPr/>
        </p:nvPicPr>
        <p:blipFill>
          <a:blip r:embed="rId2"/>
          <a:stretch>
            <a:fillRect/>
          </a:stretch>
        </p:blipFill>
        <p:spPr>
          <a:xfrm>
            <a:off x="787759" y="3430800"/>
            <a:ext cx="3031560" cy="2887200"/>
          </a:xfrm>
          <a:prstGeom prst="rect">
            <a:avLst/>
          </a:prstGeom>
        </p:spPr>
      </p:pic>
      <p:pic>
        <p:nvPicPr>
          <p:cNvPr id="10" name="Resim 10">
            <a:extLst>
              <a:ext uri="{FF2B5EF4-FFF2-40B4-BE49-F238E27FC236}">
                <a16:creationId xmlns:a16="http://schemas.microsoft.com/office/drawing/2014/main" id="{ECB1A2A7-4055-D87B-5032-EE7FF9C36A2C}"/>
              </a:ext>
            </a:extLst>
          </p:cNvPr>
          <p:cNvPicPr>
            <a:picLocks noChangeAspect="1"/>
          </p:cNvPicPr>
          <p:nvPr/>
        </p:nvPicPr>
        <p:blipFill>
          <a:blip r:embed="rId3"/>
          <a:stretch>
            <a:fillRect/>
          </a:stretch>
        </p:blipFill>
        <p:spPr>
          <a:xfrm>
            <a:off x="4538607" y="3430800"/>
            <a:ext cx="3115136" cy="2887200"/>
          </a:xfrm>
          <a:prstGeom prst="rect">
            <a:avLst/>
          </a:prstGeom>
        </p:spPr>
      </p:pic>
      <p:pic>
        <p:nvPicPr>
          <p:cNvPr id="8" name="Resim 8">
            <a:extLst>
              <a:ext uri="{FF2B5EF4-FFF2-40B4-BE49-F238E27FC236}">
                <a16:creationId xmlns:a16="http://schemas.microsoft.com/office/drawing/2014/main" id="{523E271C-B16E-0E28-4942-BCDC599676D6}"/>
              </a:ext>
            </a:extLst>
          </p:cNvPr>
          <p:cNvPicPr>
            <a:picLocks noChangeAspect="1"/>
          </p:cNvPicPr>
          <p:nvPr/>
        </p:nvPicPr>
        <p:blipFill>
          <a:blip r:embed="rId4"/>
          <a:stretch>
            <a:fillRect/>
          </a:stretch>
        </p:blipFill>
        <p:spPr>
          <a:xfrm>
            <a:off x="8249325" y="3430800"/>
            <a:ext cx="3278973" cy="2887200"/>
          </a:xfrm>
          <a:prstGeom prst="rect">
            <a:avLst/>
          </a:prstGeom>
        </p:spPr>
      </p:pic>
    </p:spTree>
    <p:extLst>
      <p:ext uri="{BB962C8B-B14F-4D97-AF65-F5344CB8AC3E}">
        <p14:creationId xmlns:p14="http://schemas.microsoft.com/office/powerpoint/2010/main" val="42076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0C70663-9256-47AB-D3A0-A0791EC284CB}"/>
              </a:ext>
            </a:extLst>
          </p:cNvPr>
          <p:cNvSpPr>
            <a:spLocks noGrp="1"/>
          </p:cNvSpPr>
          <p:nvPr>
            <p:ph type="title"/>
          </p:nvPr>
        </p:nvSpPr>
        <p:spPr>
          <a:xfrm>
            <a:off x="1080000" y="422123"/>
            <a:ext cx="6120000" cy="1009486"/>
          </a:xfrm>
        </p:spPr>
        <p:txBody>
          <a:bodyPr anchor="b">
            <a:normAutofit/>
          </a:bodyPr>
          <a:lstStyle/>
          <a:p>
            <a:pPr algn="ctr"/>
            <a:r>
              <a:rPr lang="tr-TR"/>
              <a:t>Giriş</a:t>
            </a:r>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F9B0666B-71C4-F669-E16D-A1A1E7E125B0}"/>
              </a:ext>
            </a:extLst>
          </p:cNvPr>
          <p:cNvSpPr>
            <a:spLocks noGrp="1"/>
          </p:cNvSpPr>
          <p:nvPr>
            <p:ph idx="1"/>
          </p:nvPr>
        </p:nvSpPr>
        <p:spPr>
          <a:xfrm>
            <a:off x="38958" y="2308317"/>
            <a:ext cx="8182018" cy="4619755"/>
          </a:xfrm>
        </p:spPr>
        <p:txBody>
          <a:bodyPr>
            <a:normAutofit fontScale="92500"/>
          </a:bodyPr>
          <a:lstStyle/>
          <a:p>
            <a:pPr marL="359410" indent="-359410"/>
            <a:r>
              <a:rPr lang="tr-TR"/>
              <a:t>Ekmek yapımında kullanılan unun öz miktarının yetersiz olması ve kalitesiz un kullanılması, ekmeklerin düşük raf ömrüne sahip olmasına ve basık , düzensiz bir iç yapıda olmalarına sebep olmaktadır.</a:t>
            </a:r>
          </a:p>
          <a:p>
            <a:pPr marL="359410" indent="-359410">
              <a:buClr>
                <a:srgbClr val="DBC3A8"/>
              </a:buClr>
            </a:pPr>
            <a:r>
              <a:rPr lang="tr-TR">
                <a:ea typeface="+mn-lt"/>
                <a:cs typeface="+mn-lt"/>
              </a:rPr>
              <a:t>Bu deformasyonların engellenmesi (Gözenek yapısı, Hacim ,Kabuk Dokusu ve Parlaklığı) ve ekmeklerin raf ömrünü uzatmak için birçok katkı maddesi enjekte edilmektedir. Bu çalışmada kullanılan katkı maddesi ise (1)*</a:t>
            </a:r>
            <a:r>
              <a:rPr lang="tr-TR" err="1">
                <a:ea typeface="+mn-lt"/>
                <a:cs typeface="+mn-lt"/>
              </a:rPr>
              <a:t>DATEM'dir</a:t>
            </a:r>
            <a:r>
              <a:rPr lang="tr-TR">
                <a:ea typeface="+mn-lt"/>
                <a:cs typeface="+mn-lt"/>
              </a:rPr>
              <a:t>. </a:t>
            </a:r>
            <a:endParaRPr lang="tr-TR">
              <a:solidFill>
                <a:srgbClr val="FFFFFF">
                  <a:alpha val="70000"/>
                </a:srgbClr>
              </a:solidFill>
            </a:endParaRPr>
          </a:p>
          <a:p>
            <a:pPr marL="0" indent="0">
              <a:buClr>
                <a:srgbClr val="DBC3A8"/>
              </a:buClr>
              <a:buNone/>
            </a:pPr>
            <a:endParaRPr lang="tr-TR">
              <a:solidFill>
                <a:srgbClr val="FFFFFF">
                  <a:alpha val="70000"/>
                </a:srgbClr>
              </a:solidFill>
            </a:endParaRPr>
          </a:p>
          <a:p>
            <a:pPr marL="0" indent="0">
              <a:buNone/>
            </a:pPr>
            <a:endParaRPr lang="tr-TR">
              <a:solidFill>
                <a:srgbClr val="FFFFFF">
                  <a:alpha val="70000"/>
                </a:srgbClr>
              </a:solidFill>
            </a:endParaRPr>
          </a:p>
          <a:p>
            <a:pPr marL="0" indent="0">
              <a:buNone/>
            </a:pPr>
            <a:r>
              <a:rPr lang="tr-TR">
                <a:solidFill>
                  <a:srgbClr val="FFFFFF">
                    <a:alpha val="70000"/>
                  </a:srgbClr>
                </a:solidFill>
              </a:rPr>
              <a:t>1* : </a:t>
            </a:r>
            <a:r>
              <a:rPr lang="tr-TR" i="1" u="sng">
                <a:ea typeface="+mn-lt"/>
                <a:cs typeface="+mn-lt"/>
              </a:rPr>
              <a:t>DATEM (</a:t>
            </a:r>
            <a:r>
              <a:rPr lang="tr-TR" i="1" u="sng" err="1">
                <a:ea typeface="+mn-lt"/>
                <a:cs typeface="+mn-lt"/>
              </a:rPr>
              <a:t>diasetil</a:t>
            </a:r>
            <a:r>
              <a:rPr lang="tr-TR" i="1" u="sng">
                <a:ea typeface="+mn-lt"/>
                <a:cs typeface="+mn-lt"/>
              </a:rPr>
              <a:t> tartarik ester mono ve </a:t>
            </a:r>
            <a:r>
              <a:rPr lang="tr-TR" i="1" u="sng" err="1">
                <a:ea typeface="+mn-lt"/>
                <a:cs typeface="+mn-lt"/>
              </a:rPr>
              <a:t>di</a:t>
            </a:r>
            <a:r>
              <a:rPr lang="tr-TR" i="1" u="sng">
                <a:ea typeface="+mn-lt"/>
                <a:cs typeface="+mn-lt"/>
              </a:rPr>
              <a:t> </a:t>
            </a:r>
            <a:r>
              <a:rPr lang="tr-TR" i="1" u="sng" err="1">
                <a:ea typeface="+mn-lt"/>
                <a:cs typeface="+mn-lt"/>
              </a:rPr>
              <a:t>gliseridleri</a:t>
            </a:r>
            <a:r>
              <a:rPr lang="tr-TR" i="1" u="sng">
                <a:ea typeface="+mn-lt"/>
                <a:cs typeface="+mn-lt"/>
              </a:rPr>
              <a:t>, E472e) </a:t>
            </a:r>
            <a:r>
              <a:rPr lang="tr-TR" b="1" i="1" u="sng">
                <a:ea typeface="+mn-lt"/>
                <a:cs typeface="+mn-lt"/>
              </a:rPr>
              <a:t>özellikle mayada güçlü bir gluten ağı oluşturmak için kullanılan emülgatördür.</a:t>
            </a:r>
            <a:endParaRPr lang="tr-TR" i="1" u="sng">
              <a:solidFill>
                <a:srgbClr val="FFFFFF">
                  <a:alpha val="70000"/>
                </a:srgbClr>
              </a:solidFill>
              <a:ea typeface="+mn-lt"/>
              <a:cs typeface="+mn-lt"/>
            </a:endParaRPr>
          </a:p>
        </p:txBody>
      </p:sp>
      <p:pic>
        <p:nvPicPr>
          <p:cNvPr id="5" name="Picture 4" descr="Bir konteynerin yeni içerik kutusu">
            <a:extLst>
              <a:ext uri="{FF2B5EF4-FFF2-40B4-BE49-F238E27FC236}">
                <a16:creationId xmlns:a16="http://schemas.microsoft.com/office/drawing/2014/main" id="{DFA666A3-B85F-33D1-8A66-0B26F5DD4832}"/>
              </a:ext>
            </a:extLst>
          </p:cNvPr>
          <p:cNvPicPr>
            <a:picLocks noChangeAspect="1"/>
          </p:cNvPicPr>
          <p:nvPr/>
        </p:nvPicPr>
        <p:blipFill rotWithShape="1">
          <a:blip r:embed="rId2"/>
          <a:srcRect l="32872" r="29506" b="-3"/>
          <a:stretch/>
        </p:blipFill>
        <p:spPr>
          <a:xfrm>
            <a:off x="8321011" y="10"/>
            <a:ext cx="3870989" cy="6857990"/>
          </a:xfrm>
          <a:prstGeom prst="rect">
            <a:avLst/>
          </a:prstGeom>
        </p:spPr>
      </p:pic>
    </p:spTree>
    <p:extLst>
      <p:ext uri="{BB962C8B-B14F-4D97-AF65-F5344CB8AC3E}">
        <p14:creationId xmlns:p14="http://schemas.microsoft.com/office/powerpoint/2010/main" val="197298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54" name="Freeform: Shape 53">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56" name="Freeform: Shape 55">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Connector 56">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59" name="Rectangle 5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7028E2E-269E-DE34-E34E-5B200377E3A1}"/>
              </a:ext>
            </a:extLst>
          </p:cNvPr>
          <p:cNvSpPr>
            <a:spLocks noGrp="1"/>
          </p:cNvSpPr>
          <p:nvPr>
            <p:ph type="title"/>
          </p:nvPr>
        </p:nvSpPr>
        <p:spPr>
          <a:xfrm>
            <a:off x="4951703" y="156514"/>
            <a:ext cx="6172792" cy="1086626"/>
          </a:xfrm>
        </p:spPr>
        <p:txBody>
          <a:bodyPr vert="horz" lIns="0" tIns="0" rIns="0" bIns="0" rtlCol="0" anchor="b" anchorCtr="0">
            <a:normAutofit fontScale="90000"/>
          </a:bodyPr>
          <a:lstStyle/>
          <a:p>
            <a:pPr algn="ctr">
              <a:lnSpc>
                <a:spcPct val="150000"/>
              </a:lnSpc>
            </a:pPr>
            <a:r>
              <a:rPr lang="en-US" sz="2000" err="1"/>
              <a:t>Ekmek</a:t>
            </a:r>
            <a:r>
              <a:rPr lang="en-US" sz="2000"/>
              <a:t> </a:t>
            </a:r>
            <a:r>
              <a:rPr lang="en-US" sz="2000" err="1"/>
              <a:t>kalitesi</a:t>
            </a:r>
            <a:r>
              <a:rPr lang="en-US" sz="2000"/>
              <a:t> </a:t>
            </a:r>
            <a:r>
              <a:rPr lang="en-US" sz="2000" err="1"/>
              <a:t>ölçümü</a:t>
            </a:r>
            <a:r>
              <a:rPr lang="en-US" sz="2000"/>
              <a:t> </a:t>
            </a:r>
            <a:r>
              <a:rPr lang="en-US" sz="2000" err="1"/>
              <a:t>hakkında</a:t>
            </a:r>
            <a:r>
              <a:rPr lang="en-US" sz="2000"/>
              <a:t> </a:t>
            </a:r>
            <a:r>
              <a:rPr lang="en-US" sz="2000" err="1"/>
              <a:t>birkaç</a:t>
            </a:r>
            <a:r>
              <a:rPr lang="en-US" sz="2000"/>
              <a:t> </a:t>
            </a:r>
            <a:r>
              <a:rPr lang="en-US" sz="2000" err="1"/>
              <a:t>çalışma</a:t>
            </a:r>
            <a:r>
              <a:rPr lang="en-US" sz="2000"/>
              <a:t> </a:t>
            </a:r>
            <a:r>
              <a:rPr lang="en-US" sz="2000" err="1"/>
              <a:t>örneği</a:t>
            </a:r>
            <a:r>
              <a:rPr lang="en-US" sz="2000"/>
              <a:t> </a:t>
            </a:r>
            <a:endParaRPr lang="tr-TR"/>
          </a:p>
        </p:txBody>
      </p:sp>
      <p:pic>
        <p:nvPicPr>
          <p:cNvPr id="10" name="Picture 4" descr="Ekranda bokumalar">
            <a:extLst>
              <a:ext uri="{FF2B5EF4-FFF2-40B4-BE49-F238E27FC236}">
                <a16:creationId xmlns:a16="http://schemas.microsoft.com/office/drawing/2014/main" id="{B6226A4F-8BD1-83BE-FF03-B113C213ACD4}"/>
              </a:ext>
            </a:extLst>
          </p:cNvPr>
          <p:cNvPicPr>
            <a:picLocks noChangeAspect="1"/>
          </p:cNvPicPr>
          <p:nvPr/>
        </p:nvPicPr>
        <p:blipFill rotWithShape="1">
          <a:blip r:embed="rId2"/>
          <a:srcRect l="27538" r="34853" b="-1"/>
          <a:stretch/>
        </p:blipFill>
        <p:spPr>
          <a:xfrm>
            <a:off x="20" y="10"/>
            <a:ext cx="3863955" cy="6857989"/>
          </a:xfrm>
          <a:prstGeom prst="rect">
            <a:avLst/>
          </a:prstGeom>
        </p:spPr>
      </p:pic>
      <p:cxnSp>
        <p:nvCxnSpPr>
          <p:cNvPr id="61" name="Straight Connector 6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F6295E69-4F3F-2B32-5F1A-893E324CC776}"/>
              </a:ext>
            </a:extLst>
          </p:cNvPr>
          <p:cNvSpPr txBox="1"/>
          <p:nvPr/>
        </p:nvSpPr>
        <p:spPr>
          <a:xfrm>
            <a:off x="4086360" y="1642056"/>
            <a:ext cx="790977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Ursula Gonzales ve Ekibinin yaptığı çalışmada kullandıkları </a:t>
            </a:r>
            <a:r>
              <a:rPr lang="tr-TR">
                <a:ea typeface="+mn-lt"/>
                <a:cs typeface="+mn-lt"/>
              </a:rPr>
              <a:t>gri seviye eş oluşum matrisi, yakın komşuluk gri seviye fark matrisi ve spektrum bölgesinde Fourier analiz yöntemleri</a:t>
            </a:r>
            <a:r>
              <a:rPr lang="tr-TR"/>
              <a:t> sayesinde 4 farklı organik ve organik olmayan undan yapılmış ekmekler karşılaştırıldığında organik ekmeklerde daha büyük gözenekler olduğu görülmüştür.</a:t>
            </a:r>
          </a:p>
        </p:txBody>
      </p:sp>
      <p:sp>
        <p:nvSpPr>
          <p:cNvPr id="22" name="Metin kutusu 21">
            <a:extLst>
              <a:ext uri="{FF2B5EF4-FFF2-40B4-BE49-F238E27FC236}">
                <a16:creationId xmlns:a16="http://schemas.microsoft.com/office/drawing/2014/main" id="{9F864AD7-49BD-8756-01E8-AEEF27A7217C}"/>
              </a:ext>
            </a:extLst>
          </p:cNvPr>
          <p:cNvSpPr txBox="1"/>
          <p:nvPr/>
        </p:nvSpPr>
        <p:spPr>
          <a:xfrm>
            <a:off x="3914126" y="3889096"/>
            <a:ext cx="81676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Bir diğer deneyde ise H.D. </a:t>
            </a:r>
            <a:r>
              <a:rPr lang="tr-TR" err="1"/>
              <a:t>Sapirstein</a:t>
            </a:r>
            <a:r>
              <a:rPr lang="tr-TR"/>
              <a:t> ve Ekibi çalışmalarında </a:t>
            </a:r>
            <a:r>
              <a:rPr lang="tr-TR" err="1"/>
              <a:t>oksidansız</a:t>
            </a:r>
            <a:r>
              <a:rPr lang="tr-TR"/>
              <a:t> ve </a:t>
            </a:r>
            <a:r>
              <a:rPr lang="tr-TR" err="1"/>
              <a:t>oksidanlı</a:t>
            </a:r>
            <a:r>
              <a:rPr lang="tr-TR"/>
              <a:t> toplam 30 adet ekmek görüntüsünü karşılaştırarak </a:t>
            </a:r>
            <a:r>
              <a:rPr lang="tr-TR" err="1"/>
              <a:t>oksidanlı</a:t>
            </a:r>
            <a:r>
              <a:rPr lang="tr-TR"/>
              <a:t> ekmeklerin </a:t>
            </a:r>
            <a:r>
              <a:rPr lang="tr-TR" err="1"/>
              <a:t>oksidansız</a:t>
            </a:r>
            <a:r>
              <a:rPr lang="tr-TR"/>
              <a:t> ekmeklere göre daha parlak, daha yoğun gözenekli olmakla beraber daha küçük gözeneklere ve daha simetrik gözeneklere sahip olduğunu gözlemlemiştir.</a:t>
            </a:r>
          </a:p>
        </p:txBody>
      </p:sp>
    </p:spTree>
    <p:extLst>
      <p:ext uri="{BB962C8B-B14F-4D97-AF65-F5344CB8AC3E}">
        <p14:creationId xmlns:p14="http://schemas.microsoft.com/office/powerpoint/2010/main" val="419176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603B667-1FC5-B1B3-FE4F-C78F9F2403B8}"/>
              </a:ext>
            </a:extLst>
          </p:cNvPr>
          <p:cNvSpPr>
            <a:spLocks noGrp="1"/>
          </p:cNvSpPr>
          <p:nvPr>
            <p:ph type="title"/>
          </p:nvPr>
        </p:nvSpPr>
        <p:spPr>
          <a:xfrm>
            <a:off x="541338" y="1079500"/>
            <a:ext cx="3322637" cy="4689475"/>
          </a:xfrm>
        </p:spPr>
        <p:txBody>
          <a:bodyPr anchor="ctr">
            <a:normAutofit/>
          </a:bodyPr>
          <a:lstStyle/>
          <a:p>
            <a:pPr algn="ctr"/>
            <a:r>
              <a:rPr lang="tr-TR" err="1"/>
              <a:t>DEneysel</a:t>
            </a:r>
            <a:r>
              <a:rPr lang="tr-TR"/>
              <a:t> metot</a:t>
            </a:r>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4EC730EB-17DC-7DE1-5394-2E94F8EAE110}"/>
              </a:ext>
            </a:extLst>
          </p:cNvPr>
          <p:cNvGraphicFramePr>
            <a:graphicFrameLocks noGrp="1"/>
          </p:cNvGraphicFramePr>
          <p:nvPr>
            <p:ph idx="1"/>
            <p:extLst>
              <p:ext uri="{D42A27DB-BD31-4B8C-83A1-F6EECF244321}">
                <p14:modId xmlns:p14="http://schemas.microsoft.com/office/powerpoint/2010/main" val="2951396593"/>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23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7782027-157C-0F7F-195F-071CF7F6FC1F}"/>
              </a:ext>
            </a:extLst>
          </p:cNvPr>
          <p:cNvSpPr>
            <a:spLocks noGrp="1"/>
          </p:cNvSpPr>
          <p:nvPr>
            <p:ph type="title"/>
          </p:nvPr>
        </p:nvSpPr>
        <p:spPr>
          <a:xfrm>
            <a:off x="4984750" y="1011237"/>
            <a:ext cx="6120000" cy="860400"/>
          </a:xfrm>
        </p:spPr>
        <p:txBody>
          <a:bodyPr anchor="b">
            <a:normAutofit/>
          </a:bodyPr>
          <a:lstStyle/>
          <a:p>
            <a:pPr algn="ctr"/>
            <a:r>
              <a:rPr lang="tr-TR" err="1"/>
              <a:t>HAzırlık</a:t>
            </a:r>
          </a:p>
        </p:txBody>
      </p:sp>
      <p:pic>
        <p:nvPicPr>
          <p:cNvPr id="5" name="Picture 4" descr="Antika yazar kasa tuşları">
            <a:extLst>
              <a:ext uri="{FF2B5EF4-FFF2-40B4-BE49-F238E27FC236}">
                <a16:creationId xmlns:a16="http://schemas.microsoft.com/office/drawing/2014/main" id="{A2EE57F2-E63B-4497-A4E2-3CAEB1196332}"/>
              </a:ext>
            </a:extLst>
          </p:cNvPr>
          <p:cNvPicPr>
            <a:picLocks noChangeAspect="1"/>
          </p:cNvPicPr>
          <p:nvPr/>
        </p:nvPicPr>
        <p:blipFill rotWithShape="1">
          <a:blip r:embed="rId2"/>
          <a:srcRect l="31232" r="31232"/>
          <a:stretch/>
        </p:blipFill>
        <p:spPr>
          <a:xfrm>
            <a:off x="20" y="10"/>
            <a:ext cx="3870969" cy="6857990"/>
          </a:xfrm>
          <a:prstGeom prst="rect">
            <a:avLst/>
          </a:prstGeom>
        </p:spPr>
      </p:pic>
      <p:cxnSp>
        <p:nvCxnSpPr>
          <p:cNvPr id="18" name="Straight Connector 1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94B91A07-64CC-D360-1A5F-0B27ED47D8FC}"/>
              </a:ext>
            </a:extLst>
          </p:cNvPr>
          <p:cNvSpPr>
            <a:spLocks noGrp="1"/>
          </p:cNvSpPr>
          <p:nvPr>
            <p:ph idx="1"/>
          </p:nvPr>
        </p:nvSpPr>
        <p:spPr>
          <a:xfrm>
            <a:off x="4984750" y="2759076"/>
            <a:ext cx="6121400" cy="3009899"/>
          </a:xfrm>
        </p:spPr>
        <p:txBody>
          <a:bodyPr>
            <a:normAutofit/>
          </a:bodyPr>
          <a:lstStyle/>
          <a:p>
            <a:pPr marL="285750" indent="-285750">
              <a:lnSpc>
                <a:spcPct val="115000"/>
              </a:lnSpc>
              <a:buFont typeface="Wingdings,Sans-Serif" panose="05000000000000000000" pitchFamily="2" charset="2"/>
            </a:pPr>
            <a:r>
              <a:rPr lang="tr-TR" sz="1700">
                <a:ea typeface="+mn-lt"/>
                <a:cs typeface="+mn-lt"/>
              </a:rPr>
              <a:t>Çalışmada 104 farklı ekmek görüntüsü kullanılmıştır.</a:t>
            </a:r>
            <a:endParaRPr lang="en-US" sz="1700">
              <a:ea typeface="+mn-lt"/>
              <a:cs typeface="+mn-lt"/>
            </a:endParaRPr>
          </a:p>
          <a:p>
            <a:pPr marL="285750" indent="-285750">
              <a:lnSpc>
                <a:spcPct val="115000"/>
              </a:lnSpc>
              <a:buClr>
                <a:srgbClr val="DBC3A8"/>
              </a:buClr>
              <a:buFont typeface="Wingdings,Sans-Serif" panose="05000000000000000000" pitchFamily="2" charset="2"/>
            </a:pPr>
            <a:r>
              <a:rPr lang="tr-TR" sz="1700">
                <a:ea typeface="+mn-lt"/>
                <a:cs typeface="+mn-lt"/>
              </a:rPr>
              <a:t>8 tanesi kontrol grubundadır.</a:t>
            </a:r>
            <a:endParaRPr lang="en-US" sz="1700">
              <a:ea typeface="+mn-lt"/>
              <a:cs typeface="+mn-lt"/>
            </a:endParaRPr>
          </a:p>
          <a:p>
            <a:pPr marL="285750" indent="-285750">
              <a:lnSpc>
                <a:spcPct val="115000"/>
              </a:lnSpc>
              <a:buClr>
                <a:srgbClr val="DBC3A8"/>
              </a:buClr>
              <a:buFont typeface="Wingdings,Sans-Serif" panose="05000000000000000000" pitchFamily="2" charset="2"/>
            </a:pPr>
            <a:r>
              <a:rPr lang="tr-TR" sz="1700">
                <a:ea typeface="+mn-lt"/>
                <a:cs typeface="+mn-lt"/>
              </a:rPr>
              <a:t>32 tanesi DATEM katkı maddesinin (%0.2 , %0.5 , %0.75 , %1.00) farklı oranlarda kullanılmasıyla elde edilmiştir.</a:t>
            </a:r>
            <a:endParaRPr lang="en-US" sz="1700">
              <a:ea typeface="+mn-lt"/>
              <a:cs typeface="+mn-lt"/>
            </a:endParaRPr>
          </a:p>
          <a:p>
            <a:pPr marL="285750" indent="-285750">
              <a:lnSpc>
                <a:spcPct val="115000"/>
              </a:lnSpc>
              <a:buClr>
                <a:srgbClr val="DBC3A8"/>
              </a:buClr>
              <a:buFont typeface="Wingdings,Sans-Serif" panose="05000000000000000000" pitchFamily="2" charset="2"/>
            </a:pPr>
            <a:r>
              <a:rPr lang="tr-TR" sz="1700">
                <a:ea typeface="+mn-lt"/>
                <a:cs typeface="+mn-lt"/>
              </a:rPr>
              <a:t>32 tanesi FL (fosfolipaz) enziminin (10,20,30,40 mg/kg) farklı oranlarda kullanılmasıyla elde edilmiştir.</a:t>
            </a:r>
            <a:endParaRPr lang="en-US" sz="1700">
              <a:ea typeface="+mn-lt"/>
              <a:cs typeface="+mn-lt"/>
            </a:endParaRPr>
          </a:p>
          <a:p>
            <a:pPr marL="285750" indent="-285750">
              <a:lnSpc>
                <a:spcPct val="115000"/>
              </a:lnSpc>
              <a:buClr>
                <a:srgbClr val="DBC3A8"/>
              </a:buClr>
              <a:buFont typeface="Wingdings,Sans-Serif" panose="05000000000000000000" pitchFamily="2" charset="2"/>
            </a:pPr>
            <a:r>
              <a:rPr lang="tr-TR" sz="1700">
                <a:ea typeface="+mn-lt"/>
                <a:cs typeface="+mn-lt"/>
              </a:rPr>
              <a:t>32 tanesi GL (glikolipaz) enziminin (30,60,90,120 mg/kg) farklı oranlarda kullanılmasıyla elde edilmiştir.</a:t>
            </a:r>
          </a:p>
          <a:p>
            <a:pPr marL="359410" indent="-359410">
              <a:lnSpc>
                <a:spcPct val="115000"/>
              </a:lnSpc>
              <a:buClr>
                <a:srgbClr val="DBC3A8"/>
              </a:buClr>
            </a:pPr>
            <a:endParaRPr lang="tr-TR" sz="1700"/>
          </a:p>
        </p:txBody>
      </p:sp>
    </p:spTree>
    <p:extLst>
      <p:ext uri="{BB962C8B-B14F-4D97-AF65-F5344CB8AC3E}">
        <p14:creationId xmlns:p14="http://schemas.microsoft.com/office/powerpoint/2010/main" val="113665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1F4A82-51CF-9780-77A8-C9089C088E4B}"/>
              </a:ext>
            </a:extLst>
          </p:cNvPr>
          <p:cNvSpPr>
            <a:spLocks noGrp="1"/>
          </p:cNvSpPr>
          <p:nvPr>
            <p:ph type="title"/>
          </p:nvPr>
        </p:nvSpPr>
        <p:spPr>
          <a:xfrm>
            <a:off x="1080000" y="540000"/>
            <a:ext cx="6120000" cy="1331637"/>
          </a:xfrm>
        </p:spPr>
        <p:txBody>
          <a:bodyPr anchor="b">
            <a:normAutofit/>
          </a:bodyPr>
          <a:lstStyle/>
          <a:p>
            <a:pPr algn="ctr"/>
            <a:r>
              <a:rPr lang="tr-TR"/>
              <a:t>Aşamalar</a:t>
            </a:r>
            <a:br>
              <a:rPr lang="tr-TR"/>
            </a:br>
            <a:endParaRPr lang="tr-TR"/>
          </a:p>
        </p:txBody>
      </p:sp>
      <p:cxnSp>
        <p:nvCxnSpPr>
          <p:cNvPr id="9"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9E17B80F-6E63-7FE4-3BEA-E80ED40206CD}"/>
              </a:ext>
            </a:extLst>
          </p:cNvPr>
          <p:cNvSpPr>
            <a:spLocks noGrp="1"/>
          </p:cNvSpPr>
          <p:nvPr>
            <p:ph idx="1"/>
          </p:nvPr>
        </p:nvSpPr>
        <p:spPr>
          <a:xfrm>
            <a:off x="52455" y="2366531"/>
            <a:ext cx="8361217" cy="4187534"/>
          </a:xfrm>
        </p:spPr>
        <p:txBody>
          <a:bodyPr>
            <a:normAutofit/>
          </a:bodyPr>
          <a:lstStyle/>
          <a:p>
            <a:pPr marL="359410" indent="-359410">
              <a:lnSpc>
                <a:spcPct val="115000"/>
              </a:lnSpc>
            </a:pPr>
            <a:r>
              <a:rPr lang="tr-TR" dirty="0">
                <a:ea typeface="+mn-lt"/>
                <a:cs typeface="+mn-lt"/>
              </a:rPr>
              <a:t>Öncelikle her bir ekmek görüntüsü ayrı bir görüntü olacak şekilde 104 farklı renkli ekmek görüntüsü elde edilmiştir. Daha sonra elde edilen renkli 104 adet ekmek görüntüsü gri seviye görüntüsüne dönüştürülmüştür. Şekilde görüldüğü gibi çalışmada kullanılan işlemlerin bütününü özetleyen genel akış diyagramı çizilmiştir. Diyagram incelendiğinde ekmek gözeneklerinin otomatik olarak bölünmeleri sonucunda ekmeklerin doku analizi için yapılan işlemler görülmektedir. </a:t>
            </a:r>
            <a:endParaRPr lang="tr-TR" dirty="0">
              <a:solidFill>
                <a:srgbClr val="FFFFFF">
                  <a:alpha val="70000"/>
                </a:srgbClr>
              </a:solidFill>
            </a:endParaRPr>
          </a:p>
        </p:txBody>
      </p:sp>
      <p:pic>
        <p:nvPicPr>
          <p:cNvPr id="6" name="Resim 6">
            <a:extLst>
              <a:ext uri="{FF2B5EF4-FFF2-40B4-BE49-F238E27FC236}">
                <a16:creationId xmlns:a16="http://schemas.microsoft.com/office/drawing/2014/main" id="{36ED65DE-BE2B-1683-78E7-345C32AAB081}"/>
              </a:ext>
            </a:extLst>
          </p:cNvPr>
          <p:cNvPicPr>
            <a:picLocks noChangeAspect="1"/>
          </p:cNvPicPr>
          <p:nvPr/>
        </p:nvPicPr>
        <p:blipFill>
          <a:blip r:embed="rId2"/>
          <a:stretch>
            <a:fillRect/>
          </a:stretch>
        </p:blipFill>
        <p:spPr>
          <a:xfrm>
            <a:off x="8609830" y="3426364"/>
            <a:ext cx="2760901" cy="2754000"/>
          </a:xfrm>
          <a:prstGeom prst="rect">
            <a:avLst/>
          </a:prstGeom>
        </p:spPr>
      </p:pic>
      <p:pic>
        <p:nvPicPr>
          <p:cNvPr id="4" name="Resim 4" descr="iç mekan, ekmek içeren bir resim&#10;&#10;Açıklama otomatik olarak oluşturuldu">
            <a:extLst>
              <a:ext uri="{FF2B5EF4-FFF2-40B4-BE49-F238E27FC236}">
                <a16:creationId xmlns:a16="http://schemas.microsoft.com/office/drawing/2014/main" id="{79A2D779-383C-B002-B19F-B4822B8CD586}"/>
              </a:ext>
            </a:extLst>
          </p:cNvPr>
          <p:cNvPicPr>
            <a:picLocks noChangeAspect="1"/>
          </p:cNvPicPr>
          <p:nvPr/>
        </p:nvPicPr>
        <p:blipFill>
          <a:blip r:embed="rId3"/>
          <a:stretch>
            <a:fillRect/>
          </a:stretch>
        </p:blipFill>
        <p:spPr>
          <a:xfrm>
            <a:off x="8534497" y="389000"/>
            <a:ext cx="2911568" cy="2754000"/>
          </a:xfrm>
          <a:prstGeom prst="rect">
            <a:avLst/>
          </a:prstGeom>
        </p:spPr>
      </p:pic>
    </p:spTree>
    <p:extLst>
      <p:ext uri="{BB962C8B-B14F-4D97-AF65-F5344CB8AC3E}">
        <p14:creationId xmlns:p14="http://schemas.microsoft.com/office/powerpoint/2010/main" val="239554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798B852-984F-6D70-3873-E38E7019C41D}"/>
              </a:ext>
            </a:extLst>
          </p:cNvPr>
          <p:cNvSpPr>
            <a:spLocks noGrp="1"/>
          </p:cNvSpPr>
          <p:nvPr>
            <p:ph type="title"/>
          </p:nvPr>
        </p:nvSpPr>
        <p:spPr>
          <a:xfrm>
            <a:off x="1080000" y="540000"/>
            <a:ext cx="6120000" cy="1331637"/>
          </a:xfrm>
        </p:spPr>
        <p:txBody>
          <a:bodyPr anchor="b">
            <a:normAutofit/>
          </a:bodyPr>
          <a:lstStyle/>
          <a:p>
            <a:pPr algn="ctr"/>
            <a:r>
              <a:rPr lang="tr-TR" dirty="0"/>
              <a:t>Histogram </a:t>
            </a:r>
            <a:r>
              <a:rPr lang="tr-TR" dirty="0" err="1"/>
              <a:t>GERme</a:t>
            </a:r>
            <a:r>
              <a:rPr lang="tr-TR" dirty="0"/>
              <a:t>-eşitleme işlemi</a:t>
            </a:r>
            <a:endParaRPr lang="tr-TR"/>
          </a:p>
        </p:txBody>
      </p:sp>
      <p:cxnSp>
        <p:nvCxnSpPr>
          <p:cNvPr id="8"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EA5577B-926C-92B0-3AFB-AFA3EF0828A6}"/>
              </a:ext>
            </a:extLst>
          </p:cNvPr>
          <p:cNvSpPr>
            <a:spLocks noGrp="1"/>
          </p:cNvSpPr>
          <p:nvPr>
            <p:ph idx="1"/>
          </p:nvPr>
        </p:nvSpPr>
        <p:spPr>
          <a:xfrm>
            <a:off x="283364" y="2366531"/>
            <a:ext cx="7818581" cy="4279898"/>
          </a:xfrm>
        </p:spPr>
        <p:txBody>
          <a:bodyPr>
            <a:normAutofit/>
          </a:bodyPr>
          <a:lstStyle/>
          <a:p>
            <a:pPr marL="359410" indent="-359410">
              <a:lnSpc>
                <a:spcPct val="115000"/>
              </a:lnSpc>
              <a:buClr>
                <a:srgbClr val="DBC3A8"/>
              </a:buClr>
            </a:pPr>
            <a:r>
              <a:rPr lang="tr-TR" dirty="0">
                <a:ea typeface="+mn-lt"/>
                <a:cs typeface="+mn-lt"/>
              </a:rPr>
              <a:t>•Ön işlemenin ilk basamağını oluşturan histogram germe sayesinde gri seviye görüntülerinin kontrastı iyileştirilmiştir. Histogram germe sonucunda yada görüldüğü gibi bir histogram daha oluşturulmuş ve histogram incelendiğinde bir önceki histograma göre ayrık iki histogram tepesi kaybolmuştur. Piksel aralığı ise histogram boyunca yayılmıştır.</a:t>
            </a:r>
            <a:endParaRPr lang="tr-TR" dirty="0">
              <a:solidFill>
                <a:srgbClr val="FFFFFF">
                  <a:alpha val="70000"/>
                </a:srgbClr>
              </a:solidFill>
            </a:endParaRPr>
          </a:p>
          <a:p>
            <a:pPr marL="359410" indent="-359410">
              <a:lnSpc>
                <a:spcPct val="115000"/>
              </a:lnSpc>
              <a:buClr>
                <a:srgbClr val="DBC3A8"/>
              </a:buClr>
            </a:pPr>
            <a:r>
              <a:rPr lang="tr-TR" dirty="0">
                <a:ea typeface="+mn-lt"/>
                <a:cs typeface="+mn-lt"/>
              </a:rPr>
              <a:t>•Histogram eşitleme renk değerleri düzgün dağılımlı olmayan görüntüler için uygun bir görüntü iyileştirme metodudur. Histogram eşitleme işleminden sonra elde edilen görüntüde ekmek dokularının açık renkte, gözeneklerin ise koyu renkte olduğu görülmektedir. </a:t>
            </a:r>
            <a:endParaRPr lang="tr-TR">
              <a:solidFill>
                <a:srgbClr val="FFFFFF">
                  <a:alpha val="70000"/>
                </a:srgbClr>
              </a:solidFill>
            </a:endParaRPr>
          </a:p>
        </p:txBody>
      </p:sp>
      <p:sp>
        <p:nvSpPr>
          <p:cNvPr id="14" name="Rectangle 13">
            <a:extLst>
              <a:ext uri="{FF2B5EF4-FFF2-40B4-BE49-F238E27FC236}">
                <a16:creationId xmlns:a16="http://schemas.microsoft.com/office/drawing/2014/main" id="{0BE97E3E-84E1-40AD-BDF4-00B29D57F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Resim 5" descr="metin, yiyecek içeren bir resim&#10;&#10;Açıklama otomatik olarak oluşturuldu">
            <a:extLst>
              <a:ext uri="{FF2B5EF4-FFF2-40B4-BE49-F238E27FC236}">
                <a16:creationId xmlns:a16="http://schemas.microsoft.com/office/drawing/2014/main" id="{7E503056-D9F8-2ED9-692B-0E545CEC9F82}"/>
              </a:ext>
            </a:extLst>
          </p:cNvPr>
          <p:cNvPicPr>
            <a:picLocks noChangeAspect="1"/>
          </p:cNvPicPr>
          <p:nvPr/>
        </p:nvPicPr>
        <p:blipFill>
          <a:blip r:embed="rId2"/>
          <a:stretch>
            <a:fillRect/>
          </a:stretch>
        </p:blipFill>
        <p:spPr>
          <a:xfrm>
            <a:off x="9033595" y="540000"/>
            <a:ext cx="2457945" cy="2754000"/>
          </a:xfrm>
          <a:prstGeom prst="rect">
            <a:avLst/>
          </a:prstGeom>
        </p:spPr>
      </p:pic>
      <p:pic>
        <p:nvPicPr>
          <p:cNvPr id="4" name="Resim 4" descr="metin, iç mekan, ekmek içeren bir resim&#10;&#10;Açıklama otomatik olarak oluşturuldu">
            <a:extLst>
              <a:ext uri="{FF2B5EF4-FFF2-40B4-BE49-F238E27FC236}">
                <a16:creationId xmlns:a16="http://schemas.microsoft.com/office/drawing/2014/main" id="{D2127AEA-31A5-6D03-B4A6-A653E2A118BE}"/>
              </a:ext>
            </a:extLst>
          </p:cNvPr>
          <p:cNvPicPr>
            <a:picLocks noChangeAspect="1"/>
          </p:cNvPicPr>
          <p:nvPr/>
        </p:nvPicPr>
        <p:blipFill>
          <a:blip r:embed="rId3"/>
          <a:stretch>
            <a:fillRect/>
          </a:stretch>
        </p:blipFill>
        <p:spPr>
          <a:xfrm>
            <a:off x="9019717" y="3564000"/>
            <a:ext cx="2485701" cy="2754000"/>
          </a:xfrm>
          <a:prstGeom prst="rect">
            <a:avLst/>
          </a:prstGeom>
        </p:spPr>
      </p:pic>
    </p:spTree>
    <p:extLst>
      <p:ext uri="{BB962C8B-B14F-4D97-AF65-F5344CB8AC3E}">
        <p14:creationId xmlns:p14="http://schemas.microsoft.com/office/powerpoint/2010/main" val="429242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a:extLst>
              <a:ext uri="{FF2B5EF4-FFF2-40B4-BE49-F238E27FC236}">
                <a16:creationId xmlns:a16="http://schemas.microsoft.com/office/drawing/2014/main" id="{0A1B5D65-1CD6-B7AA-8EFA-2D1C6A6A6E1F}"/>
              </a:ext>
            </a:extLst>
          </p:cNvPr>
          <p:cNvPicPr>
            <a:picLocks noChangeAspect="1"/>
          </p:cNvPicPr>
          <p:nvPr/>
        </p:nvPicPr>
        <p:blipFill>
          <a:blip r:embed="rId2"/>
          <a:stretch>
            <a:fillRect/>
          </a:stretch>
        </p:blipFill>
        <p:spPr>
          <a:xfrm>
            <a:off x="540989" y="1460414"/>
            <a:ext cx="4061031" cy="3195607"/>
          </a:xfrm>
          <a:prstGeom prst="rect">
            <a:avLst/>
          </a:prstGeom>
        </p:spPr>
      </p:pic>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F0FC7C05-A4BA-7666-009B-4F380FB9D2CD}"/>
              </a:ext>
            </a:extLst>
          </p:cNvPr>
          <p:cNvSpPr>
            <a:spLocks noGrp="1"/>
          </p:cNvSpPr>
          <p:nvPr>
            <p:ph idx="1"/>
          </p:nvPr>
        </p:nvSpPr>
        <p:spPr>
          <a:xfrm>
            <a:off x="5282913" y="426894"/>
            <a:ext cx="6365873" cy="5988626"/>
          </a:xfrm>
        </p:spPr>
        <p:txBody>
          <a:bodyPr vert="horz" lIns="0" tIns="0" rIns="0" bIns="0" rtlCol="0" anchor="t" anchorCtr="0">
            <a:noAutofit/>
          </a:bodyPr>
          <a:lstStyle/>
          <a:p>
            <a:pPr marL="285750" indent="-285750">
              <a:lnSpc>
                <a:spcPct val="115000"/>
              </a:lnSpc>
            </a:pPr>
            <a:r>
              <a:rPr lang="tr-TR" dirty="0">
                <a:ea typeface="+mn-lt"/>
                <a:cs typeface="+mn-lt"/>
              </a:rPr>
              <a:t>Histogram germe ve eşitleme işlemlerinden sonra analizin yapılacağı bölge uzman gıda mühendisi tarafından 600*840 piksel bir alan olacak şekilde belirlenir. Her ekmek için bu büyüklükte olan görüntüler otomatik bölütleme yöntemiyle bölünür.</a:t>
            </a:r>
            <a:endParaRPr lang="tr-TR" dirty="0">
              <a:solidFill>
                <a:srgbClr val="FFFFFF">
                  <a:alpha val="70000"/>
                </a:srgbClr>
              </a:solidFill>
              <a:ea typeface="+mn-lt"/>
              <a:cs typeface="+mn-lt"/>
            </a:endParaRPr>
          </a:p>
          <a:p>
            <a:pPr marL="0" indent="0">
              <a:lnSpc>
                <a:spcPct val="115000"/>
              </a:lnSpc>
              <a:buClr>
                <a:srgbClr val="DBC3A8"/>
              </a:buClr>
            </a:pPr>
            <a:r>
              <a:rPr lang="tr-TR" dirty="0">
                <a:ea typeface="+mn-lt"/>
                <a:cs typeface="+mn-lt"/>
              </a:rPr>
              <a:t>•İkili görüntü haline gelen bölütlenmiş gözenek görüntülerine Bağlantılı Bileşen Etiketleme (BBE) yöntemi uygulanır.</a:t>
            </a:r>
            <a:endParaRPr lang="tr-TR">
              <a:solidFill>
                <a:srgbClr val="FFFFFF">
                  <a:alpha val="70000"/>
                </a:srgbClr>
              </a:solidFill>
            </a:endParaRPr>
          </a:p>
          <a:p>
            <a:pPr marL="285750" indent="-285750">
              <a:lnSpc>
                <a:spcPct val="115000"/>
              </a:lnSpc>
              <a:buClr>
                <a:srgbClr val="DBC3A8"/>
              </a:buClr>
            </a:pPr>
            <a:r>
              <a:rPr lang="tr-TR" dirty="0">
                <a:ea typeface="+mn-lt"/>
                <a:cs typeface="+mn-lt"/>
              </a:rPr>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kaydedilir.</a:t>
            </a:r>
            <a:endParaRPr lang="tr-TR">
              <a:solidFill>
                <a:srgbClr val="FFFFFF">
                  <a:alpha val="70000"/>
                </a:srgbClr>
              </a:solidFill>
            </a:endParaRPr>
          </a:p>
        </p:txBody>
      </p:sp>
    </p:spTree>
    <p:extLst>
      <p:ext uri="{BB962C8B-B14F-4D97-AF65-F5344CB8AC3E}">
        <p14:creationId xmlns:p14="http://schemas.microsoft.com/office/powerpoint/2010/main" val="244237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etin kutusu 6">
            <a:extLst>
              <a:ext uri="{FF2B5EF4-FFF2-40B4-BE49-F238E27FC236}">
                <a16:creationId xmlns:a16="http://schemas.microsoft.com/office/drawing/2014/main" id="{124FD235-686C-5AD5-B610-2757ED2CDC18}"/>
              </a:ext>
            </a:extLst>
          </p:cNvPr>
          <p:cNvSpPr txBox="1"/>
          <p:nvPr/>
        </p:nvSpPr>
        <p:spPr>
          <a:xfrm>
            <a:off x="540988" y="611621"/>
            <a:ext cx="4011962" cy="5099626"/>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nSpc>
                <a:spcPct val="115000"/>
              </a:lnSpc>
              <a:spcAft>
                <a:spcPts val="600"/>
              </a:spcAft>
              <a:buClr>
                <a:schemeClr val="accent1">
                  <a:lumMod val="60000"/>
                  <a:lumOff val="40000"/>
                </a:schemeClr>
              </a:buClr>
              <a:buChar char="•"/>
            </a:pPr>
            <a:r>
              <a:rPr lang="en-US" sz="2400" err="1">
                <a:solidFill>
                  <a:schemeClr val="tx1">
                    <a:alpha val="70000"/>
                  </a:schemeClr>
                </a:solidFill>
              </a:rPr>
              <a:t>Yapılan</a:t>
            </a:r>
            <a:r>
              <a:rPr lang="en-US" sz="2400" dirty="0">
                <a:solidFill>
                  <a:schemeClr val="tx1">
                    <a:alpha val="70000"/>
                  </a:schemeClr>
                </a:solidFill>
              </a:rPr>
              <a:t> </a:t>
            </a:r>
            <a:r>
              <a:rPr lang="en-US" sz="2400" err="1">
                <a:solidFill>
                  <a:schemeClr val="tx1">
                    <a:alpha val="70000"/>
                  </a:schemeClr>
                </a:solidFill>
              </a:rPr>
              <a:t>çalışmada</a:t>
            </a:r>
            <a:r>
              <a:rPr lang="en-US" sz="2400" dirty="0">
                <a:solidFill>
                  <a:schemeClr val="tx1">
                    <a:alpha val="70000"/>
                  </a:schemeClr>
                </a:solidFill>
              </a:rPr>
              <a:t> </a:t>
            </a:r>
            <a:r>
              <a:rPr lang="en-US" sz="2400" err="1">
                <a:solidFill>
                  <a:schemeClr val="tx1">
                    <a:alpha val="70000"/>
                  </a:schemeClr>
                </a:solidFill>
              </a:rPr>
              <a:t>farklı</a:t>
            </a:r>
            <a:r>
              <a:rPr lang="en-US" sz="2400" dirty="0">
                <a:solidFill>
                  <a:schemeClr val="tx1">
                    <a:alpha val="70000"/>
                  </a:schemeClr>
                </a:solidFill>
              </a:rPr>
              <a:t> </a:t>
            </a:r>
            <a:r>
              <a:rPr lang="en-US" sz="2400" err="1">
                <a:solidFill>
                  <a:schemeClr val="tx1">
                    <a:alpha val="70000"/>
                  </a:schemeClr>
                </a:solidFill>
              </a:rPr>
              <a:t>büyüklükteki</a:t>
            </a:r>
            <a:r>
              <a:rPr lang="en-US" sz="2400" dirty="0">
                <a:solidFill>
                  <a:schemeClr val="tx1">
                    <a:alpha val="70000"/>
                  </a:schemeClr>
                </a:solidFill>
              </a:rPr>
              <a:t> </a:t>
            </a:r>
            <a:r>
              <a:rPr lang="en-US" sz="2400" err="1">
                <a:solidFill>
                  <a:schemeClr val="tx1">
                    <a:alpha val="70000"/>
                  </a:schemeClr>
                </a:solidFill>
              </a:rPr>
              <a:t>gözeneklerin</a:t>
            </a:r>
            <a:r>
              <a:rPr lang="en-US" sz="2400" dirty="0">
                <a:solidFill>
                  <a:schemeClr val="tx1">
                    <a:alpha val="70000"/>
                  </a:schemeClr>
                </a:solidFill>
              </a:rPr>
              <a:t> </a:t>
            </a:r>
            <a:r>
              <a:rPr lang="en-US" sz="2400" err="1">
                <a:solidFill>
                  <a:schemeClr val="tx1">
                    <a:alpha val="70000"/>
                  </a:schemeClr>
                </a:solidFill>
              </a:rPr>
              <a:t>sayılarındaki</a:t>
            </a:r>
            <a:r>
              <a:rPr lang="en-US" sz="2400" dirty="0">
                <a:solidFill>
                  <a:schemeClr val="tx1">
                    <a:alpha val="70000"/>
                  </a:schemeClr>
                </a:solidFill>
              </a:rPr>
              <a:t> </a:t>
            </a:r>
            <a:r>
              <a:rPr lang="en-US" sz="2400" err="1">
                <a:solidFill>
                  <a:schemeClr val="tx1">
                    <a:alpha val="70000"/>
                  </a:schemeClr>
                </a:solidFill>
              </a:rPr>
              <a:t>değişimlerin</a:t>
            </a:r>
            <a:r>
              <a:rPr lang="en-US" sz="2400" dirty="0">
                <a:solidFill>
                  <a:schemeClr val="tx1">
                    <a:alpha val="70000"/>
                  </a:schemeClr>
                </a:solidFill>
              </a:rPr>
              <a:t> </a:t>
            </a:r>
            <a:r>
              <a:rPr lang="en-US" sz="2400" err="1">
                <a:solidFill>
                  <a:schemeClr val="tx1">
                    <a:alpha val="70000"/>
                  </a:schemeClr>
                </a:solidFill>
              </a:rPr>
              <a:t>gözlenmesi</a:t>
            </a:r>
            <a:r>
              <a:rPr lang="en-US" sz="2400" dirty="0">
                <a:solidFill>
                  <a:schemeClr val="tx1">
                    <a:alpha val="70000"/>
                  </a:schemeClr>
                </a:solidFill>
              </a:rPr>
              <a:t> </a:t>
            </a:r>
            <a:r>
              <a:rPr lang="en-US" sz="2400" err="1">
                <a:solidFill>
                  <a:schemeClr val="tx1">
                    <a:alpha val="70000"/>
                  </a:schemeClr>
                </a:solidFill>
              </a:rPr>
              <a:t>amacıyla</a:t>
            </a:r>
            <a:r>
              <a:rPr lang="en-US" sz="2400" dirty="0">
                <a:solidFill>
                  <a:schemeClr val="tx1">
                    <a:alpha val="70000"/>
                  </a:schemeClr>
                </a:solidFill>
              </a:rPr>
              <a:t> </a:t>
            </a:r>
            <a:r>
              <a:rPr lang="en-US" sz="2400" err="1">
                <a:solidFill>
                  <a:schemeClr val="tx1">
                    <a:alpha val="70000"/>
                  </a:schemeClr>
                </a:solidFill>
              </a:rPr>
              <a:t>gözenekler</a:t>
            </a:r>
            <a:r>
              <a:rPr lang="en-US" sz="2400" dirty="0">
                <a:solidFill>
                  <a:schemeClr val="tx1">
                    <a:alpha val="70000"/>
                  </a:schemeClr>
                </a:solidFill>
              </a:rPr>
              <a:t> 0,002mm2 -1mm2 , 1mm2 -3mm2 , 3mm2 -5mm2 </a:t>
            </a:r>
            <a:r>
              <a:rPr lang="en-US" sz="2400" err="1">
                <a:solidFill>
                  <a:schemeClr val="tx1">
                    <a:alpha val="70000"/>
                  </a:schemeClr>
                </a:solidFill>
              </a:rPr>
              <a:t>ve</a:t>
            </a:r>
            <a:r>
              <a:rPr lang="en-US" sz="2400" dirty="0">
                <a:solidFill>
                  <a:schemeClr val="tx1">
                    <a:alpha val="70000"/>
                  </a:schemeClr>
                </a:solidFill>
              </a:rPr>
              <a:t> 5mm2 - 7mm2 </a:t>
            </a:r>
            <a:r>
              <a:rPr lang="en-US" sz="2400" err="1">
                <a:solidFill>
                  <a:schemeClr val="tx1">
                    <a:alpha val="70000"/>
                  </a:schemeClr>
                </a:solidFill>
              </a:rPr>
              <a:t>olmak</a:t>
            </a:r>
            <a:r>
              <a:rPr lang="en-US" sz="2400" dirty="0">
                <a:solidFill>
                  <a:schemeClr val="tx1">
                    <a:alpha val="70000"/>
                  </a:schemeClr>
                </a:solidFill>
              </a:rPr>
              <a:t> </a:t>
            </a:r>
            <a:r>
              <a:rPr lang="en-US" sz="2400" err="1">
                <a:solidFill>
                  <a:schemeClr val="tx1">
                    <a:alpha val="70000"/>
                  </a:schemeClr>
                </a:solidFill>
              </a:rPr>
              <a:t>üzere</a:t>
            </a:r>
            <a:r>
              <a:rPr lang="en-US" sz="2400" dirty="0">
                <a:solidFill>
                  <a:schemeClr val="tx1">
                    <a:alpha val="70000"/>
                  </a:schemeClr>
                </a:solidFill>
              </a:rPr>
              <a:t> 4 </a:t>
            </a:r>
            <a:r>
              <a:rPr lang="en-US" sz="2400" err="1">
                <a:solidFill>
                  <a:schemeClr val="tx1">
                    <a:alpha val="70000"/>
                  </a:schemeClr>
                </a:solidFill>
              </a:rPr>
              <a:t>sınıfa</a:t>
            </a:r>
            <a:r>
              <a:rPr lang="en-US" sz="2400" dirty="0">
                <a:solidFill>
                  <a:schemeClr val="tx1">
                    <a:alpha val="70000"/>
                  </a:schemeClr>
                </a:solidFill>
              </a:rPr>
              <a:t> </a:t>
            </a:r>
            <a:r>
              <a:rPr lang="en-US" sz="2400" err="1">
                <a:solidFill>
                  <a:schemeClr val="tx1">
                    <a:alpha val="70000"/>
                  </a:schemeClr>
                </a:solidFill>
              </a:rPr>
              <a:t>ayrılmıştır</a:t>
            </a:r>
            <a:r>
              <a:rPr lang="en-US" sz="2400" dirty="0">
                <a:solidFill>
                  <a:schemeClr val="tx1">
                    <a:alpha val="70000"/>
                  </a:schemeClr>
                </a:solidFill>
              </a:rPr>
              <a:t>. </a:t>
            </a:r>
            <a:r>
              <a:rPr lang="en-US" sz="2400" err="1">
                <a:solidFill>
                  <a:schemeClr val="tx1">
                    <a:alpha val="70000"/>
                  </a:schemeClr>
                </a:solidFill>
              </a:rPr>
              <a:t>Gözenekler</a:t>
            </a:r>
            <a:r>
              <a:rPr lang="en-US" sz="2400" dirty="0">
                <a:solidFill>
                  <a:schemeClr val="tx1">
                    <a:alpha val="70000"/>
                  </a:schemeClr>
                </a:solidFill>
              </a:rPr>
              <a:t> </a:t>
            </a:r>
            <a:r>
              <a:rPr lang="en-US" sz="2400" err="1">
                <a:solidFill>
                  <a:schemeClr val="tx1">
                    <a:alpha val="70000"/>
                  </a:schemeClr>
                </a:solidFill>
              </a:rPr>
              <a:t>boyutlarına</a:t>
            </a:r>
            <a:r>
              <a:rPr lang="en-US" sz="2400" dirty="0">
                <a:solidFill>
                  <a:schemeClr val="tx1">
                    <a:alpha val="70000"/>
                  </a:schemeClr>
                </a:solidFill>
              </a:rPr>
              <a:t> </a:t>
            </a:r>
            <a:r>
              <a:rPr lang="en-US" sz="2400" err="1">
                <a:solidFill>
                  <a:schemeClr val="tx1">
                    <a:alpha val="70000"/>
                  </a:schemeClr>
                </a:solidFill>
              </a:rPr>
              <a:t>göre</a:t>
            </a:r>
            <a:r>
              <a:rPr lang="en-US" sz="2400" dirty="0">
                <a:solidFill>
                  <a:schemeClr val="tx1">
                    <a:alpha val="70000"/>
                  </a:schemeClr>
                </a:solidFill>
              </a:rPr>
              <a:t> </a:t>
            </a:r>
            <a:r>
              <a:rPr lang="en-US" sz="2400" err="1">
                <a:solidFill>
                  <a:schemeClr val="tx1">
                    <a:alpha val="70000"/>
                  </a:schemeClr>
                </a:solidFill>
              </a:rPr>
              <a:t>renklendirilir</a:t>
            </a:r>
            <a:r>
              <a:rPr lang="en-US" sz="2400" dirty="0">
                <a:solidFill>
                  <a:schemeClr val="tx1">
                    <a:alpha val="70000"/>
                  </a:schemeClr>
                </a:solidFill>
              </a:rPr>
              <a:t>.</a:t>
            </a:r>
            <a:endParaRPr lang="en-US" sz="2400" dirty="0">
              <a:solidFill>
                <a:srgbClr val="FFFFFF">
                  <a:alpha val="70000"/>
                </a:srgbClr>
              </a:solidFill>
            </a:endParaRPr>
          </a:p>
        </p:txBody>
      </p:sp>
      <p:sp>
        <p:nvSpPr>
          <p:cNvPr id="27" name="Rectangle 26">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8" name="Resim 8">
            <a:extLst>
              <a:ext uri="{FF2B5EF4-FFF2-40B4-BE49-F238E27FC236}">
                <a16:creationId xmlns:a16="http://schemas.microsoft.com/office/drawing/2014/main" id="{6C98F757-BA0D-D6FD-BB3A-23CB238E0A8A}"/>
              </a:ext>
            </a:extLst>
          </p:cNvPr>
          <p:cNvPicPr>
            <a:picLocks noChangeAspect="1"/>
          </p:cNvPicPr>
          <p:nvPr/>
        </p:nvPicPr>
        <p:blipFill>
          <a:blip r:embed="rId2"/>
          <a:stretch>
            <a:fillRect/>
          </a:stretch>
        </p:blipFill>
        <p:spPr>
          <a:xfrm>
            <a:off x="5814753" y="540033"/>
            <a:ext cx="5558705" cy="5775279"/>
          </a:xfrm>
          <a:prstGeom prst="rect">
            <a:avLst/>
          </a:prstGeom>
        </p:spPr>
      </p:pic>
    </p:spTree>
    <p:extLst>
      <p:ext uri="{BB962C8B-B14F-4D97-AF65-F5344CB8AC3E}">
        <p14:creationId xmlns:p14="http://schemas.microsoft.com/office/powerpoint/2010/main" val="4135964683"/>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3D2441"/>
      </a:dk2>
      <a:lt2>
        <a:srgbClr val="E2E5E8"/>
      </a:lt2>
      <a:accent1>
        <a:srgbClr val="C39B6E"/>
      </a:accent1>
      <a:accent2>
        <a:srgbClr val="C57D73"/>
      </a:accent2>
      <a:accent3>
        <a:srgbClr val="D08DA1"/>
      </a:accent3>
      <a:accent4>
        <a:srgbClr val="C573AE"/>
      </a:accent4>
      <a:accent5>
        <a:srgbClr val="C68DD0"/>
      </a:accent5>
      <a:accent6>
        <a:srgbClr val="9873C5"/>
      </a:accent6>
      <a:hlink>
        <a:srgbClr val="6183AA"/>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12</Slides>
  <Notes>0</Notes>
  <HiddenSlides>0</HiddenSlide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LeafVTI</vt:lpstr>
      <vt:lpstr>Görüntü İşleme</vt:lpstr>
      <vt:lpstr>Giriş</vt:lpstr>
      <vt:lpstr>Ekmek kalitesi ölçümü hakkında birkaç çalışma örneği </vt:lpstr>
      <vt:lpstr>DEneysel metot</vt:lpstr>
      <vt:lpstr>HAzırlık</vt:lpstr>
      <vt:lpstr>Aşamalar </vt:lpstr>
      <vt:lpstr>Histogram GERme-eşitleme işlemi</vt:lpstr>
      <vt:lpstr>PowerPoint Sunusu</vt:lpstr>
      <vt:lpstr>PowerPoint Sunusu</vt:lpstr>
      <vt:lpstr>ZSI Başarım İndeksinin Belirlenmesi</vt:lpstr>
      <vt:lpstr>Sonuçlar </vt:lpstr>
      <vt:lpstr>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199</cp:revision>
  <dcterms:created xsi:type="dcterms:W3CDTF">2022-11-08T16:29:21Z</dcterms:created>
  <dcterms:modified xsi:type="dcterms:W3CDTF">2022-11-08T19:59:24Z</dcterms:modified>
</cp:coreProperties>
</file>