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811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309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52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1371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57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83670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2225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13191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3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081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7901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9552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17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91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9740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8965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9BF5-B3D5-4B89-B68C-7B232DFC391D}" type="datetimeFigureOut">
              <a:rPr lang="az-Latn-AZ" smtClean="0"/>
              <a:t>24.08.2024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1F311F-76E3-4691-99DD-8B29793050A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849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838-08FB-4160-9794-C78C91F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yemək sifariş sistemi</a:t>
            </a:r>
            <a:b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65EC-0425-42A3-B5D8-1A819F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91" y="2151342"/>
            <a:ext cx="4819977" cy="22081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Process description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Process mapping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Process modelling</a:t>
            </a:r>
            <a:endParaRPr lang="az-Latn-A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Online Food Ordering Statistics Every Restaurateur Should Know!">
            <a:extLst>
              <a:ext uri="{FF2B5EF4-FFF2-40B4-BE49-F238E27FC236}">
                <a16:creationId xmlns:a16="http://schemas.microsoft.com/office/drawing/2014/main" id="{A90F970B-11ED-4837-A35D-81B81294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70" y="1977205"/>
            <a:ext cx="5104659" cy="26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4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4320-27A6-4220-A777-8C80733F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C789-A706-4242-9BBB-91765669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70526"/>
          </a:xfrm>
        </p:spPr>
        <p:txBody>
          <a:bodyPr>
            <a:normAutofit/>
          </a:bodyPr>
          <a:lstStyle/>
          <a:p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Müştərinin yemək sifarişi: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1: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Müştəri online platformaya daxil olur.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2: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Müştəri menyudan yemək seçir.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3: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müştərinin seçdiyi yeməyin mövcud olub-olmadığını yoxlayır.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Əgər yemək mövcuddursa:</a:t>
            </a:r>
            <a:endParaRPr lang="az-Latn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davam edir.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Əgər yemək mövcud deyilsə:</a:t>
            </a:r>
            <a:endParaRPr lang="az-Latn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Müştəriyə geri bildirim göndərilir və proses bu ssenari üzrə bitirilir.</a:t>
            </a:r>
          </a:p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69894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B618-9B97-4E4E-8017-F1095D5D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DB8C-A08F-4093-9E5E-9EB0AA39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Sifarişin qəbulu və hazırlanması: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4: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Müştəri yemək seçimini təsdiq edir və sifarişi göndərir.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5: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Restoran müştərinin sifarişini qəbul 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6: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Restoran sifarişi hazırlamağa başlayır.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7: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Yeməyin hazırlanması mərhələsində müəyyən bir vaxt limiti təyin edilir (1 saat).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Əgər yemək vaxtında hazırlanmazsa:</a:t>
            </a:r>
            <a:endParaRPr lang="az-Latn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Müştəriyə gecikmə barədə məlumat göndərilir.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8: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Yemək hazır olduqdan sonra, restoran müştəriyə yeməyin hazır olduğunu bildirir.</a:t>
            </a:r>
          </a:p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82060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361C-CA3C-48E0-8E11-3579CA4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5BDC-DEDD-40A3-8EC5-00629EA2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Yeməyin çatdırılması: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9:</a:t>
            </a: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Yemək çatdırılma xidməti tərəfindən götürülür.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10:</a:t>
            </a: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Çatdırılma xidməti yeməyi müştəriyə çatdırır.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11:</a:t>
            </a: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Çatdırılma xidməti çatdırılma prosesində müəyyən bir vaxt limiti təyin edir (30 dəqiqə).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Əgər çatdırılma vaxtında tamamlanmazsa:</a:t>
            </a:r>
            <a:endParaRPr lang="az-Latn-AZ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Müştəriyə gecikmə barədə məlumat göndərilir.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12:</a:t>
            </a: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Çatdırılma tamamlandıqda, müştəriyə yeməyin çatdırıldığı barədə məlumat verilir.</a:t>
            </a:r>
          </a:p>
          <a:p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Prosesin tamamlanması: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13:</a:t>
            </a: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Müştəri yeməyi aldıqdan sonra, proses sona çatır.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 14:</a:t>
            </a:r>
            <a:r>
              <a:rPr lang="az-Latn-A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Sifarişin uğurla tamamlandığı qeyd edilir və proses yekunlaşdırılır.</a:t>
            </a:r>
          </a:p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75979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9AF2-A4B8-48EA-9B09-9E80A14D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10" y="0"/>
            <a:ext cx="10058400" cy="1003177"/>
          </a:xfrm>
        </p:spPr>
        <p:txBody>
          <a:bodyPr/>
          <a:lstStyle/>
          <a:p>
            <a:pPr algn="ctr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modelling (BPMN)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62FF1CD-A01C-4574-A987-EE81B433D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0" y="772546"/>
            <a:ext cx="7803474" cy="57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662-120A-4335-B557-39D688C3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0"/>
            <a:ext cx="8596668" cy="815975"/>
          </a:xfrm>
        </p:spPr>
        <p:txBody>
          <a:bodyPr>
            <a:normAutofit/>
          </a:bodyPr>
          <a:lstStyle/>
          <a:p>
            <a:pPr algn="ctr"/>
            <a:r>
              <a:rPr lang="az-Latn-A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mapping table</a:t>
            </a:r>
          </a:p>
        </p:txBody>
      </p:sp>
      <p:pic>
        <p:nvPicPr>
          <p:cNvPr id="2056" name="Picture 8" descr="Output image">
            <a:extLst>
              <a:ext uri="{FF2B5EF4-FFF2-40B4-BE49-F238E27FC236}">
                <a16:creationId xmlns:a16="http://schemas.microsoft.com/office/drawing/2014/main" id="{91A24EC1-7F61-4AA1-975C-72E9E3F7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0" y="656949"/>
            <a:ext cx="8879018" cy="486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7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262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Online yemək sifariş sistemi Plan:</vt:lpstr>
      <vt:lpstr>Process description</vt:lpstr>
      <vt:lpstr>Process description</vt:lpstr>
      <vt:lpstr>Process description</vt:lpstr>
      <vt:lpstr>Process modelling (BPMN)</vt:lpstr>
      <vt:lpstr>Process mapping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Sarkhan Rasimoghlu</dc:creator>
  <cp:lastModifiedBy>Sarkhan Rasimoghlu</cp:lastModifiedBy>
  <cp:revision>6</cp:revision>
  <dcterms:created xsi:type="dcterms:W3CDTF">2024-08-23T17:56:01Z</dcterms:created>
  <dcterms:modified xsi:type="dcterms:W3CDTF">2024-08-23T21:14:02Z</dcterms:modified>
</cp:coreProperties>
</file>